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303" r:id="rId2"/>
    <p:sldId id="258" r:id="rId3"/>
    <p:sldId id="259" r:id="rId4"/>
    <p:sldId id="260"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6" r:id="rId29"/>
    <p:sldId id="287" r:id="rId30"/>
    <p:sldId id="394" r:id="rId31"/>
    <p:sldId id="285" r:id="rId32"/>
    <p:sldId id="301" r:id="rId33"/>
    <p:sldId id="289" r:id="rId34"/>
    <p:sldId id="291" r:id="rId35"/>
    <p:sldId id="290" r:id="rId36"/>
    <p:sldId id="292" r:id="rId37"/>
    <p:sldId id="293" r:id="rId38"/>
    <p:sldId id="294" r:id="rId39"/>
    <p:sldId id="295" r:id="rId40"/>
    <p:sldId id="296" r:id="rId41"/>
    <p:sldId id="393" r:id="rId42"/>
    <p:sldId id="302" r:id="rId43"/>
    <p:sldId id="390" r:id="rId44"/>
    <p:sldId id="389" r:id="rId45"/>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79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3"/>
    <p:restoredTop sz="96323" autoAdjust="0"/>
  </p:normalViewPr>
  <p:slideViewPr>
    <p:cSldViewPr snapToGrid="0" snapToObjects="1">
      <p:cViewPr varScale="1">
        <p:scale>
          <a:sx n="85" d="100"/>
          <a:sy n="85" d="100"/>
        </p:scale>
        <p:origin x="14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image" Target="../media/image49.jpg"/></Relationships>
</file>

<file path=ppt/diagrams/_rels/data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image" Target="../media/image55.jpg"/></Relationships>
</file>

<file path=ppt/diagrams/_rels/drawing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image" Target="../media/image49.jpg"/></Relationships>
</file>

<file path=ppt/diagrams/_rels/drawing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image" Target="../media/image55.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9F055D-71BC-415D-8D9F-3FAE60FE522A}" type="doc">
      <dgm:prSet loTypeId="urn:microsoft.com/office/officeart/2005/8/layout/hProcess9" loCatId="process" qsTypeId="urn:microsoft.com/office/officeart/2005/8/quickstyle/simple1" qsCatId="simple" csTypeId="urn:microsoft.com/office/officeart/2005/8/colors/accent1_2" csCatId="accent1" phldr="1"/>
      <dgm:spPr/>
    </dgm:pt>
    <dgm:pt modelId="{D19AE0EC-256B-4B75-BB7B-6C6A2F2CA50D}">
      <dgm:prSet phldrT="[Metin]"/>
      <dgm:spPr/>
      <dgm:t>
        <a:bodyPr/>
        <a:lstStyle/>
        <a:p>
          <a:r>
            <a:rPr lang="tr-TR" dirty="0">
              <a:latin typeface="Arial" panose="020B0604020202020204" pitchFamily="34" charset="0"/>
              <a:ea typeface="Calibri" panose="020F0502020204030204" pitchFamily="34" charset="0"/>
              <a:cs typeface="Arial" panose="020B0604020202020204" pitchFamily="34" charset="0"/>
            </a:rPr>
            <a:t>Lisans belgesinin iptali halinde </a:t>
          </a:r>
          <a:endParaRPr lang="tr-TR" dirty="0"/>
        </a:p>
      </dgm:t>
    </dgm:pt>
    <dgm:pt modelId="{F4BE8808-FB8C-4E3E-A1CE-70F91D06A859}" type="parTrans" cxnId="{323B758E-C026-45A4-8019-701414D30FE9}">
      <dgm:prSet/>
      <dgm:spPr/>
      <dgm:t>
        <a:bodyPr/>
        <a:lstStyle/>
        <a:p>
          <a:endParaRPr lang="tr-TR"/>
        </a:p>
      </dgm:t>
    </dgm:pt>
    <dgm:pt modelId="{BF576BB0-73A0-4FDA-B5D2-F3AEF0E57329}" type="sibTrans" cxnId="{323B758E-C026-45A4-8019-701414D30FE9}">
      <dgm:prSet/>
      <dgm:spPr/>
      <dgm:t>
        <a:bodyPr/>
        <a:lstStyle/>
        <a:p>
          <a:endParaRPr lang="tr-TR"/>
        </a:p>
      </dgm:t>
    </dgm:pt>
    <dgm:pt modelId="{CECC6B8B-3FF9-4F62-889E-2B53F7EAF0E1}">
      <dgm:prSet phldrT="[Metin]"/>
      <dgm:spPr/>
      <dgm:t>
        <a:bodyPr/>
        <a:lstStyle/>
        <a:p>
          <a:r>
            <a:rPr lang="tr-TR" b="0" i="0" u="none" strike="noStrike" baseline="0" dirty="0">
              <a:solidFill>
                <a:srgbClr val="000000"/>
              </a:solidFill>
              <a:latin typeface="Times New Roman" panose="02020603050405020304" pitchFamily="18" charset="0"/>
            </a:rPr>
            <a:t>lisanslı mühendisin ölümü halinde (mirasçıları) </a:t>
          </a:r>
          <a:endParaRPr lang="tr-TR" dirty="0"/>
        </a:p>
      </dgm:t>
    </dgm:pt>
    <dgm:pt modelId="{125C3C35-4CF5-4568-8271-FE1E6B04656D}" type="parTrans" cxnId="{6E76922C-2C12-482B-90FC-5798D1620C4D}">
      <dgm:prSet/>
      <dgm:spPr/>
      <dgm:t>
        <a:bodyPr/>
        <a:lstStyle/>
        <a:p>
          <a:endParaRPr lang="tr-TR"/>
        </a:p>
      </dgm:t>
    </dgm:pt>
    <dgm:pt modelId="{DFC75083-5489-45C7-9DEB-029CB2E2B763}" type="sibTrans" cxnId="{6E76922C-2C12-482B-90FC-5798D1620C4D}">
      <dgm:prSet/>
      <dgm:spPr/>
      <dgm:t>
        <a:bodyPr/>
        <a:lstStyle/>
        <a:p>
          <a:endParaRPr lang="tr-TR"/>
        </a:p>
      </dgm:t>
    </dgm:pt>
    <dgm:pt modelId="{8AB46A56-DEC8-456F-A2BE-30831729B2B0}" type="pres">
      <dgm:prSet presAssocID="{1D9F055D-71BC-415D-8D9F-3FAE60FE522A}" presName="CompostProcess" presStyleCnt="0">
        <dgm:presLayoutVars>
          <dgm:dir/>
          <dgm:resizeHandles val="exact"/>
        </dgm:presLayoutVars>
      </dgm:prSet>
      <dgm:spPr/>
    </dgm:pt>
    <dgm:pt modelId="{4EF1A30C-06EC-4D85-BB2D-927D7E40EA8A}" type="pres">
      <dgm:prSet presAssocID="{1D9F055D-71BC-415D-8D9F-3FAE60FE522A}" presName="arrow" presStyleLbl="bgShp" presStyleIdx="0" presStyleCnt="1" custScaleX="110274" custLinFactNeighborX="1933" custLinFactNeighborY="-5943"/>
      <dgm:spPr/>
    </dgm:pt>
    <dgm:pt modelId="{3DBE1D0F-8008-4839-9B16-40B56F8588E5}" type="pres">
      <dgm:prSet presAssocID="{1D9F055D-71BC-415D-8D9F-3FAE60FE522A}" presName="linearProcess" presStyleCnt="0"/>
      <dgm:spPr/>
    </dgm:pt>
    <dgm:pt modelId="{886B838E-EC84-4D09-BCE5-31DE85466DB4}" type="pres">
      <dgm:prSet presAssocID="{D19AE0EC-256B-4B75-BB7B-6C6A2F2CA50D}" presName="textNode" presStyleLbl="node1" presStyleIdx="0" presStyleCnt="2" custScaleX="63659" custLinFactX="-11686" custLinFactNeighborX="-100000" custLinFactNeighborY="-4882">
        <dgm:presLayoutVars>
          <dgm:bulletEnabled val="1"/>
        </dgm:presLayoutVars>
      </dgm:prSet>
      <dgm:spPr/>
    </dgm:pt>
    <dgm:pt modelId="{B667AB7D-7002-4FA6-8517-074BBD958DC1}" type="pres">
      <dgm:prSet presAssocID="{BF576BB0-73A0-4FDA-B5D2-F3AEF0E57329}" presName="sibTrans" presStyleCnt="0"/>
      <dgm:spPr/>
    </dgm:pt>
    <dgm:pt modelId="{AB9A9F0A-6EA9-46C2-BED5-F600813F329C}" type="pres">
      <dgm:prSet presAssocID="{CECC6B8B-3FF9-4F62-889E-2B53F7EAF0E1}" presName="textNode" presStyleLbl="node1" presStyleIdx="1" presStyleCnt="2" custScaleX="74820" custLinFactX="-9277" custLinFactNeighborX="-100000" custLinFactNeighborY="-4882">
        <dgm:presLayoutVars>
          <dgm:bulletEnabled val="1"/>
        </dgm:presLayoutVars>
      </dgm:prSet>
      <dgm:spPr/>
    </dgm:pt>
  </dgm:ptLst>
  <dgm:cxnLst>
    <dgm:cxn modelId="{6E76922C-2C12-482B-90FC-5798D1620C4D}" srcId="{1D9F055D-71BC-415D-8D9F-3FAE60FE522A}" destId="{CECC6B8B-3FF9-4F62-889E-2B53F7EAF0E1}" srcOrd="1" destOrd="0" parTransId="{125C3C35-4CF5-4568-8271-FE1E6B04656D}" sibTransId="{DFC75083-5489-45C7-9DEB-029CB2E2B763}"/>
    <dgm:cxn modelId="{B1831B45-4125-4CD5-9CCD-27003EEB1086}" type="presOf" srcId="{D19AE0EC-256B-4B75-BB7B-6C6A2F2CA50D}" destId="{886B838E-EC84-4D09-BCE5-31DE85466DB4}" srcOrd="0" destOrd="0" presId="urn:microsoft.com/office/officeart/2005/8/layout/hProcess9"/>
    <dgm:cxn modelId="{75C1A059-48FC-4273-ABAF-8654298B902B}" type="presOf" srcId="{CECC6B8B-3FF9-4F62-889E-2B53F7EAF0E1}" destId="{AB9A9F0A-6EA9-46C2-BED5-F600813F329C}" srcOrd="0" destOrd="0" presId="urn:microsoft.com/office/officeart/2005/8/layout/hProcess9"/>
    <dgm:cxn modelId="{4D60DF7D-A8D4-44A5-8252-1F65F0100A69}" type="presOf" srcId="{1D9F055D-71BC-415D-8D9F-3FAE60FE522A}" destId="{8AB46A56-DEC8-456F-A2BE-30831729B2B0}" srcOrd="0" destOrd="0" presId="urn:microsoft.com/office/officeart/2005/8/layout/hProcess9"/>
    <dgm:cxn modelId="{323B758E-C026-45A4-8019-701414D30FE9}" srcId="{1D9F055D-71BC-415D-8D9F-3FAE60FE522A}" destId="{D19AE0EC-256B-4B75-BB7B-6C6A2F2CA50D}" srcOrd="0" destOrd="0" parTransId="{F4BE8808-FB8C-4E3E-A1CE-70F91D06A859}" sibTransId="{BF576BB0-73A0-4FDA-B5D2-F3AEF0E57329}"/>
    <dgm:cxn modelId="{16FFBC9B-B16A-4260-B17E-B063A2F65F8F}" type="presParOf" srcId="{8AB46A56-DEC8-456F-A2BE-30831729B2B0}" destId="{4EF1A30C-06EC-4D85-BB2D-927D7E40EA8A}" srcOrd="0" destOrd="0" presId="urn:microsoft.com/office/officeart/2005/8/layout/hProcess9"/>
    <dgm:cxn modelId="{FAEE1C7A-2AA2-49DC-B9C5-7B95C2C6C335}" type="presParOf" srcId="{8AB46A56-DEC8-456F-A2BE-30831729B2B0}" destId="{3DBE1D0F-8008-4839-9B16-40B56F8588E5}" srcOrd="1" destOrd="0" presId="urn:microsoft.com/office/officeart/2005/8/layout/hProcess9"/>
    <dgm:cxn modelId="{F54A02CF-6064-4F78-B9F0-5404E87A7706}" type="presParOf" srcId="{3DBE1D0F-8008-4839-9B16-40B56F8588E5}" destId="{886B838E-EC84-4D09-BCE5-31DE85466DB4}" srcOrd="0" destOrd="0" presId="urn:microsoft.com/office/officeart/2005/8/layout/hProcess9"/>
    <dgm:cxn modelId="{5ACBD20E-180B-4C49-A0D4-23EFF75BC054}" type="presParOf" srcId="{3DBE1D0F-8008-4839-9B16-40B56F8588E5}" destId="{B667AB7D-7002-4FA6-8517-074BBD958DC1}" srcOrd="1" destOrd="0" presId="urn:microsoft.com/office/officeart/2005/8/layout/hProcess9"/>
    <dgm:cxn modelId="{5EC5DD4C-A261-4B07-9C70-E6803AB49AB4}" type="presParOf" srcId="{3DBE1D0F-8008-4839-9B16-40B56F8588E5}" destId="{AB9A9F0A-6EA9-46C2-BED5-F600813F329C}" srcOrd="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8F661B-9B09-48B1-925F-6CC96B7919C1}"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tr-TR"/>
        </a:p>
      </dgm:t>
    </dgm:pt>
    <dgm:pt modelId="{CB1DE79A-2F1D-4245-A7BA-E9B7F2AE587D}">
      <dgm:prSet phldrT="[Metin]" custT="1"/>
      <dgm:spPr/>
      <dgm:t>
        <a:bodyPr/>
        <a:lstStyle/>
        <a:p>
          <a:r>
            <a:rPr lang="tr-TR" sz="2800" dirty="0"/>
            <a:t>PERSONEL</a:t>
          </a:r>
        </a:p>
      </dgm:t>
    </dgm:pt>
    <dgm:pt modelId="{32B6AD62-4A15-4E12-91CA-7DE753400331}" type="parTrans" cxnId="{C9B5D9CE-0EBF-493A-B216-63C3BB994AE0}">
      <dgm:prSet/>
      <dgm:spPr/>
      <dgm:t>
        <a:bodyPr/>
        <a:lstStyle/>
        <a:p>
          <a:endParaRPr lang="tr-TR"/>
        </a:p>
      </dgm:t>
    </dgm:pt>
    <dgm:pt modelId="{FE139AC6-149B-4718-AFB4-6D478FE611AE}" type="sibTrans" cxnId="{C9B5D9CE-0EBF-493A-B216-63C3BB994AE0}">
      <dgm:prSet/>
      <dgm:spPr/>
      <dgm:t>
        <a:bodyPr/>
        <a:lstStyle/>
        <a:p>
          <a:endParaRPr lang="tr-TR"/>
        </a:p>
      </dgm:t>
    </dgm:pt>
    <dgm:pt modelId="{F55AC478-6D0D-447C-9D3D-0ED4A6303EAB}">
      <dgm:prSet custT="1"/>
      <dgm:spPr/>
      <dgm:t>
        <a:bodyPr/>
        <a:lstStyle/>
        <a:p>
          <a:pPr algn="ctr"/>
          <a:r>
            <a:rPr lang="tr-TR" sz="1400" dirty="0">
              <a:latin typeface="Arial Black" panose="020B0A04020102020204" pitchFamily="34" charset="0"/>
              <a:cs typeface="Arial" pitchFamily="34" charset="0"/>
            </a:rPr>
            <a:t>Lisanslı büroda çalışan tüm personelin</a:t>
          </a:r>
        </a:p>
        <a:p>
          <a:pPr algn="ctr"/>
          <a:r>
            <a:rPr lang="tr-TR" sz="1400" dirty="0">
              <a:latin typeface="Arial Black" panose="020B0A04020102020204" pitchFamily="34" charset="0"/>
              <a:cs typeface="Arial" pitchFamily="34" charset="0"/>
            </a:rPr>
            <a:t> mevzuattan kaynaklanan sorumluluklarının yerine getirilmesi ve</a:t>
          </a:r>
        </a:p>
        <a:p>
          <a:pPr algn="ctr"/>
          <a:r>
            <a:rPr lang="tr-TR" sz="1400" dirty="0">
              <a:latin typeface="Arial Black" panose="020B0A04020102020204" pitchFamily="34" charset="0"/>
              <a:cs typeface="Arial" pitchFamily="34" charset="0"/>
            </a:rPr>
            <a:t> eksikliklerin tamamlatılması yönüyle </a:t>
          </a:r>
        </a:p>
        <a:p>
          <a:pPr algn="ctr"/>
          <a:r>
            <a:rPr lang="tr-TR" sz="1400" dirty="0">
              <a:latin typeface="Arial Black" panose="020B0A04020102020204" pitchFamily="34" charset="0"/>
              <a:cs typeface="Arial" pitchFamily="34" charset="0"/>
            </a:rPr>
            <a:t>lisanslı mühendis sorumludur</a:t>
          </a:r>
          <a:r>
            <a:rPr lang="tr-TR" sz="1300" dirty="0">
              <a:latin typeface="Arial" pitchFamily="34" charset="0"/>
              <a:cs typeface="Arial" pitchFamily="34" charset="0"/>
            </a:rPr>
            <a:t>.   </a:t>
          </a:r>
        </a:p>
      </dgm:t>
    </dgm:pt>
    <dgm:pt modelId="{3A03A1DC-C915-4F33-8126-1970E32DD1DD}" type="parTrans" cxnId="{B3B4CF33-16B8-4172-BE05-954316821498}">
      <dgm:prSet/>
      <dgm:spPr/>
      <dgm:t>
        <a:bodyPr/>
        <a:lstStyle/>
        <a:p>
          <a:endParaRPr lang="tr-TR"/>
        </a:p>
      </dgm:t>
    </dgm:pt>
    <dgm:pt modelId="{9D7B90F7-04DB-4794-9B89-5A789D695D43}" type="sibTrans" cxnId="{B3B4CF33-16B8-4172-BE05-954316821498}">
      <dgm:prSet/>
      <dgm:spPr/>
      <dgm:t>
        <a:bodyPr/>
        <a:lstStyle/>
        <a:p>
          <a:endParaRPr lang="tr-TR"/>
        </a:p>
      </dgm:t>
    </dgm:pt>
    <dgm:pt modelId="{AD581BCD-EE42-4F2B-9E24-D0CD01B6202E}">
      <dgm:prSet/>
      <dgm:spPr/>
      <dgm:t>
        <a:bodyPr/>
        <a:lstStyle/>
        <a:p>
          <a:r>
            <a:rPr lang="tr-TR" dirty="0">
              <a:latin typeface="Arial" pitchFamily="34" charset="0"/>
              <a:cs typeface="Arial" pitchFamily="34" charset="0"/>
            </a:rPr>
            <a:t>Lisanslı mühendis ve personelinin yanı sıra İdare, bölge ve kadastro müdürlüğü personelinin de katılacağı, uygulamada birlik ve karşılıklı iletişimin sağlanması amacıyla fiziki veya uzaktan erişimli seminerler, toplantılar, eğitimler vb. düzenlenebilir.</a:t>
          </a:r>
          <a:endParaRPr lang="tr-TR" dirty="0"/>
        </a:p>
      </dgm:t>
    </dgm:pt>
    <dgm:pt modelId="{B158B991-61DD-4231-9E16-7CD338D3A5A7}" type="parTrans" cxnId="{C906CBA1-3DEA-4861-9ECB-A71F06E29A42}">
      <dgm:prSet/>
      <dgm:spPr/>
      <dgm:t>
        <a:bodyPr/>
        <a:lstStyle/>
        <a:p>
          <a:endParaRPr lang="tr-TR"/>
        </a:p>
      </dgm:t>
    </dgm:pt>
    <dgm:pt modelId="{F5764B04-DCF8-4E51-8197-8F4B698261BA}" type="sibTrans" cxnId="{C906CBA1-3DEA-4861-9ECB-A71F06E29A42}">
      <dgm:prSet/>
      <dgm:spPr/>
      <dgm:t>
        <a:bodyPr/>
        <a:lstStyle/>
        <a:p>
          <a:endParaRPr lang="tr-TR"/>
        </a:p>
      </dgm:t>
    </dgm:pt>
    <dgm:pt modelId="{BA66E788-A4D9-4604-9681-A615AAE94856}">
      <dgm:prSet/>
      <dgm:spPr/>
      <dgm:t>
        <a:bodyPr/>
        <a:lstStyle/>
        <a:p>
          <a:r>
            <a:rPr lang="tr-TR" b="1" dirty="0">
              <a:latin typeface="Arial" pitchFamily="34" charset="0"/>
              <a:cs typeface="Arial" pitchFamily="34" charset="0"/>
            </a:rPr>
            <a:t>Yönetmelikte belirtilen belgelere ek olarak,</a:t>
          </a:r>
        </a:p>
        <a:p>
          <a:r>
            <a:rPr lang="tr-TR" b="1" dirty="0">
              <a:latin typeface="Arial" pitchFamily="34" charset="0"/>
              <a:cs typeface="Arial" pitchFamily="34" charset="0"/>
            </a:rPr>
            <a:t> tüm teknik personel için Sosyal Güvenlik Kurumu giriş belgesi, </a:t>
          </a:r>
        </a:p>
        <a:p>
          <a:r>
            <a:rPr lang="tr-TR" b="1" dirty="0">
              <a:latin typeface="Arial" pitchFamily="34" charset="0"/>
              <a:cs typeface="Arial" pitchFamily="34" charset="0"/>
            </a:rPr>
            <a:t>ayrı ayrı dosya halinde düzenlenir.</a:t>
          </a:r>
          <a:endParaRPr lang="tr-TR" dirty="0"/>
        </a:p>
      </dgm:t>
    </dgm:pt>
    <dgm:pt modelId="{EC751C2C-F206-4303-9F44-EC98092EDE22}" type="parTrans" cxnId="{1AD63132-88F2-4531-87D7-D152D30FF278}">
      <dgm:prSet/>
      <dgm:spPr/>
      <dgm:t>
        <a:bodyPr/>
        <a:lstStyle/>
        <a:p>
          <a:endParaRPr lang="tr-TR"/>
        </a:p>
      </dgm:t>
    </dgm:pt>
    <dgm:pt modelId="{61AEE415-C7E8-494B-A1C0-DB77C2220400}" type="sibTrans" cxnId="{1AD63132-88F2-4531-87D7-D152D30FF278}">
      <dgm:prSet/>
      <dgm:spPr/>
      <dgm:t>
        <a:bodyPr/>
        <a:lstStyle/>
        <a:p>
          <a:endParaRPr lang="tr-TR"/>
        </a:p>
      </dgm:t>
    </dgm:pt>
    <dgm:pt modelId="{74E7D72C-4B18-468B-88A7-17FFE8386A45}" type="pres">
      <dgm:prSet presAssocID="{7D8F661B-9B09-48B1-925F-6CC96B7919C1}" presName="Name0" presStyleCnt="0">
        <dgm:presLayoutVars>
          <dgm:chPref val="1"/>
          <dgm:dir/>
          <dgm:animOne val="branch"/>
          <dgm:animLvl val="lvl"/>
          <dgm:resizeHandles val="exact"/>
        </dgm:presLayoutVars>
      </dgm:prSet>
      <dgm:spPr/>
    </dgm:pt>
    <dgm:pt modelId="{2E46B603-44E7-47F0-A614-7ACC78E9696E}" type="pres">
      <dgm:prSet presAssocID="{CB1DE79A-2F1D-4245-A7BA-E9B7F2AE587D}" presName="root1" presStyleCnt="0"/>
      <dgm:spPr/>
    </dgm:pt>
    <dgm:pt modelId="{03C19753-DAF6-40E0-896F-BF8A7140CCB9}" type="pres">
      <dgm:prSet presAssocID="{CB1DE79A-2F1D-4245-A7BA-E9B7F2AE587D}" presName="LevelOneTextNode" presStyleLbl="node0" presStyleIdx="0" presStyleCnt="1" custAng="5400000" custScaleX="95809" custScaleY="32030" custLinFactNeighborX="998" custLinFactNeighborY="2131">
        <dgm:presLayoutVars>
          <dgm:chPref val="3"/>
        </dgm:presLayoutVars>
      </dgm:prSet>
      <dgm:spPr>
        <a:prstGeom prst="flowChartProcess">
          <a:avLst/>
        </a:prstGeom>
      </dgm:spPr>
    </dgm:pt>
    <dgm:pt modelId="{510C4705-95F4-4940-9E67-FA664109B0A0}" type="pres">
      <dgm:prSet presAssocID="{CB1DE79A-2F1D-4245-A7BA-E9B7F2AE587D}" presName="level2hierChild" presStyleCnt="0"/>
      <dgm:spPr/>
    </dgm:pt>
    <dgm:pt modelId="{416517F7-3318-4689-A313-296097DFE769}" type="pres">
      <dgm:prSet presAssocID="{3A03A1DC-C915-4F33-8126-1970E32DD1DD}" presName="conn2-1" presStyleLbl="parChTrans1D2" presStyleIdx="0" presStyleCnt="3"/>
      <dgm:spPr/>
    </dgm:pt>
    <dgm:pt modelId="{60BBCDE1-114D-455C-9C0D-E3C89F9B9C85}" type="pres">
      <dgm:prSet presAssocID="{3A03A1DC-C915-4F33-8126-1970E32DD1DD}" presName="connTx" presStyleLbl="parChTrans1D2" presStyleIdx="0" presStyleCnt="3"/>
      <dgm:spPr/>
    </dgm:pt>
    <dgm:pt modelId="{F664C507-EABD-42B1-A77B-D8A37D8407F4}" type="pres">
      <dgm:prSet presAssocID="{F55AC478-6D0D-447C-9D3D-0ED4A6303EAB}" presName="root2" presStyleCnt="0"/>
      <dgm:spPr/>
    </dgm:pt>
    <dgm:pt modelId="{795F731C-6CB9-44BB-A628-541A36C56BCA}" type="pres">
      <dgm:prSet presAssocID="{F55AC478-6D0D-447C-9D3D-0ED4A6303EAB}" presName="LevelTwoTextNode" presStyleLbl="node2" presStyleIdx="0" presStyleCnt="3" custScaleX="158142" custScaleY="132380">
        <dgm:presLayoutVars>
          <dgm:chPref val="3"/>
        </dgm:presLayoutVars>
      </dgm:prSet>
      <dgm:spPr/>
    </dgm:pt>
    <dgm:pt modelId="{3002486B-0DDB-4F38-A273-207C75BD2029}" type="pres">
      <dgm:prSet presAssocID="{F55AC478-6D0D-447C-9D3D-0ED4A6303EAB}" presName="level3hierChild" presStyleCnt="0"/>
      <dgm:spPr/>
    </dgm:pt>
    <dgm:pt modelId="{CC585552-ECF4-4F70-A9BC-E00AF3EAC5FB}" type="pres">
      <dgm:prSet presAssocID="{B158B991-61DD-4231-9E16-7CD338D3A5A7}" presName="conn2-1" presStyleLbl="parChTrans1D2" presStyleIdx="1" presStyleCnt="3"/>
      <dgm:spPr/>
    </dgm:pt>
    <dgm:pt modelId="{93D9E814-D9D7-4A96-BF1F-491B433D8177}" type="pres">
      <dgm:prSet presAssocID="{B158B991-61DD-4231-9E16-7CD338D3A5A7}" presName="connTx" presStyleLbl="parChTrans1D2" presStyleIdx="1" presStyleCnt="3"/>
      <dgm:spPr/>
    </dgm:pt>
    <dgm:pt modelId="{D479A73D-1B90-411A-83A7-BAB50B288582}" type="pres">
      <dgm:prSet presAssocID="{AD581BCD-EE42-4F2B-9E24-D0CD01B6202E}" presName="root2" presStyleCnt="0"/>
      <dgm:spPr/>
    </dgm:pt>
    <dgm:pt modelId="{45467D49-4D62-4D7C-AE65-905EA43147B3}" type="pres">
      <dgm:prSet presAssocID="{AD581BCD-EE42-4F2B-9E24-D0CD01B6202E}" presName="LevelTwoTextNode" presStyleLbl="node2" presStyleIdx="1" presStyleCnt="3" custScaleX="158742" custScaleY="125431">
        <dgm:presLayoutVars>
          <dgm:chPref val="3"/>
        </dgm:presLayoutVars>
      </dgm:prSet>
      <dgm:spPr/>
    </dgm:pt>
    <dgm:pt modelId="{2253BB83-56FC-4628-970B-A846CC0836EC}" type="pres">
      <dgm:prSet presAssocID="{AD581BCD-EE42-4F2B-9E24-D0CD01B6202E}" presName="level3hierChild" presStyleCnt="0"/>
      <dgm:spPr/>
    </dgm:pt>
    <dgm:pt modelId="{8B21BE5F-A178-4B06-A44D-9557DD9F0688}" type="pres">
      <dgm:prSet presAssocID="{EC751C2C-F206-4303-9F44-EC98092EDE22}" presName="conn2-1" presStyleLbl="parChTrans1D2" presStyleIdx="2" presStyleCnt="3"/>
      <dgm:spPr/>
    </dgm:pt>
    <dgm:pt modelId="{EB86D9F2-3AF7-4CC7-94B4-58FF3B0F171C}" type="pres">
      <dgm:prSet presAssocID="{EC751C2C-F206-4303-9F44-EC98092EDE22}" presName="connTx" presStyleLbl="parChTrans1D2" presStyleIdx="2" presStyleCnt="3"/>
      <dgm:spPr/>
    </dgm:pt>
    <dgm:pt modelId="{2E12FADB-5A93-4770-934E-EC2316A133A5}" type="pres">
      <dgm:prSet presAssocID="{BA66E788-A4D9-4604-9681-A615AAE94856}" presName="root2" presStyleCnt="0"/>
      <dgm:spPr/>
    </dgm:pt>
    <dgm:pt modelId="{8AE81AF3-3606-4A24-B5B2-A0837BAA33BC}" type="pres">
      <dgm:prSet presAssocID="{BA66E788-A4D9-4604-9681-A615AAE94856}" presName="LevelTwoTextNode" presStyleLbl="node2" presStyleIdx="2" presStyleCnt="3" custScaleX="158637" custScaleY="138069">
        <dgm:presLayoutVars>
          <dgm:chPref val="3"/>
        </dgm:presLayoutVars>
      </dgm:prSet>
      <dgm:spPr/>
    </dgm:pt>
    <dgm:pt modelId="{66355EDF-BAB5-45ED-916F-A1986BC68601}" type="pres">
      <dgm:prSet presAssocID="{BA66E788-A4D9-4604-9681-A615AAE94856}" presName="level3hierChild" presStyleCnt="0"/>
      <dgm:spPr/>
    </dgm:pt>
  </dgm:ptLst>
  <dgm:cxnLst>
    <dgm:cxn modelId="{E3338E21-252A-4272-A86B-EEDF2613C136}" type="presOf" srcId="{B158B991-61DD-4231-9E16-7CD338D3A5A7}" destId="{93D9E814-D9D7-4A96-BF1F-491B433D8177}" srcOrd="1" destOrd="0" presId="urn:microsoft.com/office/officeart/2008/layout/HorizontalMultiLevelHierarchy"/>
    <dgm:cxn modelId="{ECA85F2F-C0BC-44A1-8306-4C3FE992F315}" type="presOf" srcId="{CB1DE79A-2F1D-4245-A7BA-E9B7F2AE587D}" destId="{03C19753-DAF6-40E0-896F-BF8A7140CCB9}" srcOrd="0" destOrd="0" presId="urn:microsoft.com/office/officeart/2008/layout/HorizontalMultiLevelHierarchy"/>
    <dgm:cxn modelId="{1AD63132-88F2-4531-87D7-D152D30FF278}" srcId="{CB1DE79A-2F1D-4245-A7BA-E9B7F2AE587D}" destId="{BA66E788-A4D9-4604-9681-A615AAE94856}" srcOrd="2" destOrd="0" parTransId="{EC751C2C-F206-4303-9F44-EC98092EDE22}" sibTransId="{61AEE415-C7E8-494B-A1C0-DB77C2220400}"/>
    <dgm:cxn modelId="{B3B4CF33-16B8-4172-BE05-954316821498}" srcId="{CB1DE79A-2F1D-4245-A7BA-E9B7F2AE587D}" destId="{F55AC478-6D0D-447C-9D3D-0ED4A6303EAB}" srcOrd="0" destOrd="0" parTransId="{3A03A1DC-C915-4F33-8126-1970E32DD1DD}" sibTransId="{9D7B90F7-04DB-4794-9B89-5A789D695D43}"/>
    <dgm:cxn modelId="{E7E30139-A134-4569-BD8E-06FA98B7CA6D}" type="presOf" srcId="{B158B991-61DD-4231-9E16-7CD338D3A5A7}" destId="{CC585552-ECF4-4F70-A9BC-E00AF3EAC5FB}" srcOrd="0" destOrd="0" presId="urn:microsoft.com/office/officeart/2008/layout/HorizontalMultiLevelHierarchy"/>
    <dgm:cxn modelId="{B7E10160-6497-4195-915A-C8CE4A28E5FA}" type="presOf" srcId="{7D8F661B-9B09-48B1-925F-6CC96B7919C1}" destId="{74E7D72C-4B18-468B-88A7-17FFE8386A45}" srcOrd="0" destOrd="0" presId="urn:microsoft.com/office/officeart/2008/layout/HorizontalMultiLevelHierarchy"/>
    <dgm:cxn modelId="{19D8E864-9DE3-4169-B394-0970E1E4C664}" type="presOf" srcId="{F55AC478-6D0D-447C-9D3D-0ED4A6303EAB}" destId="{795F731C-6CB9-44BB-A628-541A36C56BCA}" srcOrd="0" destOrd="0" presId="urn:microsoft.com/office/officeart/2008/layout/HorizontalMultiLevelHierarchy"/>
    <dgm:cxn modelId="{EDBBDE6D-4F3D-4D9C-9BA1-BAA67C657903}" type="presOf" srcId="{3A03A1DC-C915-4F33-8126-1970E32DD1DD}" destId="{60BBCDE1-114D-455C-9C0D-E3C89F9B9C85}" srcOrd="1" destOrd="0" presId="urn:microsoft.com/office/officeart/2008/layout/HorizontalMultiLevelHierarchy"/>
    <dgm:cxn modelId="{3743FE7F-EB2C-4300-80E5-2BDB2447ACE2}" type="presOf" srcId="{EC751C2C-F206-4303-9F44-EC98092EDE22}" destId="{8B21BE5F-A178-4B06-A44D-9557DD9F0688}" srcOrd="0" destOrd="0" presId="urn:microsoft.com/office/officeart/2008/layout/HorizontalMultiLevelHierarchy"/>
    <dgm:cxn modelId="{2304018F-E053-4E21-958B-073133C18D0A}" type="presOf" srcId="{AD581BCD-EE42-4F2B-9E24-D0CD01B6202E}" destId="{45467D49-4D62-4D7C-AE65-905EA43147B3}" srcOrd="0" destOrd="0" presId="urn:microsoft.com/office/officeart/2008/layout/HorizontalMultiLevelHierarchy"/>
    <dgm:cxn modelId="{16FCB192-A193-4812-9115-6B1EA8B893BF}" type="presOf" srcId="{EC751C2C-F206-4303-9F44-EC98092EDE22}" destId="{EB86D9F2-3AF7-4CC7-94B4-58FF3B0F171C}" srcOrd="1" destOrd="0" presId="urn:microsoft.com/office/officeart/2008/layout/HorizontalMultiLevelHierarchy"/>
    <dgm:cxn modelId="{C906CBA1-3DEA-4861-9ECB-A71F06E29A42}" srcId="{CB1DE79A-2F1D-4245-A7BA-E9B7F2AE587D}" destId="{AD581BCD-EE42-4F2B-9E24-D0CD01B6202E}" srcOrd="1" destOrd="0" parTransId="{B158B991-61DD-4231-9E16-7CD338D3A5A7}" sibTransId="{F5764B04-DCF8-4E51-8197-8F4B698261BA}"/>
    <dgm:cxn modelId="{C9B5D9CE-0EBF-493A-B216-63C3BB994AE0}" srcId="{7D8F661B-9B09-48B1-925F-6CC96B7919C1}" destId="{CB1DE79A-2F1D-4245-A7BA-E9B7F2AE587D}" srcOrd="0" destOrd="0" parTransId="{32B6AD62-4A15-4E12-91CA-7DE753400331}" sibTransId="{FE139AC6-149B-4718-AFB4-6D478FE611AE}"/>
    <dgm:cxn modelId="{9B1D49D3-7F5E-4F15-99D2-FFD9EB83776E}" type="presOf" srcId="{BA66E788-A4D9-4604-9681-A615AAE94856}" destId="{8AE81AF3-3606-4A24-B5B2-A0837BAA33BC}" srcOrd="0" destOrd="0" presId="urn:microsoft.com/office/officeart/2008/layout/HorizontalMultiLevelHierarchy"/>
    <dgm:cxn modelId="{DB221EE3-93A6-4BCE-A343-C5E0EF30D1A6}" type="presOf" srcId="{3A03A1DC-C915-4F33-8126-1970E32DD1DD}" destId="{416517F7-3318-4689-A313-296097DFE769}" srcOrd="0" destOrd="0" presId="urn:microsoft.com/office/officeart/2008/layout/HorizontalMultiLevelHierarchy"/>
    <dgm:cxn modelId="{539327F4-9821-4DE1-9F38-9103C6FDDFCD}" type="presParOf" srcId="{74E7D72C-4B18-468B-88A7-17FFE8386A45}" destId="{2E46B603-44E7-47F0-A614-7ACC78E9696E}" srcOrd="0" destOrd="0" presId="urn:microsoft.com/office/officeart/2008/layout/HorizontalMultiLevelHierarchy"/>
    <dgm:cxn modelId="{7D005254-6C1C-4FEC-8335-45EA4B06005C}" type="presParOf" srcId="{2E46B603-44E7-47F0-A614-7ACC78E9696E}" destId="{03C19753-DAF6-40E0-896F-BF8A7140CCB9}" srcOrd="0" destOrd="0" presId="urn:microsoft.com/office/officeart/2008/layout/HorizontalMultiLevelHierarchy"/>
    <dgm:cxn modelId="{2B7FBCD1-E69B-4B1B-B452-92B9F4EE3417}" type="presParOf" srcId="{2E46B603-44E7-47F0-A614-7ACC78E9696E}" destId="{510C4705-95F4-4940-9E67-FA664109B0A0}" srcOrd="1" destOrd="0" presId="urn:microsoft.com/office/officeart/2008/layout/HorizontalMultiLevelHierarchy"/>
    <dgm:cxn modelId="{643C0D35-8F8E-4568-8B13-EF9C1C28C8F6}" type="presParOf" srcId="{510C4705-95F4-4940-9E67-FA664109B0A0}" destId="{416517F7-3318-4689-A313-296097DFE769}" srcOrd="0" destOrd="0" presId="urn:microsoft.com/office/officeart/2008/layout/HorizontalMultiLevelHierarchy"/>
    <dgm:cxn modelId="{86DC5770-8F7B-432F-AF1B-FEEB0DB9BE91}" type="presParOf" srcId="{416517F7-3318-4689-A313-296097DFE769}" destId="{60BBCDE1-114D-455C-9C0D-E3C89F9B9C85}" srcOrd="0" destOrd="0" presId="urn:microsoft.com/office/officeart/2008/layout/HorizontalMultiLevelHierarchy"/>
    <dgm:cxn modelId="{F0EF2854-31AA-4798-B715-D08B51EF64B7}" type="presParOf" srcId="{510C4705-95F4-4940-9E67-FA664109B0A0}" destId="{F664C507-EABD-42B1-A77B-D8A37D8407F4}" srcOrd="1" destOrd="0" presId="urn:microsoft.com/office/officeart/2008/layout/HorizontalMultiLevelHierarchy"/>
    <dgm:cxn modelId="{EEAACBD0-382C-488A-B006-932BA35B0FF3}" type="presParOf" srcId="{F664C507-EABD-42B1-A77B-D8A37D8407F4}" destId="{795F731C-6CB9-44BB-A628-541A36C56BCA}" srcOrd="0" destOrd="0" presId="urn:microsoft.com/office/officeart/2008/layout/HorizontalMultiLevelHierarchy"/>
    <dgm:cxn modelId="{04801D42-1890-47AD-AF69-AEDE2B4F401D}" type="presParOf" srcId="{F664C507-EABD-42B1-A77B-D8A37D8407F4}" destId="{3002486B-0DDB-4F38-A273-207C75BD2029}" srcOrd="1" destOrd="0" presId="urn:microsoft.com/office/officeart/2008/layout/HorizontalMultiLevelHierarchy"/>
    <dgm:cxn modelId="{619B07E4-3B53-4398-97A2-82905298FE86}" type="presParOf" srcId="{510C4705-95F4-4940-9E67-FA664109B0A0}" destId="{CC585552-ECF4-4F70-A9BC-E00AF3EAC5FB}" srcOrd="2" destOrd="0" presId="urn:microsoft.com/office/officeart/2008/layout/HorizontalMultiLevelHierarchy"/>
    <dgm:cxn modelId="{1F1A6D02-60D8-4DEE-B805-730663F55D2E}" type="presParOf" srcId="{CC585552-ECF4-4F70-A9BC-E00AF3EAC5FB}" destId="{93D9E814-D9D7-4A96-BF1F-491B433D8177}" srcOrd="0" destOrd="0" presId="urn:microsoft.com/office/officeart/2008/layout/HorizontalMultiLevelHierarchy"/>
    <dgm:cxn modelId="{CAABCDBB-0B6A-4DA3-A1D5-89E967C14D59}" type="presParOf" srcId="{510C4705-95F4-4940-9E67-FA664109B0A0}" destId="{D479A73D-1B90-411A-83A7-BAB50B288582}" srcOrd="3" destOrd="0" presId="urn:microsoft.com/office/officeart/2008/layout/HorizontalMultiLevelHierarchy"/>
    <dgm:cxn modelId="{533E24B8-FB40-4C73-B639-7A603568AFDE}" type="presParOf" srcId="{D479A73D-1B90-411A-83A7-BAB50B288582}" destId="{45467D49-4D62-4D7C-AE65-905EA43147B3}" srcOrd="0" destOrd="0" presId="urn:microsoft.com/office/officeart/2008/layout/HorizontalMultiLevelHierarchy"/>
    <dgm:cxn modelId="{5D91AAC1-4588-46A1-ADF4-937B5933B746}" type="presParOf" srcId="{D479A73D-1B90-411A-83A7-BAB50B288582}" destId="{2253BB83-56FC-4628-970B-A846CC0836EC}" srcOrd="1" destOrd="0" presId="urn:microsoft.com/office/officeart/2008/layout/HorizontalMultiLevelHierarchy"/>
    <dgm:cxn modelId="{BBBA67F7-D490-4761-B410-966ABD985E11}" type="presParOf" srcId="{510C4705-95F4-4940-9E67-FA664109B0A0}" destId="{8B21BE5F-A178-4B06-A44D-9557DD9F0688}" srcOrd="4" destOrd="0" presId="urn:microsoft.com/office/officeart/2008/layout/HorizontalMultiLevelHierarchy"/>
    <dgm:cxn modelId="{BFAF13CF-2003-47DE-9616-6675E9543B75}" type="presParOf" srcId="{8B21BE5F-A178-4B06-A44D-9557DD9F0688}" destId="{EB86D9F2-3AF7-4CC7-94B4-58FF3B0F171C}" srcOrd="0" destOrd="0" presId="urn:microsoft.com/office/officeart/2008/layout/HorizontalMultiLevelHierarchy"/>
    <dgm:cxn modelId="{BD1743E3-C2F2-49FD-A6AA-680718C26E34}" type="presParOf" srcId="{510C4705-95F4-4940-9E67-FA664109B0A0}" destId="{2E12FADB-5A93-4770-934E-EC2316A133A5}" srcOrd="5" destOrd="0" presId="urn:microsoft.com/office/officeart/2008/layout/HorizontalMultiLevelHierarchy"/>
    <dgm:cxn modelId="{1A5420A3-01B3-46F4-B357-7492FD217A2E}" type="presParOf" srcId="{2E12FADB-5A93-4770-934E-EC2316A133A5}" destId="{8AE81AF3-3606-4A24-B5B2-A0837BAA33BC}" srcOrd="0" destOrd="0" presId="urn:microsoft.com/office/officeart/2008/layout/HorizontalMultiLevelHierarchy"/>
    <dgm:cxn modelId="{83A327CB-6A63-4450-A0FD-305040679884}" type="presParOf" srcId="{2E12FADB-5A93-4770-934E-EC2316A133A5}" destId="{66355EDF-BAB5-45ED-916F-A1986BC68601}" srcOrd="1" destOrd="0" presId="urn:microsoft.com/office/officeart/2008/layout/HorizontalMultiLevelHierarchy"/>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10E7EB8-958E-421E-B345-0851436E9F6A}" type="doc">
      <dgm:prSet loTypeId="urn:microsoft.com/office/officeart/2008/layout/RadialCluster" loCatId="cycle" qsTypeId="urn:microsoft.com/office/officeart/2005/8/quickstyle/3d3" qsCatId="3D" csTypeId="urn:microsoft.com/office/officeart/2005/8/colors/accent1_2" csCatId="accent1" phldr="1"/>
      <dgm:spPr/>
      <dgm:t>
        <a:bodyPr/>
        <a:lstStyle/>
        <a:p>
          <a:endParaRPr lang="tr-TR"/>
        </a:p>
      </dgm:t>
    </dgm:pt>
    <dgm:pt modelId="{956AF809-4DDB-453D-982A-2531A15FB53A}">
      <dgm:prSet phldrT="[Metin]" custT="1"/>
      <dgm:spPr/>
      <dgm:t>
        <a:bodyPr/>
        <a:lstStyle/>
        <a:p>
          <a:r>
            <a:rPr lang="tr-TR" sz="1800" b="1" u="sng" dirty="0">
              <a:latin typeface="Arial" pitchFamily="34" charset="0"/>
              <a:cs typeface="Arial" pitchFamily="34" charset="0"/>
            </a:rPr>
            <a:t>LİHKAB Sisteminden alınan</a:t>
          </a:r>
        </a:p>
        <a:p>
          <a:r>
            <a:rPr lang="tr-TR" sz="1800" b="1" u="sng" dirty="0">
              <a:latin typeface="Arial" pitchFamily="34" charset="0"/>
              <a:cs typeface="Arial" pitchFamily="34" charset="0"/>
            </a:rPr>
            <a:t> bir nüsha tip sözleşme </a:t>
          </a:r>
        </a:p>
        <a:p>
          <a:r>
            <a:rPr lang="tr-TR" sz="1800" b="1" u="sng" dirty="0">
              <a:latin typeface="Arial" pitchFamily="34" charset="0"/>
              <a:cs typeface="Arial" pitchFamily="34" charset="0"/>
            </a:rPr>
            <a:t>iş sahibi ile karşılıklı imzalanır</a:t>
          </a:r>
          <a:endParaRPr lang="tr-TR" sz="1800" dirty="0"/>
        </a:p>
      </dgm:t>
    </dgm:pt>
    <dgm:pt modelId="{0B05E8FE-8AF3-4728-A100-7BBD5EB666E5}" type="parTrans" cxnId="{644D941A-4063-48FD-86CC-4C2A1E29B37E}">
      <dgm:prSet/>
      <dgm:spPr/>
      <dgm:t>
        <a:bodyPr/>
        <a:lstStyle/>
        <a:p>
          <a:endParaRPr lang="tr-TR"/>
        </a:p>
      </dgm:t>
    </dgm:pt>
    <dgm:pt modelId="{1887B3F7-1B23-4D72-987D-472F7C8885CE}" type="sibTrans" cxnId="{644D941A-4063-48FD-86CC-4C2A1E29B37E}">
      <dgm:prSet/>
      <dgm:spPr/>
      <dgm:t>
        <a:bodyPr/>
        <a:lstStyle/>
        <a:p>
          <a:endParaRPr lang="tr-TR"/>
        </a:p>
      </dgm:t>
    </dgm:pt>
    <dgm:pt modelId="{7EA2B0FB-CF92-437A-837D-398444F499D6}">
      <dgm:prSet phldrT="[Metin]" custT="1"/>
      <dgm:spPr/>
      <dgm:t>
        <a:bodyPr/>
        <a:lstStyle/>
        <a:p>
          <a:r>
            <a:rPr lang="tr-TR" sz="2000" dirty="0">
              <a:latin typeface="Arial" pitchFamily="34" charset="0"/>
              <a:cs typeface="Arial" pitchFamily="34" charset="0"/>
            </a:rPr>
            <a:t>Başvurular LİHKAB Ofis Otomasyon Sisteminden alınır işleme fen kayıt numarası verilir </a:t>
          </a:r>
        </a:p>
        <a:p>
          <a:r>
            <a:rPr lang="tr-TR" sz="2000" dirty="0">
              <a:latin typeface="Arial" pitchFamily="34" charset="0"/>
              <a:cs typeface="Arial" pitchFamily="34" charset="0"/>
            </a:rPr>
            <a:t> ilgili ödemeleri yapılır</a:t>
          </a:r>
          <a:endParaRPr lang="tr-TR" sz="2000" dirty="0"/>
        </a:p>
      </dgm:t>
    </dgm:pt>
    <dgm:pt modelId="{4E213C90-A597-45AC-A427-66C0CE39C994}" type="parTrans" cxnId="{76B10879-1FFD-43CD-BC2A-2473294AF195}">
      <dgm:prSet/>
      <dgm:spPr/>
      <dgm:t>
        <a:bodyPr/>
        <a:lstStyle/>
        <a:p>
          <a:endParaRPr lang="tr-TR"/>
        </a:p>
      </dgm:t>
    </dgm:pt>
    <dgm:pt modelId="{0B2F116B-F74E-4CA9-9531-516268A98DBA}" type="sibTrans" cxnId="{76B10879-1FFD-43CD-BC2A-2473294AF195}">
      <dgm:prSet/>
      <dgm:spPr/>
      <dgm:t>
        <a:bodyPr/>
        <a:lstStyle/>
        <a:p>
          <a:endParaRPr lang="tr-TR"/>
        </a:p>
      </dgm:t>
    </dgm:pt>
    <dgm:pt modelId="{E04ECDE1-5A4E-4BCF-91AB-9892CCC98951}">
      <dgm:prSet phldrT="[Metin]"/>
      <dgm:spPr/>
      <dgm:t>
        <a:bodyPr/>
        <a:lstStyle/>
        <a:p>
          <a:r>
            <a:rPr lang="tr-TR" dirty="0">
              <a:latin typeface="Arial" pitchFamily="34" charset="0"/>
              <a:cs typeface="Arial" pitchFamily="34" charset="0"/>
            </a:rPr>
            <a:t>Kadastro müdürlüğü tarafından 488 sayılı Damga Vergisi Kanunu hükümleri gereği sözleşmenin asıl ve suret durumu gözetilerek </a:t>
          </a:r>
        </a:p>
        <a:p>
          <a:r>
            <a:rPr lang="tr-TR" dirty="0">
              <a:latin typeface="Arial" pitchFamily="34" charset="0"/>
              <a:cs typeface="Arial" pitchFamily="34" charset="0"/>
            </a:rPr>
            <a:t>damga vergisi ödenip ödenmediği kontrol edilir.</a:t>
          </a:r>
          <a:endParaRPr lang="tr-TR" dirty="0"/>
        </a:p>
      </dgm:t>
    </dgm:pt>
    <dgm:pt modelId="{C5CE1ABA-38F0-47B2-ACE8-E3AA9B64EB7C}" type="parTrans" cxnId="{7C705B85-4529-41E9-A01A-0FB4DEDE2D20}">
      <dgm:prSet/>
      <dgm:spPr/>
      <dgm:t>
        <a:bodyPr/>
        <a:lstStyle/>
        <a:p>
          <a:endParaRPr lang="tr-TR"/>
        </a:p>
      </dgm:t>
    </dgm:pt>
    <dgm:pt modelId="{F0FBF690-74FD-4B21-A1A0-3F8EC4A4DD80}" type="sibTrans" cxnId="{7C705B85-4529-41E9-A01A-0FB4DEDE2D20}">
      <dgm:prSet/>
      <dgm:spPr/>
      <dgm:t>
        <a:bodyPr/>
        <a:lstStyle/>
        <a:p>
          <a:endParaRPr lang="tr-TR"/>
        </a:p>
      </dgm:t>
    </dgm:pt>
    <dgm:pt modelId="{DD8AE6AA-154D-40DE-A4C7-566DE9707F83}">
      <dgm:prSet phldrT="[Metin]"/>
      <dgm:spPr/>
      <dgm:t>
        <a:bodyPr/>
        <a:lstStyle/>
        <a:p>
          <a:r>
            <a:rPr lang="tr-TR" dirty="0">
              <a:latin typeface="Arial" pitchFamily="34" charset="0"/>
              <a:cs typeface="Arial" pitchFamily="34" charset="0"/>
            </a:rPr>
            <a:t>Lisanslı mühendis tarafından</a:t>
          </a:r>
        </a:p>
        <a:p>
          <a:r>
            <a:rPr lang="tr-TR" dirty="0">
              <a:latin typeface="Arial" pitchFamily="34" charset="0"/>
              <a:cs typeface="Arial" pitchFamily="34" charset="0"/>
            </a:rPr>
            <a:t> “Aslı Gibidir” </a:t>
          </a:r>
        </a:p>
        <a:p>
          <a:r>
            <a:rPr lang="tr-TR" dirty="0">
              <a:latin typeface="Arial" pitchFamily="34" charset="0"/>
              <a:cs typeface="Arial" pitchFamily="34" charset="0"/>
            </a:rPr>
            <a:t>yapılarak çoğaltılan sözleşme sureti</a:t>
          </a:r>
        </a:p>
        <a:p>
          <a:r>
            <a:rPr lang="tr-TR" dirty="0">
              <a:latin typeface="Arial" pitchFamily="34" charset="0"/>
              <a:cs typeface="Arial" pitchFamily="34" charset="0"/>
            </a:rPr>
            <a:t> iş sahibine verilir</a:t>
          </a:r>
        </a:p>
        <a:p>
          <a:r>
            <a:rPr lang="tr-TR" dirty="0">
              <a:latin typeface="Arial" pitchFamily="34" charset="0"/>
              <a:cs typeface="Arial" pitchFamily="34" charset="0"/>
            </a:rPr>
            <a:t> asıl suret lisanslı büroda arşivlenir</a:t>
          </a:r>
          <a:endParaRPr lang="tr-TR" dirty="0"/>
        </a:p>
      </dgm:t>
    </dgm:pt>
    <dgm:pt modelId="{820C54DC-542A-4E98-9D45-45AB05D878AA}" type="parTrans" cxnId="{F4B0029C-BB15-4F85-A656-9C74278CEFF9}">
      <dgm:prSet/>
      <dgm:spPr/>
      <dgm:t>
        <a:bodyPr/>
        <a:lstStyle/>
        <a:p>
          <a:endParaRPr lang="tr-TR"/>
        </a:p>
      </dgm:t>
    </dgm:pt>
    <dgm:pt modelId="{61D4C78A-26A0-4CB6-819A-AA12A394D63F}" type="sibTrans" cxnId="{F4B0029C-BB15-4F85-A656-9C74278CEFF9}">
      <dgm:prSet/>
      <dgm:spPr/>
      <dgm:t>
        <a:bodyPr/>
        <a:lstStyle/>
        <a:p>
          <a:endParaRPr lang="tr-TR"/>
        </a:p>
      </dgm:t>
    </dgm:pt>
    <dgm:pt modelId="{202AEF83-A18F-4B01-900F-550E38E9744A}" type="pres">
      <dgm:prSet presAssocID="{A10E7EB8-958E-421E-B345-0851436E9F6A}" presName="Name0" presStyleCnt="0">
        <dgm:presLayoutVars>
          <dgm:chMax val="1"/>
          <dgm:chPref val="1"/>
          <dgm:dir/>
          <dgm:animOne val="branch"/>
          <dgm:animLvl val="lvl"/>
        </dgm:presLayoutVars>
      </dgm:prSet>
      <dgm:spPr/>
    </dgm:pt>
    <dgm:pt modelId="{9EA583E8-62D9-4BCC-B0D4-7E735A3615A3}" type="pres">
      <dgm:prSet presAssocID="{956AF809-4DDB-453D-982A-2531A15FB53A}" presName="singleCycle" presStyleCnt="0"/>
      <dgm:spPr/>
    </dgm:pt>
    <dgm:pt modelId="{B0818D7C-1743-4829-97A5-78108C80FA15}" type="pres">
      <dgm:prSet presAssocID="{956AF809-4DDB-453D-982A-2531A15FB53A}" presName="singleCenter" presStyleLbl="node1" presStyleIdx="0" presStyleCnt="4" custScaleX="249140" custScaleY="85760" custLinFactNeighborX="-69" custLinFactNeighborY="-15918">
        <dgm:presLayoutVars>
          <dgm:chMax val="7"/>
          <dgm:chPref val="7"/>
        </dgm:presLayoutVars>
      </dgm:prSet>
      <dgm:spPr/>
    </dgm:pt>
    <dgm:pt modelId="{BEAB96D5-A1FB-4766-8331-4F5C45D45034}" type="pres">
      <dgm:prSet presAssocID="{4E213C90-A597-45AC-A427-66C0CE39C994}" presName="Name56" presStyleLbl="parChTrans1D2" presStyleIdx="0" presStyleCnt="3"/>
      <dgm:spPr/>
    </dgm:pt>
    <dgm:pt modelId="{2E59C3AB-8202-4760-8210-4E659681BE57}" type="pres">
      <dgm:prSet presAssocID="{7EA2B0FB-CF92-437A-837D-398444F499D6}" presName="text0" presStyleLbl="node1" presStyleIdx="1" presStyleCnt="4" custScaleX="576111">
        <dgm:presLayoutVars>
          <dgm:bulletEnabled val="1"/>
        </dgm:presLayoutVars>
      </dgm:prSet>
      <dgm:spPr/>
    </dgm:pt>
    <dgm:pt modelId="{38D4624D-4DDC-4193-AFB7-AD3F38A04108}" type="pres">
      <dgm:prSet presAssocID="{C5CE1ABA-38F0-47B2-ACE8-E3AA9B64EB7C}" presName="Name56" presStyleLbl="parChTrans1D2" presStyleIdx="1" presStyleCnt="3"/>
      <dgm:spPr/>
    </dgm:pt>
    <dgm:pt modelId="{5802A100-828A-4258-9DA5-2F09625AA5A5}" type="pres">
      <dgm:prSet presAssocID="{E04ECDE1-5A4E-4BCF-91AB-9892CCC98951}" presName="text0" presStyleLbl="node1" presStyleIdx="2" presStyleCnt="4" custScaleX="270366" custScaleY="148580">
        <dgm:presLayoutVars>
          <dgm:bulletEnabled val="1"/>
        </dgm:presLayoutVars>
      </dgm:prSet>
      <dgm:spPr/>
    </dgm:pt>
    <dgm:pt modelId="{A59B6CE5-8908-475C-A116-4E89E6886D26}" type="pres">
      <dgm:prSet presAssocID="{820C54DC-542A-4E98-9D45-45AB05D878AA}" presName="Name56" presStyleLbl="parChTrans1D2" presStyleIdx="2" presStyleCnt="3"/>
      <dgm:spPr/>
    </dgm:pt>
    <dgm:pt modelId="{5958784D-8BE6-4F2D-96D1-013C282F19AD}" type="pres">
      <dgm:prSet presAssocID="{DD8AE6AA-154D-40DE-A4C7-566DE9707F83}" presName="text0" presStyleLbl="node1" presStyleIdx="3" presStyleCnt="4" custScaleX="268565" custScaleY="145918">
        <dgm:presLayoutVars>
          <dgm:bulletEnabled val="1"/>
        </dgm:presLayoutVars>
      </dgm:prSet>
      <dgm:spPr/>
    </dgm:pt>
  </dgm:ptLst>
  <dgm:cxnLst>
    <dgm:cxn modelId="{5FC96404-240A-4434-9647-9D8311746F85}" type="presOf" srcId="{A10E7EB8-958E-421E-B345-0851436E9F6A}" destId="{202AEF83-A18F-4B01-900F-550E38E9744A}" srcOrd="0" destOrd="0" presId="urn:microsoft.com/office/officeart/2008/layout/RadialCluster"/>
    <dgm:cxn modelId="{644D941A-4063-48FD-86CC-4C2A1E29B37E}" srcId="{A10E7EB8-958E-421E-B345-0851436E9F6A}" destId="{956AF809-4DDB-453D-982A-2531A15FB53A}" srcOrd="0" destOrd="0" parTransId="{0B05E8FE-8AF3-4728-A100-7BBD5EB666E5}" sibTransId="{1887B3F7-1B23-4D72-987D-472F7C8885CE}"/>
    <dgm:cxn modelId="{77E94330-134A-492C-918E-F91C5FE8CC64}" type="presOf" srcId="{E04ECDE1-5A4E-4BCF-91AB-9892CCC98951}" destId="{5802A100-828A-4258-9DA5-2F09625AA5A5}" srcOrd="0" destOrd="0" presId="urn:microsoft.com/office/officeart/2008/layout/RadialCluster"/>
    <dgm:cxn modelId="{5579DF3E-D9C4-4919-8C9E-048C5B59FB8D}" type="presOf" srcId="{820C54DC-542A-4E98-9D45-45AB05D878AA}" destId="{A59B6CE5-8908-475C-A116-4E89E6886D26}" srcOrd="0" destOrd="0" presId="urn:microsoft.com/office/officeart/2008/layout/RadialCluster"/>
    <dgm:cxn modelId="{4E67693F-6DB9-4FB0-B921-A936936F7286}" type="presOf" srcId="{4E213C90-A597-45AC-A427-66C0CE39C994}" destId="{BEAB96D5-A1FB-4766-8331-4F5C45D45034}" srcOrd="0" destOrd="0" presId="urn:microsoft.com/office/officeart/2008/layout/RadialCluster"/>
    <dgm:cxn modelId="{76B10879-1FFD-43CD-BC2A-2473294AF195}" srcId="{956AF809-4DDB-453D-982A-2531A15FB53A}" destId="{7EA2B0FB-CF92-437A-837D-398444F499D6}" srcOrd="0" destOrd="0" parTransId="{4E213C90-A597-45AC-A427-66C0CE39C994}" sibTransId="{0B2F116B-F74E-4CA9-9531-516268A98DBA}"/>
    <dgm:cxn modelId="{2285137A-DD3F-4AA4-BC3B-C70237BD0B34}" type="presOf" srcId="{DD8AE6AA-154D-40DE-A4C7-566DE9707F83}" destId="{5958784D-8BE6-4F2D-96D1-013C282F19AD}" srcOrd="0" destOrd="0" presId="urn:microsoft.com/office/officeart/2008/layout/RadialCluster"/>
    <dgm:cxn modelId="{7C705B85-4529-41E9-A01A-0FB4DEDE2D20}" srcId="{956AF809-4DDB-453D-982A-2531A15FB53A}" destId="{E04ECDE1-5A4E-4BCF-91AB-9892CCC98951}" srcOrd="1" destOrd="0" parTransId="{C5CE1ABA-38F0-47B2-ACE8-E3AA9B64EB7C}" sibTransId="{F0FBF690-74FD-4B21-A1A0-3F8EC4A4DD80}"/>
    <dgm:cxn modelId="{F4B0029C-BB15-4F85-A656-9C74278CEFF9}" srcId="{956AF809-4DDB-453D-982A-2531A15FB53A}" destId="{DD8AE6AA-154D-40DE-A4C7-566DE9707F83}" srcOrd="2" destOrd="0" parTransId="{820C54DC-542A-4E98-9D45-45AB05D878AA}" sibTransId="{61D4C78A-26A0-4CB6-819A-AA12A394D63F}"/>
    <dgm:cxn modelId="{5D4726C0-55B7-4B06-9511-E76486ED2A14}" type="presOf" srcId="{C5CE1ABA-38F0-47B2-ACE8-E3AA9B64EB7C}" destId="{38D4624D-4DDC-4193-AFB7-AD3F38A04108}" srcOrd="0" destOrd="0" presId="urn:microsoft.com/office/officeart/2008/layout/RadialCluster"/>
    <dgm:cxn modelId="{871785DB-B306-4A48-BD88-CCB218E66987}" type="presOf" srcId="{7EA2B0FB-CF92-437A-837D-398444F499D6}" destId="{2E59C3AB-8202-4760-8210-4E659681BE57}" srcOrd="0" destOrd="0" presId="urn:microsoft.com/office/officeart/2008/layout/RadialCluster"/>
    <dgm:cxn modelId="{3D2AEDDF-BBF2-4339-8BAA-58C57764D335}" type="presOf" srcId="{956AF809-4DDB-453D-982A-2531A15FB53A}" destId="{B0818D7C-1743-4829-97A5-78108C80FA15}" srcOrd="0" destOrd="0" presId="urn:microsoft.com/office/officeart/2008/layout/RadialCluster"/>
    <dgm:cxn modelId="{39B7D604-82FE-4897-9D2F-CBE2A63783AA}" type="presParOf" srcId="{202AEF83-A18F-4B01-900F-550E38E9744A}" destId="{9EA583E8-62D9-4BCC-B0D4-7E735A3615A3}" srcOrd="0" destOrd="0" presId="urn:microsoft.com/office/officeart/2008/layout/RadialCluster"/>
    <dgm:cxn modelId="{6D374633-37D9-43F2-A492-8511C8116073}" type="presParOf" srcId="{9EA583E8-62D9-4BCC-B0D4-7E735A3615A3}" destId="{B0818D7C-1743-4829-97A5-78108C80FA15}" srcOrd="0" destOrd="0" presId="urn:microsoft.com/office/officeart/2008/layout/RadialCluster"/>
    <dgm:cxn modelId="{001FB2CB-F61F-4B38-8836-8CCEE12E809D}" type="presParOf" srcId="{9EA583E8-62D9-4BCC-B0D4-7E735A3615A3}" destId="{BEAB96D5-A1FB-4766-8331-4F5C45D45034}" srcOrd="1" destOrd="0" presId="urn:microsoft.com/office/officeart/2008/layout/RadialCluster"/>
    <dgm:cxn modelId="{2B291EDB-6966-4F58-BFEB-A0343064D55A}" type="presParOf" srcId="{9EA583E8-62D9-4BCC-B0D4-7E735A3615A3}" destId="{2E59C3AB-8202-4760-8210-4E659681BE57}" srcOrd="2" destOrd="0" presId="urn:microsoft.com/office/officeart/2008/layout/RadialCluster"/>
    <dgm:cxn modelId="{311A5B74-6570-4524-AAEF-D61252493BFF}" type="presParOf" srcId="{9EA583E8-62D9-4BCC-B0D4-7E735A3615A3}" destId="{38D4624D-4DDC-4193-AFB7-AD3F38A04108}" srcOrd="3" destOrd="0" presId="urn:microsoft.com/office/officeart/2008/layout/RadialCluster"/>
    <dgm:cxn modelId="{80448B5B-5BB2-49E0-A9D4-4D05A97B5FFF}" type="presParOf" srcId="{9EA583E8-62D9-4BCC-B0D4-7E735A3615A3}" destId="{5802A100-828A-4258-9DA5-2F09625AA5A5}" srcOrd="4" destOrd="0" presId="urn:microsoft.com/office/officeart/2008/layout/RadialCluster"/>
    <dgm:cxn modelId="{86A56FC5-49F4-4235-9B6C-84BB667BB648}" type="presParOf" srcId="{9EA583E8-62D9-4BCC-B0D4-7E735A3615A3}" destId="{A59B6CE5-8908-475C-A116-4E89E6886D26}" srcOrd="5" destOrd="0" presId="urn:microsoft.com/office/officeart/2008/layout/RadialCluster"/>
    <dgm:cxn modelId="{2E4D3038-D73A-4C79-BBB5-1F96326B02DB}" type="presParOf" srcId="{9EA583E8-62D9-4BCC-B0D4-7E735A3615A3}" destId="{5958784D-8BE6-4F2D-96D1-013C282F19AD}" srcOrd="6"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F0BDDCB-1ACA-4489-B376-A4D5DE2B164D}" type="doc">
      <dgm:prSet loTypeId="urn:microsoft.com/office/officeart/2008/layout/HexagonCluster" loCatId="relationship" qsTypeId="urn:microsoft.com/office/officeart/2005/8/quickstyle/3d2" qsCatId="3D" csTypeId="urn:microsoft.com/office/officeart/2005/8/colors/accent1_2" csCatId="accent1" phldr="1"/>
      <dgm:spPr/>
      <dgm:t>
        <a:bodyPr/>
        <a:lstStyle/>
        <a:p>
          <a:endParaRPr lang="tr-TR"/>
        </a:p>
      </dgm:t>
    </dgm:pt>
    <dgm:pt modelId="{06FAC8E6-3EF3-465A-9654-77B2D921EC68}">
      <dgm:prSet phldrT="[Metin]">
        <dgm:style>
          <a:lnRef idx="0">
            <a:scrgbClr r="0" g="0" b="0"/>
          </a:lnRef>
          <a:fillRef idx="0">
            <a:scrgbClr r="0" g="0" b="0"/>
          </a:fillRef>
          <a:effectRef idx="0">
            <a:scrgbClr r="0" g="0" b="0"/>
          </a:effectRef>
          <a:fontRef idx="minor">
            <a:schemeClr val="lt1"/>
          </a:fontRef>
        </dgm:style>
      </dgm:prSet>
      <dgm:spPr>
        <a:solidFill>
          <a:schemeClr val="accent2"/>
        </a:solidFill>
        <a:ln>
          <a:noFill/>
        </a:ln>
      </dgm:spPr>
      <dgm:t>
        <a:bodyPr/>
        <a:lstStyle/>
        <a:p>
          <a:r>
            <a:rPr lang="tr-TR" b="1" dirty="0">
              <a:latin typeface="Arial" panose="020B0604020202020204" pitchFamily="34" charset="0"/>
              <a:ea typeface="Calibri" panose="020F0502020204030204" pitchFamily="34" charset="0"/>
              <a:cs typeface="Arial" panose="020B0604020202020204" pitchFamily="34" charset="0"/>
            </a:rPr>
            <a:t>yapı kullanma izin belgesi</a:t>
          </a:r>
          <a:endParaRPr lang="tr-TR" dirty="0"/>
        </a:p>
      </dgm:t>
    </dgm:pt>
    <dgm:pt modelId="{E2592F3D-3EDE-4713-9A2E-3E27AF3867E4}" type="parTrans" cxnId="{BC67AE09-1E64-4424-8335-88A5CF0D27CC}">
      <dgm:prSet/>
      <dgm:spPr/>
      <dgm:t>
        <a:bodyPr/>
        <a:lstStyle/>
        <a:p>
          <a:endParaRPr lang="tr-TR"/>
        </a:p>
      </dgm:t>
    </dgm:pt>
    <dgm:pt modelId="{2AA0EDCF-84BB-4198-9300-7DBEA17B8DF9}" type="sibTrans" cxnId="{BC67AE09-1E64-4424-8335-88A5CF0D27CC}">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t="-35000" b="-35000"/>
          </a:stretch>
        </a:blipFill>
      </dgm:spPr>
      <dgm:t>
        <a:bodyPr/>
        <a:lstStyle/>
        <a:p>
          <a:endParaRPr lang="tr-TR"/>
        </a:p>
      </dgm:t>
    </dgm:pt>
    <dgm:pt modelId="{679360DB-796B-4EF0-B775-C33B7B6340CD}">
      <dgm:prSet phldrT="[Metin]"/>
      <dgm:spPr>
        <a:solidFill>
          <a:schemeClr val="accent2"/>
        </a:solidFill>
      </dgm:spPr>
      <dgm:t>
        <a:bodyPr/>
        <a:lstStyle/>
        <a:p>
          <a:r>
            <a:rPr lang="tr-TR" b="1" dirty="0">
              <a:latin typeface="Arial" panose="020B0604020202020204" pitchFamily="34" charset="0"/>
              <a:ea typeface="Calibri" panose="020F0502020204030204" pitchFamily="34" charset="0"/>
              <a:cs typeface="Arial" panose="020B0604020202020204" pitchFamily="34" charset="0"/>
            </a:rPr>
            <a:t>proje</a:t>
          </a:r>
          <a:endParaRPr lang="tr-TR" dirty="0"/>
        </a:p>
      </dgm:t>
    </dgm:pt>
    <dgm:pt modelId="{F5BBF896-F23B-4926-91EB-5E84A5AA9DC2}" type="parTrans" cxnId="{03C0ACCF-56D6-4A34-B405-62132861BFAB}">
      <dgm:prSet/>
      <dgm:spPr/>
      <dgm:t>
        <a:bodyPr/>
        <a:lstStyle/>
        <a:p>
          <a:endParaRPr lang="tr-TR"/>
        </a:p>
      </dgm:t>
    </dgm:pt>
    <dgm:pt modelId="{78A28028-437B-49F7-B9F7-AC81E87B0D4D}" type="sibTrans" cxnId="{03C0ACCF-56D6-4A34-B405-62132861BFAB}">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21000" r="-21000"/>
          </a:stretch>
        </a:blipFill>
      </dgm:spPr>
      <dgm:t>
        <a:bodyPr/>
        <a:lstStyle/>
        <a:p>
          <a:endParaRPr lang="tr-TR"/>
        </a:p>
      </dgm:t>
    </dgm:pt>
    <dgm:pt modelId="{512CE3DE-7D3E-46CB-B017-6BE48FEFCA05}">
      <dgm:prSet phldrT="[Metin]">
        <dgm:style>
          <a:lnRef idx="0">
            <a:scrgbClr r="0" g="0" b="0"/>
          </a:lnRef>
          <a:fillRef idx="0">
            <a:scrgbClr r="0" g="0" b="0"/>
          </a:fillRef>
          <a:effectRef idx="0">
            <a:scrgbClr r="0" g="0" b="0"/>
          </a:effectRef>
          <a:fontRef idx="minor">
            <a:schemeClr val="lt1"/>
          </a:fontRef>
        </dgm:style>
      </dgm:prSet>
      <dgm:spPr>
        <a:solidFill>
          <a:schemeClr val="accent2"/>
        </a:solidFill>
        <a:ln>
          <a:noFill/>
        </a:ln>
        <a:effectLst>
          <a:glow rad="101600">
            <a:schemeClr val="accent2">
              <a:satMod val="175000"/>
              <a:alpha val="40000"/>
            </a:schemeClr>
          </a:glow>
          <a:reflection blurRad="6350" stA="50000" endA="300" endPos="38500" dist="50800" dir="5400000" sy="-100000" algn="bl" rotWithShape="0"/>
        </a:effectLst>
      </dgm:spPr>
      <dgm:t>
        <a:bodyPr/>
        <a:lstStyle/>
        <a:p>
          <a:r>
            <a:rPr lang="tr-TR" b="1" dirty="0">
              <a:latin typeface="Arial" panose="020B0604020202020204" pitchFamily="34" charset="0"/>
              <a:ea typeface="Calibri" panose="020F0502020204030204" pitchFamily="34" charset="0"/>
              <a:cs typeface="Arial" panose="020B0604020202020204" pitchFamily="34" charset="0"/>
            </a:rPr>
            <a:t>güncel tapu kaydı</a:t>
          </a:r>
          <a:endParaRPr lang="tr-TR" dirty="0"/>
        </a:p>
      </dgm:t>
    </dgm:pt>
    <dgm:pt modelId="{AB6C2536-6B51-4DAE-9DF4-DE0C364CB2E2}" type="parTrans" cxnId="{E72ECCAD-7B04-4119-B3EF-033FB7D6C389}">
      <dgm:prSet/>
      <dgm:spPr/>
      <dgm:t>
        <a:bodyPr/>
        <a:lstStyle/>
        <a:p>
          <a:endParaRPr lang="tr-TR"/>
        </a:p>
      </dgm:t>
    </dgm:pt>
    <dgm:pt modelId="{B05F2BF9-3A9E-40E9-83C4-F2453E81B504}" type="sibTrans" cxnId="{E72ECCAD-7B04-4119-B3EF-033FB7D6C389}">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dgm:spPr>
      <dgm:t>
        <a:bodyPr/>
        <a:lstStyle/>
        <a:p>
          <a:endParaRPr lang="tr-TR"/>
        </a:p>
      </dgm:t>
    </dgm:pt>
    <dgm:pt modelId="{6B25B1D1-EA66-4FBC-9D53-466631DB5C28}">
      <dgm:prSet>
        <dgm:style>
          <a:lnRef idx="2">
            <a:schemeClr val="accent2">
              <a:shade val="50000"/>
            </a:schemeClr>
          </a:lnRef>
          <a:fillRef idx="1">
            <a:schemeClr val="accent2"/>
          </a:fillRef>
          <a:effectRef idx="0">
            <a:schemeClr val="accent2"/>
          </a:effectRef>
          <a:fontRef idx="minor">
            <a:schemeClr val="lt1"/>
          </a:fontRef>
        </dgm:style>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tr-TR" b="1" dirty="0">
              <a:latin typeface="Arial" panose="020B0604020202020204" pitchFamily="34" charset="0"/>
              <a:ea typeface="Calibri" panose="020F0502020204030204" pitchFamily="34" charset="0"/>
              <a:cs typeface="Arial" panose="020B0604020202020204" pitchFamily="34" charset="0"/>
            </a:rPr>
            <a:t>yetki belgesi </a:t>
          </a:r>
        </a:p>
        <a:p>
          <a:r>
            <a:rPr lang="tr-TR" b="1" dirty="0">
              <a:latin typeface="Arial" panose="020B0604020202020204" pitchFamily="34" charset="0"/>
              <a:ea typeface="Calibri" panose="020F0502020204030204" pitchFamily="34" charset="0"/>
              <a:cs typeface="Arial" panose="020B0604020202020204" pitchFamily="34" charset="0"/>
            </a:rPr>
            <a:t>ve benzeri evraklar</a:t>
          </a:r>
          <a:endParaRPr lang="tr-TR" dirty="0"/>
        </a:p>
      </dgm:t>
    </dgm:pt>
    <dgm:pt modelId="{6F0D5469-FC11-4A50-948A-B399AA8CF928}" type="parTrans" cxnId="{37B969DB-FC2F-4D51-8944-15734B65C0AF}">
      <dgm:prSet/>
      <dgm:spPr/>
      <dgm:t>
        <a:bodyPr/>
        <a:lstStyle/>
        <a:p>
          <a:endParaRPr lang="tr-TR"/>
        </a:p>
      </dgm:t>
    </dgm:pt>
    <dgm:pt modelId="{D331F653-A1BF-45D6-869F-A2B4C60D9FB1}" type="sibTrans" cxnId="{37B969DB-FC2F-4D51-8944-15734B65C0AF}">
      <dgm:prSet/>
      <dgm:spPr/>
      <dgm:t>
        <a:bodyPr/>
        <a:lstStyle/>
        <a:p>
          <a:endParaRPr lang="tr-TR"/>
        </a:p>
      </dgm:t>
    </dgm:pt>
    <dgm:pt modelId="{F7DBC780-4D48-4CB3-BFF7-59A112A28C24}" type="pres">
      <dgm:prSet presAssocID="{AF0BDDCB-1ACA-4489-B376-A4D5DE2B164D}" presName="Name0" presStyleCnt="0">
        <dgm:presLayoutVars>
          <dgm:chMax val="21"/>
          <dgm:chPref val="21"/>
        </dgm:presLayoutVars>
      </dgm:prSet>
      <dgm:spPr/>
    </dgm:pt>
    <dgm:pt modelId="{204F0A87-3E5A-454F-AAC9-78ECED3E6E2B}" type="pres">
      <dgm:prSet presAssocID="{06FAC8E6-3EF3-465A-9654-77B2D921EC68}" presName="text1" presStyleCnt="0"/>
      <dgm:spPr/>
    </dgm:pt>
    <dgm:pt modelId="{67579FAA-6C32-4CAD-842D-731CD27BCF36}" type="pres">
      <dgm:prSet presAssocID="{06FAC8E6-3EF3-465A-9654-77B2D921EC68}" presName="textRepeatNode" presStyleLbl="alignNode1" presStyleIdx="0" presStyleCnt="4">
        <dgm:presLayoutVars>
          <dgm:chMax val="0"/>
          <dgm:chPref val="0"/>
          <dgm:bulletEnabled val="1"/>
        </dgm:presLayoutVars>
      </dgm:prSet>
      <dgm:spPr/>
    </dgm:pt>
    <dgm:pt modelId="{8FEAD5CD-F408-41D5-8DC4-0DBEDC4EDA5F}" type="pres">
      <dgm:prSet presAssocID="{06FAC8E6-3EF3-465A-9654-77B2D921EC68}" presName="textaccent1" presStyleCnt="0"/>
      <dgm:spPr/>
    </dgm:pt>
    <dgm:pt modelId="{51C09111-0158-4A30-B106-C71B98773F76}" type="pres">
      <dgm:prSet presAssocID="{06FAC8E6-3EF3-465A-9654-77B2D921EC68}" presName="accentRepeatNode" presStyleLbl="solidAlignAcc1" presStyleIdx="0" presStyleCnt="8" custLinFactX="1400000" custLinFactY="302439" custLinFactNeighborX="1410624" custLinFactNeighborY="400000"/>
      <dgm:spPr/>
    </dgm:pt>
    <dgm:pt modelId="{F76D1659-CFFE-4722-97C1-7F80CD659989}" type="pres">
      <dgm:prSet presAssocID="{2AA0EDCF-84BB-4198-9300-7DBEA17B8DF9}" presName="image1" presStyleCnt="0"/>
      <dgm:spPr/>
    </dgm:pt>
    <dgm:pt modelId="{431FBA4C-5A47-45EB-8496-C09A64FAB332}" type="pres">
      <dgm:prSet presAssocID="{2AA0EDCF-84BB-4198-9300-7DBEA17B8DF9}" presName="imageRepeatNode" presStyleLbl="alignAcc1" presStyleIdx="0" presStyleCnt="4"/>
      <dgm:spPr/>
    </dgm:pt>
    <dgm:pt modelId="{37AB11A0-16B1-4F21-A9C1-B872AF3C849C}" type="pres">
      <dgm:prSet presAssocID="{2AA0EDCF-84BB-4198-9300-7DBEA17B8DF9}" presName="imageaccent1" presStyleCnt="0"/>
      <dgm:spPr/>
    </dgm:pt>
    <dgm:pt modelId="{92AC95FC-CF61-4C6F-9B91-8CFF37801ADF}" type="pres">
      <dgm:prSet presAssocID="{2AA0EDCF-84BB-4198-9300-7DBEA17B8DF9}" presName="accentRepeatNode" presStyleLbl="solidAlignAcc1" presStyleIdx="1" presStyleCnt="8" custLinFactX="1484586" custLinFactY="439949" custLinFactNeighborX="1500000" custLinFactNeighborY="500000"/>
      <dgm:spPr/>
    </dgm:pt>
    <dgm:pt modelId="{C516BD70-41DA-4E0E-9FC2-7587425AA299}" type="pres">
      <dgm:prSet presAssocID="{679360DB-796B-4EF0-B775-C33B7B6340CD}" presName="text2" presStyleCnt="0"/>
      <dgm:spPr/>
    </dgm:pt>
    <dgm:pt modelId="{80450DE0-BBE1-4734-912E-A392FCA5A6D4}" type="pres">
      <dgm:prSet presAssocID="{679360DB-796B-4EF0-B775-C33B7B6340CD}" presName="textRepeatNode" presStyleLbl="alignNode1" presStyleIdx="1" presStyleCnt="4" custLinFactNeighborX="86072" custLinFactNeighborY="-57576">
        <dgm:presLayoutVars>
          <dgm:chMax val="0"/>
          <dgm:chPref val="0"/>
          <dgm:bulletEnabled val="1"/>
        </dgm:presLayoutVars>
      </dgm:prSet>
      <dgm:spPr/>
    </dgm:pt>
    <dgm:pt modelId="{242EA205-72D1-429D-9B2C-0F7B468CDBE9}" type="pres">
      <dgm:prSet presAssocID="{679360DB-796B-4EF0-B775-C33B7B6340CD}" presName="textaccent2" presStyleCnt="0"/>
      <dgm:spPr/>
    </dgm:pt>
    <dgm:pt modelId="{316C2115-0D61-42B3-868F-809CFE25E6BB}" type="pres">
      <dgm:prSet presAssocID="{679360DB-796B-4EF0-B775-C33B7B6340CD}" presName="accentRepeatNode" presStyleLbl="solidAlignAcc1" presStyleIdx="2" presStyleCnt="8" custLinFactX="800000" custLinFactY="400000" custLinFactNeighborX="833208" custLinFactNeighborY="489574"/>
      <dgm:spPr/>
    </dgm:pt>
    <dgm:pt modelId="{F8EE7FE9-93DC-4556-A565-C5B7E3F70EB0}" type="pres">
      <dgm:prSet presAssocID="{78A28028-437B-49F7-B9F7-AC81E87B0D4D}" presName="image2" presStyleCnt="0"/>
      <dgm:spPr/>
    </dgm:pt>
    <dgm:pt modelId="{D70A51D3-F045-4E45-B327-147C69FFC100}" type="pres">
      <dgm:prSet presAssocID="{78A28028-437B-49F7-B9F7-AC81E87B0D4D}" presName="imageRepeatNode" presStyleLbl="alignAcc1" presStyleIdx="1" presStyleCnt="4"/>
      <dgm:spPr/>
    </dgm:pt>
    <dgm:pt modelId="{1658D9A8-CB80-49B5-ACC9-E3C4D1090735}" type="pres">
      <dgm:prSet presAssocID="{78A28028-437B-49F7-B9F7-AC81E87B0D4D}" presName="imageaccent2" presStyleCnt="0"/>
      <dgm:spPr/>
    </dgm:pt>
    <dgm:pt modelId="{AA9BD694-B3A5-4AA4-A5B4-BE38E3BE8846}" type="pres">
      <dgm:prSet presAssocID="{78A28028-437B-49F7-B9F7-AC81E87B0D4D}" presName="accentRepeatNode" presStyleLbl="solidAlignAcc1" presStyleIdx="3" presStyleCnt="8" custLinFactX="700000" custLinFactY="300000" custLinFactNeighborX="770189" custLinFactNeighborY="331095"/>
      <dgm:spPr/>
    </dgm:pt>
    <dgm:pt modelId="{7FB99424-E97D-4249-A58C-937425FD5FC8}" type="pres">
      <dgm:prSet presAssocID="{512CE3DE-7D3E-46CB-B017-6BE48FEFCA05}" presName="text3" presStyleCnt="0"/>
      <dgm:spPr/>
    </dgm:pt>
    <dgm:pt modelId="{5AD797C1-2F8C-4358-B99C-9BDB4EB6AB87}" type="pres">
      <dgm:prSet presAssocID="{512CE3DE-7D3E-46CB-B017-6BE48FEFCA05}" presName="textRepeatNode" presStyleLbl="alignNode1" presStyleIdx="2" presStyleCnt="4">
        <dgm:presLayoutVars>
          <dgm:chMax val="0"/>
          <dgm:chPref val="0"/>
          <dgm:bulletEnabled val="1"/>
        </dgm:presLayoutVars>
      </dgm:prSet>
      <dgm:spPr/>
    </dgm:pt>
    <dgm:pt modelId="{F02DF896-B577-4C95-A45D-0B21EA0B8CD4}" type="pres">
      <dgm:prSet presAssocID="{512CE3DE-7D3E-46CB-B017-6BE48FEFCA05}" presName="textaccent3" presStyleCnt="0"/>
      <dgm:spPr/>
    </dgm:pt>
    <dgm:pt modelId="{D7CE7A5D-6303-40AF-B3F2-D3B4A9DE0E16}" type="pres">
      <dgm:prSet presAssocID="{512CE3DE-7D3E-46CB-B017-6BE48FEFCA05}" presName="accentRepeatNode" presStyleLbl="solidAlignAcc1" presStyleIdx="4" presStyleCnt="8" custLinFactX="1147497" custLinFactY="1098491" custLinFactNeighborX="1200000" custLinFactNeighborY="1100000"/>
      <dgm:spPr/>
    </dgm:pt>
    <dgm:pt modelId="{63B1DFF6-FC55-4FA7-90CD-57068F0A7F1A}" type="pres">
      <dgm:prSet presAssocID="{B05F2BF9-3A9E-40E9-83C4-F2453E81B504}" presName="image3" presStyleCnt="0"/>
      <dgm:spPr/>
    </dgm:pt>
    <dgm:pt modelId="{12442FC7-E451-4DE4-9F5C-B2469F359B99}" type="pres">
      <dgm:prSet presAssocID="{B05F2BF9-3A9E-40E9-83C4-F2453E81B504}" presName="imageRepeatNode" presStyleLbl="alignAcc1" presStyleIdx="2" presStyleCnt="4"/>
      <dgm:spPr/>
    </dgm:pt>
    <dgm:pt modelId="{B9A79B3B-4188-49B4-B2B3-36B813905A22}" type="pres">
      <dgm:prSet presAssocID="{B05F2BF9-3A9E-40E9-83C4-F2453E81B504}" presName="imageaccent3" presStyleCnt="0"/>
      <dgm:spPr/>
    </dgm:pt>
    <dgm:pt modelId="{B0EF751E-AE77-4C65-9630-4BB33397E881}" type="pres">
      <dgm:prSet presAssocID="{B05F2BF9-3A9E-40E9-83C4-F2453E81B504}" presName="accentRepeatNode" presStyleLbl="solidAlignAcc1" presStyleIdx="5" presStyleCnt="8" custLinFactX="998978" custLinFactY="1088063" custLinFactNeighborX="1000000" custLinFactNeighborY="1100000"/>
      <dgm:spPr/>
    </dgm:pt>
    <dgm:pt modelId="{0CE479AC-3B09-42E0-A0C4-400CC18AA912}" type="pres">
      <dgm:prSet presAssocID="{6B25B1D1-EA66-4FBC-9D53-466631DB5C28}" presName="text4" presStyleCnt="0"/>
      <dgm:spPr/>
    </dgm:pt>
    <dgm:pt modelId="{C1E6485F-3D1D-48E4-97D3-BB95FA68CDAF}" type="pres">
      <dgm:prSet presAssocID="{6B25B1D1-EA66-4FBC-9D53-466631DB5C28}" presName="textRepeatNode" presStyleLbl="alignNode1" presStyleIdx="3" presStyleCnt="4" custLinFactNeighborX="-84765" custLinFactNeighborY="58384">
        <dgm:presLayoutVars>
          <dgm:chMax val="0"/>
          <dgm:chPref val="0"/>
          <dgm:bulletEnabled val="1"/>
        </dgm:presLayoutVars>
      </dgm:prSet>
      <dgm:spPr/>
    </dgm:pt>
    <dgm:pt modelId="{778F2AAB-957A-4947-9A8C-89B9C95D75AD}" type="pres">
      <dgm:prSet presAssocID="{6B25B1D1-EA66-4FBC-9D53-466631DB5C28}" presName="textaccent4" presStyleCnt="0"/>
      <dgm:spPr/>
    </dgm:pt>
    <dgm:pt modelId="{F37BF7DD-D862-4017-BD71-C996839DDE5B}" type="pres">
      <dgm:prSet presAssocID="{6B25B1D1-EA66-4FBC-9D53-466631DB5C28}" presName="accentRepeatNode" presStyleLbl="solidAlignAcc1" presStyleIdx="6" presStyleCnt="8" custLinFactX="214709" custLinFactY="900000" custLinFactNeighborX="300000" custLinFactNeighborY="941059"/>
      <dgm:spPr/>
    </dgm:pt>
    <dgm:pt modelId="{EEF30165-AF7B-4DB4-AECE-F5F931D2277F}" type="pres">
      <dgm:prSet presAssocID="{D331F653-A1BF-45D6-869F-A2B4C60D9FB1}" presName="image4" presStyleCnt="0"/>
      <dgm:spPr/>
    </dgm:pt>
    <dgm:pt modelId="{2AD92ABD-905E-4832-A383-74EC6204C5C8}" type="pres">
      <dgm:prSet presAssocID="{D331F653-A1BF-45D6-869F-A2B4C60D9FB1}" presName="imageRepeatNode" presStyleLbl="alignAcc1" presStyleIdx="3" presStyleCnt="4"/>
      <dgm:spPr/>
    </dgm:pt>
    <dgm:pt modelId="{117B4878-B425-457B-8B98-593417CC0B8A}" type="pres">
      <dgm:prSet presAssocID="{D331F653-A1BF-45D6-869F-A2B4C60D9FB1}" presName="imageaccent4" presStyleCnt="0"/>
      <dgm:spPr/>
    </dgm:pt>
    <dgm:pt modelId="{11440521-21EA-4735-94F2-A338929BFE55}" type="pres">
      <dgm:prSet presAssocID="{D331F653-A1BF-45D6-869F-A2B4C60D9FB1}" presName="accentRepeatNode" presStyleLbl="solidAlignAcc1" presStyleIdx="7" presStyleCnt="8"/>
      <dgm:spPr/>
    </dgm:pt>
  </dgm:ptLst>
  <dgm:cxnLst>
    <dgm:cxn modelId="{0816B701-8C67-4D79-880D-2B6598EEBF45}" type="presOf" srcId="{AF0BDDCB-1ACA-4489-B376-A4D5DE2B164D}" destId="{F7DBC780-4D48-4CB3-BFF7-59A112A28C24}" srcOrd="0" destOrd="0" presId="urn:microsoft.com/office/officeart/2008/layout/HexagonCluster"/>
    <dgm:cxn modelId="{469F6A02-29F6-44D8-883D-45A82B45611D}" type="presOf" srcId="{D331F653-A1BF-45D6-869F-A2B4C60D9FB1}" destId="{2AD92ABD-905E-4832-A383-74EC6204C5C8}" srcOrd="0" destOrd="0" presId="urn:microsoft.com/office/officeart/2008/layout/HexagonCluster"/>
    <dgm:cxn modelId="{8E132905-C0C6-455D-983E-A28401022F9B}" type="presOf" srcId="{6B25B1D1-EA66-4FBC-9D53-466631DB5C28}" destId="{C1E6485F-3D1D-48E4-97D3-BB95FA68CDAF}" srcOrd="0" destOrd="0" presId="urn:microsoft.com/office/officeart/2008/layout/HexagonCluster"/>
    <dgm:cxn modelId="{BC67AE09-1E64-4424-8335-88A5CF0D27CC}" srcId="{AF0BDDCB-1ACA-4489-B376-A4D5DE2B164D}" destId="{06FAC8E6-3EF3-465A-9654-77B2D921EC68}" srcOrd="0" destOrd="0" parTransId="{E2592F3D-3EDE-4713-9A2E-3E27AF3867E4}" sibTransId="{2AA0EDCF-84BB-4198-9300-7DBEA17B8DF9}"/>
    <dgm:cxn modelId="{41A1731D-0C86-4031-A176-7E26AC0ADDEE}" type="presOf" srcId="{06FAC8E6-3EF3-465A-9654-77B2D921EC68}" destId="{67579FAA-6C32-4CAD-842D-731CD27BCF36}" srcOrd="0" destOrd="0" presId="urn:microsoft.com/office/officeart/2008/layout/HexagonCluster"/>
    <dgm:cxn modelId="{C8522833-86F0-458E-BB1E-9C194C540260}" type="presOf" srcId="{679360DB-796B-4EF0-B775-C33B7B6340CD}" destId="{80450DE0-BBE1-4734-912E-A392FCA5A6D4}" srcOrd="0" destOrd="0" presId="urn:microsoft.com/office/officeart/2008/layout/HexagonCluster"/>
    <dgm:cxn modelId="{F7D90835-9DC7-4F2C-A332-AC878AC71D44}" type="presOf" srcId="{2AA0EDCF-84BB-4198-9300-7DBEA17B8DF9}" destId="{431FBA4C-5A47-45EB-8496-C09A64FAB332}" srcOrd="0" destOrd="0" presId="urn:microsoft.com/office/officeart/2008/layout/HexagonCluster"/>
    <dgm:cxn modelId="{7474D090-0EEF-4555-9061-EB269D0C2D5D}" type="presOf" srcId="{512CE3DE-7D3E-46CB-B017-6BE48FEFCA05}" destId="{5AD797C1-2F8C-4358-B99C-9BDB4EB6AB87}" srcOrd="0" destOrd="0" presId="urn:microsoft.com/office/officeart/2008/layout/HexagonCluster"/>
    <dgm:cxn modelId="{3ABE7194-1A79-485C-831F-9F853F9226A3}" type="presOf" srcId="{78A28028-437B-49F7-B9F7-AC81E87B0D4D}" destId="{D70A51D3-F045-4E45-B327-147C69FFC100}" srcOrd="0" destOrd="0" presId="urn:microsoft.com/office/officeart/2008/layout/HexagonCluster"/>
    <dgm:cxn modelId="{7C10C29D-253A-4C5A-BF63-3D4FAB5A2671}" type="presOf" srcId="{B05F2BF9-3A9E-40E9-83C4-F2453E81B504}" destId="{12442FC7-E451-4DE4-9F5C-B2469F359B99}" srcOrd="0" destOrd="0" presId="urn:microsoft.com/office/officeart/2008/layout/HexagonCluster"/>
    <dgm:cxn modelId="{E72ECCAD-7B04-4119-B3EF-033FB7D6C389}" srcId="{AF0BDDCB-1ACA-4489-B376-A4D5DE2B164D}" destId="{512CE3DE-7D3E-46CB-B017-6BE48FEFCA05}" srcOrd="2" destOrd="0" parTransId="{AB6C2536-6B51-4DAE-9DF4-DE0C364CB2E2}" sibTransId="{B05F2BF9-3A9E-40E9-83C4-F2453E81B504}"/>
    <dgm:cxn modelId="{03C0ACCF-56D6-4A34-B405-62132861BFAB}" srcId="{AF0BDDCB-1ACA-4489-B376-A4D5DE2B164D}" destId="{679360DB-796B-4EF0-B775-C33B7B6340CD}" srcOrd="1" destOrd="0" parTransId="{F5BBF896-F23B-4926-91EB-5E84A5AA9DC2}" sibTransId="{78A28028-437B-49F7-B9F7-AC81E87B0D4D}"/>
    <dgm:cxn modelId="{37B969DB-FC2F-4D51-8944-15734B65C0AF}" srcId="{AF0BDDCB-1ACA-4489-B376-A4D5DE2B164D}" destId="{6B25B1D1-EA66-4FBC-9D53-466631DB5C28}" srcOrd="3" destOrd="0" parTransId="{6F0D5469-FC11-4A50-948A-B399AA8CF928}" sibTransId="{D331F653-A1BF-45D6-869F-A2B4C60D9FB1}"/>
    <dgm:cxn modelId="{7A8EFA84-F3FE-40E3-BCEB-6E7CCCC82EA9}" type="presParOf" srcId="{F7DBC780-4D48-4CB3-BFF7-59A112A28C24}" destId="{204F0A87-3E5A-454F-AAC9-78ECED3E6E2B}" srcOrd="0" destOrd="0" presId="urn:microsoft.com/office/officeart/2008/layout/HexagonCluster"/>
    <dgm:cxn modelId="{3339AC32-158F-402A-8921-B2AC47FA6B2B}" type="presParOf" srcId="{204F0A87-3E5A-454F-AAC9-78ECED3E6E2B}" destId="{67579FAA-6C32-4CAD-842D-731CD27BCF36}" srcOrd="0" destOrd="0" presId="urn:microsoft.com/office/officeart/2008/layout/HexagonCluster"/>
    <dgm:cxn modelId="{194FEBC3-0BBA-433C-82DA-914169AC06F2}" type="presParOf" srcId="{F7DBC780-4D48-4CB3-BFF7-59A112A28C24}" destId="{8FEAD5CD-F408-41D5-8DC4-0DBEDC4EDA5F}" srcOrd="1" destOrd="0" presId="urn:microsoft.com/office/officeart/2008/layout/HexagonCluster"/>
    <dgm:cxn modelId="{45E5DE79-D157-4795-8D5B-5D0B43C99FF9}" type="presParOf" srcId="{8FEAD5CD-F408-41D5-8DC4-0DBEDC4EDA5F}" destId="{51C09111-0158-4A30-B106-C71B98773F76}" srcOrd="0" destOrd="0" presId="urn:microsoft.com/office/officeart/2008/layout/HexagonCluster"/>
    <dgm:cxn modelId="{D632ADA2-016E-47DD-ABEC-DF31173686DB}" type="presParOf" srcId="{F7DBC780-4D48-4CB3-BFF7-59A112A28C24}" destId="{F76D1659-CFFE-4722-97C1-7F80CD659989}" srcOrd="2" destOrd="0" presId="urn:microsoft.com/office/officeart/2008/layout/HexagonCluster"/>
    <dgm:cxn modelId="{6FD1D5FD-D49F-4D4F-8F4C-35463E31F21A}" type="presParOf" srcId="{F76D1659-CFFE-4722-97C1-7F80CD659989}" destId="{431FBA4C-5A47-45EB-8496-C09A64FAB332}" srcOrd="0" destOrd="0" presId="urn:microsoft.com/office/officeart/2008/layout/HexagonCluster"/>
    <dgm:cxn modelId="{1B9B8BFB-DF9D-42CA-A2D9-D3E117FC35FE}" type="presParOf" srcId="{F7DBC780-4D48-4CB3-BFF7-59A112A28C24}" destId="{37AB11A0-16B1-4F21-A9C1-B872AF3C849C}" srcOrd="3" destOrd="0" presId="urn:microsoft.com/office/officeart/2008/layout/HexagonCluster"/>
    <dgm:cxn modelId="{F0C3054D-EB84-4BA6-A74B-124AF5110A30}" type="presParOf" srcId="{37AB11A0-16B1-4F21-A9C1-B872AF3C849C}" destId="{92AC95FC-CF61-4C6F-9B91-8CFF37801ADF}" srcOrd="0" destOrd="0" presId="urn:microsoft.com/office/officeart/2008/layout/HexagonCluster"/>
    <dgm:cxn modelId="{9D765F0C-CA00-45FF-B172-408ECD9F441F}" type="presParOf" srcId="{F7DBC780-4D48-4CB3-BFF7-59A112A28C24}" destId="{C516BD70-41DA-4E0E-9FC2-7587425AA299}" srcOrd="4" destOrd="0" presId="urn:microsoft.com/office/officeart/2008/layout/HexagonCluster"/>
    <dgm:cxn modelId="{176C7E25-B497-40D7-B73C-8A3CA3A8533C}" type="presParOf" srcId="{C516BD70-41DA-4E0E-9FC2-7587425AA299}" destId="{80450DE0-BBE1-4734-912E-A392FCA5A6D4}" srcOrd="0" destOrd="0" presId="urn:microsoft.com/office/officeart/2008/layout/HexagonCluster"/>
    <dgm:cxn modelId="{CD6C5C3A-451D-41B6-9D45-83B4BEC6A3F0}" type="presParOf" srcId="{F7DBC780-4D48-4CB3-BFF7-59A112A28C24}" destId="{242EA205-72D1-429D-9B2C-0F7B468CDBE9}" srcOrd="5" destOrd="0" presId="urn:microsoft.com/office/officeart/2008/layout/HexagonCluster"/>
    <dgm:cxn modelId="{DAAD1124-02D4-47F3-9722-22D5ACCB7113}" type="presParOf" srcId="{242EA205-72D1-429D-9B2C-0F7B468CDBE9}" destId="{316C2115-0D61-42B3-868F-809CFE25E6BB}" srcOrd="0" destOrd="0" presId="urn:microsoft.com/office/officeart/2008/layout/HexagonCluster"/>
    <dgm:cxn modelId="{15B3DFD4-7DB6-4FB5-9951-124ECA9BFFC9}" type="presParOf" srcId="{F7DBC780-4D48-4CB3-BFF7-59A112A28C24}" destId="{F8EE7FE9-93DC-4556-A565-C5B7E3F70EB0}" srcOrd="6" destOrd="0" presId="urn:microsoft.com/office/officeart/2008/layout/HexagonCluster"/>
    <dgm:cxn modelId="{E7BFAE4E-2788-4F45-A264-462139D3F244}" type="presParOf" srcId="{F8EE7FE9-93DC-4556-A565-C5B7E3F70EB0}" destId="{D70A51D3-F045-4E45-B327-147C69FFC100}" srcOrd="0" destOrd="0" presId="urn:microsoft.com/office/officeart/2008/layout/HexagonCluster"/>
    <dgm:cxn modelId="{B41E0CD5-4CA4-4723-BB5F-FE1471063E09}" type="presParOf" srcId="{F7DBC780-4D48-4CB3-BFF7-59A112A28C24}" destId="{1658D9A8-CB80-49B5-ACC9-E3C4D1090735}" srcOrd="7" destOrd="0" presId="urn:microsoft.com/office/officeart/2008/layout/HexagonCluster"/>
    <dgm:cxn modelId="{741358E5-46EC-4A1B-91DF-F3954F59D787}" type="presParOf" srcId="{1658D9A8-CB80-49B5-ACC9-E3C4D1090735}" destId="{AA9BD694-B3A5-4AA4-A5B4-BE38E3BE8846}" srcOrd="0" destOrd="0" presId="urn:microsoft.com/office/officeart/2008/layout/HexagonCluster"/>
    <dgm:cxn modelId="{A1C1FEF8-E6E1-4D21-9B55-B522E9199774}" type="presParOf" srcId="{F7DBC780-4D48-4CB3-BFF7-59A112A28C24}" destId="{7FB99424-E97D-4249-A58C-937425FD5FC8}" srcOrd="8" destOrd="0" presId="urn:microsoft.com/office/officeart/2008/layout/HexagonCluster"/>
    <dgm:cxn modelId="{E528ED8E-F4F7-44BD-9C25-0693CDCCD4AD}" type="presParOf" srcId="{7FB99424-E97D-4249-A58C-937425FD5FC8}" destId="{5AD797C1-2F8C-4358-B99C-9BDB4EB6AB87}" srcOrd="0" destOrd="0" presId="urn:microsoft.com/office/officeart/2008/layout/HexagonCluster"/>
    <dgm:cxn modelId="{31DD8210-94F5-47D6-BBB8-1BDEA0274C69}" type="presParOf" srcId="{F7DBC780-4D48-4CB3-BFF7-59A112A28C24}" destId="{F02DF896-B577-4C95-A45D-0B21EA0B8CD4}" srcOrd="9" destOrd="0" presId="urn:microsoft.com/office/officeart/2008/layout/HexagonCluster"/>
    <dgm:cxn modelId="{DFF3F323-B42C-477B-8BDB-1E9FF912E40E}" type="presParOf" srcId="{F02DF896-B577-4C95-A45D-0B21EA0B8CD4}" destId="{D7CE7A5D-6303-40AF-B3F2-D3B4A9DE0E16}" srcOrd="0" destOrd="0" presId="urn:microsoft.com/office/officeart/2008/layout/HexagonCluster"/>
    <dgm:cxn modelId="{6D42CC3A-0BA1-4F67-866D-9EBF1BBD9480}" type="presParOf" srcId="{F7DBC780-4D48-4CB3-BFF7-59A112A28C24}" destId="{63B1DFF6-FC55-4FA7-90CD-57068F0A7F1A}" srcOrd="10" destOrd="0" presId="urn:microsoft.com/office/officeart/2008/layout/HexagonCluster"/>
    <dgm:cxn modelId="{C00B7AD9-C159-4836-89A5-72243D649624}" type="presParOf" srcId="{63B1DFF6-FC55-4FA7-90CD-57068F0A7F1A}" destId="{12442FC7-E451-4DE4-9F5C-B2469F359B99}" srcOrd="0" destOrd="0" presId="urn:microsoft.com/office/officeart/2008/layout/HexagonCluster"/>
    <dgm:cxn modelId="{7B2715BB-7D45-4D9C-9C53-AECB1AB6549A}" type="presParOf" srcId="{F7DBC780-4D48-4CB3-BFF7-59A112A28C24}" destId="{B9A79B3B-4188-49B4-B2B3-36B813905A22}" srcOrd="11" destOrd="0" presId="urn:microsoft.com/office/officeart/2008/layout/HexagonCluster"/>
    <dgm:cxn modelId="{059AFD0A-EBF5-448B-8703-177D0706927B}" type="presParOf" srcId="{B9A79B3B-4188-49B4-B2B3-36B813905A22}" destId="{B0EF751E-AE77-4C65-9630-4BB33397E881}" srcOrd="0" destOrd="0" presId="urn:microsoft.com/office/officeart/2008/layout/HexagonCluster"/>
    <dgm:cxn modelId="{05248A36-B356-4651-8B65-2F5D5DCD20E2}" type="presParOf" srcId="{F7DBC780-4D48-4CB3-BFF7-59A112A28C24}" destId="{0CE479AC-3B09-42E0-A0C4-400CC18AA912}" srcOrd="12" destOrd="0" presId="urn:microsoft.com/office/officeart/2008/layout/HexagonCluster"/>
    <dgm:cxn modelId="{A673EF62-4F71-4F4B-BEC8-FE6C4A388222}" type="presParOf" srcId="{0CE479AC-3B09-42E0-A0C4-400CC18AA912}" destId="{C1E6485F-3D1D-48E4-97D3-BB95FA68CDAF}" srcOrd="0" destOrd="0" presId="urn:microsoft.com/office/officeart/2008/layout/HexagonCluster"/>
    <dgm:cxn modelId="{E7AA1552-2DBA-462A-9541-CD8EF2181B24}" type="presParOf" srcId="{F7DBC780-4D48-4CB3-BFF7-59A112A28C24}" destId="{778F2AAB-957A-4947-9A8C-89B9C95D75AD}" srcOrd="13" destOrd="0" presId="urn:microsoft.com/office/officeart/2008/layout/HexagonCluster"/>
    <dgm:cxn modelId="{55954471-DD73-47BB-B086-7FE83140AC0E}" type="presParOf" srcId="{778F2AAB-957A-4947-9A8C-89B9C95D75AD}" destId="{F37BF7DD-D862-4017-BD71-C996839DDE5B}" srcOrd="0" destOrd="0" presId="urn:microsoft.com/office/officeart/2008/layout/HexagonCluster"/>
    <dgm:cxn modelId="{B1265A7C-3854-4D23-84DD-96A434ECB2E9}" type="presParOf" srcId="{F7DBC780-4D48-4CB3-BFF7-59A112A28C24}" destId="{EEF30165-AF7B-4DB4-AECE-F5F931D2277F}" srcOrd="14" destOrd="0" presId="urn:microsoft.com/office/officeart/2008/layout/HexagonCluster"/>
    <dgm:cxn modelId="{057BFE33-9707-4A87-99B2-6BD621B43484}" type="presParOf" srcId="{EEF30165-AF7B-4DB4-AECE-F5F931D2277F}" destId="{2AD92ABD-905E-4832-A383-74EC6204C5C8}" srcOrd="0" destOrd="0" presId="urn:microsoft.com/office/officeart/2008/layout/HexagonCluster"/>
    <dgm:cxn modelId="{B78D635E-56E7-487D-B8CD-3F7D63725F6F}" type="presParOf" srcId="{F7DBC780-4D48-4CB3-BFF7-59A112A28C24}" destId="{117B4878-B425-457B-8B98-593417CC0B8A}" srcOrd="15" destOrd="0" presId="urn:microsoft.com/office/officeart/2008/layout/HexagonCluster"/>
    <dgm:cxn modelId="{F0F99BEA-96AC-4645-B21B-9ED1BC87D2C1}" type="presParOf" srcId="{117B4878-B425-457B-8B98-593417CC0B8A}" destId="{11440521-21EA-4735-94F2-A338929BFE55}"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E50FDB2-30B8-4369-A5BE-4192230923EC}" type="doc">
      <dgm:prSet loTypeId="urn:microsoft.com/office/officeart/2005/8/layout/vList3" loCatId="picture" qsTypeId="urn:microsoft.com/office/officeart/2005/8/quickstyle/simple1" qsCatId="simple" csTypeId="urn:microsoft.com/office/officeart/2005/8/colors/accent1_2" csCatId="accent1" phldr="1"/>
      <dgm:spPr/>
    </dgm:pt>
    <dgm:pt modelId="{22E8D46B-3176-4BC5-9DE7-0E00A42D8CCF}">
      <dgm:prSet phldrT="[Metin]"/>
      <dgm:spPr/>
      <dgm:t>
        <a:bodyPr/>
        <a:lstStyle/>
        <a:p>
          <a:r>
            <a:rPr lang="tr-TR" dirty="0">
              <a:latin typeface="Arial" pitchFamily="34" charset="0"/>
              <a:cs typeface="Arial" pitchFamily="34" charset="0"/>
            </a:rPr>
            <a:t>2019/12 </a:t>
          </a:r>
          <a:r>
            <a:rPr lang="tr-TR" dirty="0" err="1">
              <a:latin typeface="Arial" pitchFamily="34" charset="0"/>
              <a:cs typeface="Arial" pitchFamily="34" charset="0"/>
            </a:rPr>
            <a:t>nolu</a:t>
          </a:r>
          <a:r>
            <a:rPr lang="tr-TR" dirty="0">
              <a:latin typeface="Arial" pitchFamily="34" charset="0"/>
              <a:cs typeface="Arial" pitchFamily="34" charset="0"/>
            </a:rPr>
            <a:t> Arşiv Hizmetleri Genelgesi</a:t>
          </a:r>
          <a:endParaRPr lang="tr-TR" dirty="0"/>
        </a:p>
      </dgm:t>
    </dgm:pt>
    <dgm:pt modelId="{306B847D-2893-4685-A7AA-CC9D1E357A46}" type="parTrans" cxnId="{A3C5F73F-2BE7-405C-8F7F-D57CDE8997D9}">
      <dgm:prSet/>
      <dgm:spPr/>
      <dgm:t>
        <a:bodyPr/>
        <a:lstStyle/>
        <a:p>
          <a:endParaRPr lang="tr-TR"/>
        </a:p>
      </dgm:t>
    </dgm:pt>
    <dgm:pt modelId="{13C566C3-4660-4031-9012-6DE8A7AF52A2}" type="sibTrans" cxnId="{A3C5F73F-2BE7-405C-8F7F-D57CDE8997D9}">
      <dgm:prSet/>
      <dgm:spPr/>
      <dgm:t>
        <a:bodyPr/>
        <a:lstStyle/>
        <a:p>
          <a:endParaRPr lang="tr-TR"/>
        </a:p>
      </dgm:t>
    </dgm:pt>
    <dgm:pt modelId="{E9E05ACD-48ED-48B1-A56F-9F33A3452E78}">
      <dgm:prSet phldrT="[Metin]"/>
      <dgm:spPr/>
      <dgm:t>
        <a:bodyPr/>
        <a:lstStyle/>
        <a:p>
          <a:pPr algn="ctr">
            <a:buFont typeface="Wingdings" pitchFamily="2" charset="2"/>
            <a:buChar char="v"/>
          </a:pPr>
          <a:r>
            <a:rPr lang="tr-TR" dirty="0">
              <a:latin typeface="Arial" pitchFamily="34" charset="0"/>
              <a:cs typeface="Arial" pitchFamily="34" charset="0"/>
            </a:rPr>
            <a:t> </a:t>
          </a:r>
          <a:r>
            <a:rPr lang="tr-TR" b="1" u="sng" dirty="0">
              <a:latin typeface="Arial" pitchFamily="34" charset="0"/>
              <a:cs typeface="Arial" pitchFamily="34" charset="0"/>
            </a:rPr>
            <a:t>Bu bölümde, nem, güvenlik ve yangına ilişkin önlemlerin alınması zorunludur. </a:t>
          </a:r>
          <a:endParaRPr lang="tr-TR" dirty="0"/>
        </a:p>
      </dgm:t>
    </dgm:pt>
    <dgm:pt modelId="{B458A444-221A-4F97-8D42-36E30B3C5024}" type="parTrans" cxnId="{34B88456-942D-4F42-AE9D-40F781A6239B}">
      <dgm:prSet/>
      <dgm:spPr/>
      <dgm:t>
        <a:bodyPr/>
        <a:lstStyle/>
        <a:p>
          <a:endParaRPr lang="tr-TR"/>
        </a:p>
      </dgm:t>
    </dgm:pt>
    <dgm:pt modelId="{5C27DB75-79CC-47E5-B132-DC8E172B7950}" type="sibTrans" cxnId="{34B88456-942D-4F42-AE9D-40F781A6239B}">
      <dgm:prSet/>
      <dgm:spPr/>
      <dgm:t>
        <a:bodyPr/>
        <a:lstStyle/>
        <a:p>
          <a:endParaRPr lang="tr-TR"/>
        </a:p>
      </dgm:t>
    </dgm:pt>
    <dgm:pt modelId="{560F60AD-789B-4BCE-889E-D5D7F1C7095A}">
      <dgm:prSet phldrT="[Metin]"/>
      <dgm:spPr/>
      <dgm:t>
        <a:bodyPr/>
        <a:lstStyle/>
        <a:p>
          <a:pPr>
            <a:buFont typeface="Wingdings" pitchFamily="2" charset="2"/>
            <a:buChar char="v"/>
          </a:pPr>
          <a:r>
            <a:rPr lang="tr-TR" dirty="0">
              <a:latin typeface="Arial" pitchFamily="34" charset="0"/>
              <a:cs typeface="Arial" pitchFamily="34" charset="0"/>
            </a:rPr>
            <a:t>Lisansı iptal edilenler arşiv belgelerini, teminatın iadesi için yapılan inceleme bitiminde </a:t>
          </a:r>
        </a:p>
        <a:p>
          <a:pPr>
            <a:buFont typeface="Wingdings" pitchFamily="2" charset="2"/>
            <a:buChar char="v"/>
          </a:pPr>
          <a:r>
            <a:rPr lang="tr-TR" dirty="0">
              <a:latin typeface="Arial" pitchFamily="34" charset="0"/>
              <a:cs typeface="Arial" pitchFamily="34" charset="0"/>
            </a:rPr>
            <a:t>kadastro müdürlüğüne tutanakla devretmek zorundadır. </a:t>
          </a:r>
          <a:endParaRPr lang="tr-TR" dirty="0"/>
        </a:p>
      </dgm:t>
    </dgm:pt>
    <dgm:pt modelId="{A79C5E30-428D-4E8B-88D1-C4109BDB7422}" type="parTrans" cxnId="{1A243B17-1B4A-4853-A3EB-3006F77EA45B}">
      <dgm:prSet/>
      <dgm:spPr/>
      <dgm:t>
        <a:bodyPr/>
        <a:lstStyle/>
        <a:p>
          <a:endParaRPr lang="tr-TR"/>
        </a:p>
      </dgm:t>
    </dgm:pt>
    <dgm:pt modelId="{9CC3DFE0-0C87-47A6-9ED8-F00E1B866CDC}" type="sibTrans" cxnId="{1A243B17-1B4A-4853-A3EB-3006F77EA45B}">
      <dgm:prSet/>
      <dgm:spPr/>
      <dgm:t>
        <a:bodyPr/>
        <a:lstStyle/>
        <a:p>
          <a:endParaRPr lang="tr-TR"/>
        </a:p>
      </dgm:t>
    </dgm:pt>
    <dgm:pt modelId="{A4CE4D0D-73F7-4E90-9E1E-BDDC5684A016}" type="pres">
      <dgm:prSet presAssocID="{7E50FDB2-30B8-4369-A5BE-4192230923EC}" presName="linearFlow" presStyleCnt="0">
        <dgm:presLayoutVars>
          <dgm:dir/>
          <dgm:resizeHandles val="exact"/>
        </dgm:presLayoutVars>
      </dgm:prSet>
      <dgm:spPr/>
    </dgm:pt>
    <dgm:pt modelId="{21E12ED4-DC16-42E6-916C-AB6EF675A48B}" type="pres">
      <dgm:prSet presAssocID="{22E8D46B-3176-4BC5-9DE7-0E00A42D8CCF}" presName="composite" presStyleCnt="0"/>
      <dgm:spPr/>
    </dgm:pt>
    <dgm:pt modelId="{9140216E-82B7-4218-A9AE-79C0248CB168}" type="pres">
      <dgm:prSet presAssocID="{22E8D46B-3176-4BC5-9DE7-0E00A42D8CCF}"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10000" b="-10000"/>
          </a:stretch>
        </a:blipFill>
      </dgm:spPr>
    </dgm:pt>
    <dgm:pt modelId="{3C422DF6-090E-481D-A226-5F5FF5F852E8}" type="pres">
      <dgm:prSet presAssocID="{22E8D46B-3176-4BC5-9DE7-0E00A42D8CCF}" presName="txShp" presStyleLbl="node1" presStyleIdx="0" presStyleCnt="3">
        <dgm:presLayoutVars>
          <dgm:bulletEnabled val="1"/>
        </dgm:presLayoutVars>
      </dgm:prSet>
      <dgm:spPr/>
    </dgm:pt>
    <dgm:pt modelId="{2A58DAB6-8A1D-44EC-8113-7C8D920E66A3}" type="pres">
      <dgm:prSet presAssocID="{13C566C3-4660-4031-9012-6DE8A7AF52A2}" presName="spacing" presStyleCnt="0"/>
      <dgm:spPr/>
    </dgm:pt>
    <dgm:pt modelId="{974184F0-707F-4944-8151-E61FE81DBF10}" type="pres">
      <dgm:prSet presAssocID="{E9E05ACD-48ED-48B1-A56F-9F33A3452E78}" presName="composite" presStyleCnt="0"/>
      <dgm:spPr/>
    </dgm:pt>
    <dgm:pt modelId="{99C3A995-8EEB-4F36-8FF3-9D86ABEC321B}" type="pres">
      <dgm:prSet presAssocID="{E9E05ACD-48ED-48B1-A56F-9F33A3452E78}"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18000" r="-18000"/>
          </a:stretch>
        </a:blipFill>
      </dgm:spPr>
    </dgm:pt>
    <dgm:pt modelId="{EAC4B839-166D-41DF-8C0E-323C176634A9}" type="pres">
      <dgm:prSet presAssocID="{E9E05ACD-48ED-48B1-A56F-9F33A3452E78}" presName="txShp" presStyleLbl="node1" presStyleIdx="1" presStyleCnt="3">
        <dgm:presLayoutVars>
          <dgm:bulletEnabled val="1"/>
        </dgm:presLayoutVars>
      </dgm:prSet>
      <dgm:spPr/>
    </dgm:pt>
    <dgm:pt modelId="{C8A7C2A1-6250-4F21-9EBC-66F1715764D9}" type="pres">
      <dgm:prSet presAssocID="{5C27DB75-79CC-47E5-B132-DC8E172B7950}" presName="spacing" presStyleCnt="0"/>
      <dgm:spPr/>
    </dgm:pt>
    <dgm:pt modelId="{FD6B1B29-04B2-4A9D-BA30-60DE385E93AD}" type="pres">
      <dgm:prSet presAssocID="{560F60AD-789B-4BCE-889E-D5D7F1C7095A}" presName="composite" presStyleCnt="0"/>
      <dgm:spPr/>
    </dgm:pt>
    <dgm:pt modelId="{DEF0778E-9A30-42F9-A62C-F3709A6634A8}" type="pres">
      <dgm:prSet presAssocID="{560F60AD-789B-4BCE-889E-D5D7F1C7095A}" presName="imgShp" presStyleLbl="fgImgPlace1" presStyleIdx="2" presStyleCnt="3" custLinFactNeighborX="-2010" custLinFactNeighborY="172"/>
      <dgm:spPr>
        <a:blipFill>
          <a:blip xmlns:r="http://schemas.openxmlformats.org/officeDocument/2006/relationships" r:embed="rId3">
            <a:extLst>
              <a:ext uri="{28A0092B-C50C-407E-A947-70E740481C1C}">
                <a14:useLocalDpi xmlns:a14="http://schemas.microsoft.com/office/drawing/2010/main" val="0"/>
              </a:ext>
            </a:extLst>
          </a:blip>
          <a:srcRect/>
          <a:stretch>
            <a:fillRect l="-12000" r="-12000"/>
          </a:stretch>
        </a:blipFill>
      </dgm:spPr>
    </dgm:pt>
    <dgm:pt modelId="{C10723CF-23C5-41A2-B506-8C35FAC8B790}" type="pres">
      <dgm:prSet presAssocID="{560F60AD-789B-4BCE-889E-D5D7F1C7095A}" presName="txShp" presStyleLbl="node1" presStyleIdx="2" presStyleCnt="3">
        <dgm:presLayoutVars>
          <dgm:bulletEnabled val="1"/>
        </dgm:presLayoutVars>
      </dgm:prSet>
      <dgm:spPr/>
    </dgm:pt>
  </dgm:ptLst>
  <dgm:cxnLst>
    <dgm:cxn modelId="{CE2EC004-2C5E-4FF9-8078-40430FA3EAC6}" type="presOf" srcId="{22E8D46B-3176-4BC5-9DE7-0E00A42D8CCF}" destId="{3C422DF6-090E-481D-A226-5F5FF5F852E8}" srcOrd="0" destOrd="0" presId="urn:microsoft.com/office/officeart/2005/8/layout/vList3"/>
    <dgm:cxn modelId="{8C2B7312-91F0-4032-B830-3C040DD53321}" type="presOf" srcId="{560F60AD-789B-4BCE-889E-D5D7F1C7095A}" destId="{C10723CF-23C5-41A2-B506-8C35FAC8B790}" srcOrd="0" destOrd="0" presId="urn:microsoft.com/office/officeart/2005/8/layout/vList3"/>
    <dgm:cxn modelId="{1A243B17-1B4A-4853-A3EB-3006F77EA45B}" srcId="{7E50FDB2-30B8-4369-A5BE-4192230923EC}" destId="{560F60AD-789B-4BCE-889E-D5D7F1C7095A}" srcOrd="2" destOrd="0" parTransId="{A79C5E30-428D-4E8B-88D1-C4109BDB7422}" sibTransId="{9CC3DFE0-0C87-47A6-9ED8-F00E1B866CDC}"/>
    <dgm:cxn modelId="{A3C5F73F-2BE7-405C-8F7F-D57CDE8997D9}" srcId="{7E50FDB2-30B8-4369-A5BE-4192230923EC}" destId="{22E8D46B-3176-4BC5-9DE7-0E00A42D8CCF}" srcOrd="0" destOrd="0" parTransId="{306B847D-2893-4685-A7AA-CC9D1E357A46}" sibTransId="{13C566C3-4660-4031-9012-6DE8A7AF52A2}"/>
    <dgm:cxn modelId="{34B88456-942D-4F42-AE9D-40F781A6239B}" srcId="{7E50FDB2-30B8-4369-A5BE-4192230923EC}" destId="{E9E05ACD-48ED-48B1-A56F-9F33A3452E78}" srcOrd="1" destOrd="0" parTransId="{B458A444-221A-4F97-8D42-36E30B3C5024}" sibTransId="{5C27DB75-79CC-47E5-B132-DC8E172B7950}"/>
    <dgm:cxn modelId="{A09F6F58-E4FD-44AF-A007-8293408F89F2}" type="presOf" srcId="{7E50FDB2-30B8-4369-A5BE-4192230923EC}" destId="{A4CE4D0D-73F7-4E90-9E1E-BDDC5684A016}" srcOrd="0" destOrd="0" presId="urn:microsoft.com/office/officeart/2005/8/layout/vList3"/>
    <dgm:cxn modelId="{56355DD7-9C42-47FE-B8F4-E58E5EFF837F}" type="presOf" srcId="{E9E05ACD-48ED-48B1-A56F-9F33A3452E78}" destId="{EAC4B839-166D-41DF-8C0E-323C176634A9}" srcOrd="0" destOrd="0" presId="urn:microsoft.com/office/officeart/2005/8/layout/vList3"/>
    <dgm:cxn modelId="{18D2F575-D7EB-4F8E-A7CF-6428200A8A26}" type="presParOf" srcId="{A4CE4D0D-73F7-4E90-9E1E-BDDC5684A016}" destId="{21E12ED4-DC16-42E6-916C-AB6EF675A48B}" srcOrd="0" destOrd="0" presId="urn:microsoft.com/office/officeart/2005/8/layout/vList3"/>
    <dgm:cxn modelId="{CAD45714-308B-4AF8-98B6-16011F9C24B8}" type="presParOf" srcId="{21E12ED4-DC16-42E6-916C-AB6EF675A48B}" destId="{9140216E-82B7-4218-A9AE-79C0248CB168}" srcOrd="0" destOrd="0" presId="urn:microsoft.com/office/officeart/2005/8/layout/vList3"/>
    <dgm:cxn modelId="{F57F12D8-AD2C-4309-A5EF-AA15864E53DD}" type="presParOf" srcId="{21E12ED4-DC16-42E6-916C-AB6EF675A48B}" destId="{3C422DF6-090E-481D-A226-5F5FF5F852E8}" srcOrd="1" destOrd="0" presId="urn:microsoft.com/office/officeart/2005/8/layout/vList3"/>
    <dgm:cxn modelId="{086C257D-F92E-4762-B9D5-BEFA945B3367}" type="presParOf" srcId="{A4CE4D0D-73F7-4E90-9E1E-BDDC5684A016}" destId="{2A58DAB6-8A1D-44EC-8113-7C8D920E66A3}" srcOrd="1" destOrd="0" presId="urn:microsoft.com/office/officeart/2005/8/layout/vList3"/>
    <dgm:cxn modelId="{A2487511-4B94-4929-994E-53963D7B3399}" type="presParOf" srcId="{A4CE4D0D-73F7-4E90-9E1E-BDDC5684A016}" destId="{974184F0-707F-4944-8151-E61FE81DBF10}" srcOrd="2" destOrd="0" presId="urn:microsoft.com/office/officeart/2005/8/layout/vList3"/>
    <dgm:cxn modelId="{FE4475EE-3153-44FE-914E-4C0DD701A326}" type="presParOf" srcId="{974184F0-707F-4944-8151-E61FE81DBF10}" destId="{99C3A995-8EEB-4F36-8FF3-9D86ABEC321B}" srcOrd="0" destOrd="0" presId="urn:microsoft.com/office/officeart/2005/8/layout/vList3"/>
    <dgm:cxn modelId="{87F952A9-8FC0-4F84-B93B-CC71549CBF14}" type="presParOf" srcId="{974184F0-707F-4944-8151-E61FE81DBF10}" destId="{EAC4B839-166D-41DF-8C0E-323C176634A9}" srcOrd="1" destOrd="0" presId="urn:microsoft.com/office/officeart/2005/8/layout/vList3"/>
    <dgm:cxn modelId="{8C8D32B9-199E-4507-8E80-7384B2681B96}" type="presParOf" srcId="{A4CE4D0D-73F7-4E90-9E1E-BDDC5684A016}" destId="{C8A7C2A1-6250-4F21-9EBC-66F1715764D9}" srcOrd="3" destOrd="0" presId="urn:microsoft.com/office/officeart/2005/8/layout/vList3"/>
    <dgm:cxn modelId="{469E5F0E-1605-499A-B772-A125B7BD05CB}" type="presParOf" srcId="{A4CE4D0D-73F7-4E90-9E1E-BDDC5684A016}" destId="{FD6B1B29-04B2-4A9D-BA30-60DE385E93AD}" srcOrd="4" destOrd="0" presId="urn:microsoft.com/office/officeart/2005/8/layout/vList3"/>
    <dgm:cxn modelId="{AC4BD520-F5FF-4CC2-85F1-CBEE43F02626}" type="presParOf" srcId="{FD6B1B29-04B2-4A9D-BA30-60DE385E93AD}" destId="{DEF0778E-9A30-42F9-A62C-F3709A6634A8}" srcOrd="0" destOrd="0" presId="urn:microsoft.com/office/officeart/2005/8/layout/vList3"/>
    <dgm:cxn modelId="{D1E36B94-7D83-4128-BE9F-42ACC4E3EE89}" type="presParOf" srcId="{FD6B1B29-04B2-4A9D-BA30-60DE385E93AD}" destId="{C10723CF-23C5-41A2-B506-8C35FAC8B790}"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18918BC-BF10-4FFA-B466-B3FA7F884F40}" type="doc">
      <dgm:prSet loTypeId="urn:microsoft.com/office/officeart/2005/8/layout/vList5" loCatId="list" qsTypeId="urn:microsoft.com/office/officeart/2005/8/quickstyle/3d3" qsCatId="3D" csTypeId="urn:microsoft.com/office/officeart/2005/8/colors/accent1_2" csCatId="accent1" phldr="1"/>
      <dgm:spPr/>
      <dgm:t>
        <a:bodyPr/>
        <a:lstStyle/>
        <a:p>
          <a:endParaRPr lang="tr-TR"/>
        </a:p>
      </dgm:t>
    </dgm:pt>
    <dgm:pt modelId="{589CE601-E4E9-4BAF-8FD4-6B6C7F6E11FC}">
      <dgm:prSet phldrT="[Metin]" custT="1"/>
      <dgm:spPr>
        <a:solidFill>
          <a:schemeClr val="accent2"/>
        </a:solidFill>
      </dgm:spPr>
      <dgm:t>
        <a:bodyPr/>
        <a:lstStyle/>
        <a:p>
          <a:r>
            <a:rPr lang="tr-TR" sz="2400" u="none" dirty="0">
              <a:latin typeface="Arial Black" panose="020B0A04020102020204" pitchFamily="34" charset="0"/>
              <a:cs typeface="Arial" pitchFamily="34" charset="0"/>
            </a:rPr>
            <a:t>Donanım Dosyası</a:t>
          </a:r>
          <a:endParaRPr lang="tr-TR" sz="2400" u="none" dirty="0">
            <a:latin typeface="Arial Black" panose="020B0A04020102020204" pitchFamily="34" charset="0"/>
          </a:endParaRPr>
        </a:p>
      </dgm:t>
    </dgm:pt>
    <dgm:pt modelId="{B2527F93-F23B-40E2-BB8C-FC9A7BCB3CB1}" type="parTrans" cxnId="{2E7A61C5-9079-48A2-BE4D-B7FB2BB0BF78}">
      <dgm:prSet/>
      <dgm:spPr/>
      <dgm:t>
        <a:bodyPr/>
        <a:lstStyle/>
        <a:p>
          <a:endParaRPr lang="tr-TR"/>
        </a:p>
      </dgm:t>
    </dgm:pt>
    <dgm:pt modelId="{D5871DC1-7BBB-45AE-86C1-B16550832B00}" type="sibTrans" cxnId="{2E7A61C5-9079-48A2-BE4D-B7FB2BB0BF78}">
      <dgm:prSet/>
      <dgm:spPr/>
      <dgm:t>
        <a:bodyPr/>
        <a:lstStyle/>
        <a:p>
          <a:endParaRPr lang="tr-TR"/>
        </a:p>
      </dgm:t>
    </dgm:pt>
    <dgm:pt modelId="{C156A748-4566-41D0-897E-4E3424A263C0}">
      <dgm:prSet phldrT="[Metin]" custT="1"/>
      <dgm:spPr>
        <a:solidFill>
          <a:schemeClr val="accent2">
            <a:lumMod val="40000"/>
            <a:lumOff val="60000"/>
            <a:alpha val="90000"/>
          </a:schemeClr>
        </a:solidFill>
      </dgm:spPr>
      <dgm:t>
        <a:bodyPr/>
        <a:lstStyle/>
        <a:p>
          <a:pPr>
            <a:buFontTx/>
            <a:buNone/>
          </a:pPr>
          <a:r>
            <a:rPr lang="tr-TR" sz="1600" dirty="0">
              <a:latin typeface="Arial" pitchFamily="34" charset="0"/>
              <a:cs typeface="Arial" pitchFamily="34" charset="0"/>
            </a:rPr>
            <a:t>Donanıma ait faturalar ve kalibrasyon belgeleri</a:t>
          </a:r>
          <a:endParaRPr lang="tr-TR" sz="1600" dirty="0"/>
        </a:p>
      </dgm:t>
    </dgm:pt>
    <dgm:pt modelId="{3B7AD038-9A8C-4B08-B0DE-877FBA2164F2}" type="parTrans" cxnId="{DB626E31-83B4-4D6D-93CF-0F423248F0BA}">
      <dgm:prSet/>
      <dgm:spPr/>
      <dgm:t>
        <a:bodyPr/>
        <a:lstStyle/>
        <a:p>
          <a:endParaRPr lang="tr-TR"/>
        </a:p>
      </dgm:t>
    </dgm:pt>
    <dgm:pt modelId="{FF1657EB-5FEE-4EE5-BCB2-F4B73BFC41C5}" type="sibTrans" cxnId="{DB626E31-83B4-4D6D-93CF-0F423248F0BA}">
      <dgm:prSet/>
      <dgm:spPr/>
      <dgm:t>
        <a:bodyPr/>
        <a:lstStyle/>
        <a:p>
          <a:endParaRPr lang="tr-TR"/>
        </a:p>
      </dgm:t>
    </dgm:pt>
    <dgm:pt modelId="{049E867D-F3DA-417C-8D39-F4A8D0AF4795}">
      <dgm:prSet phldrT="[Metin]" custT="1"/>
      <dgm:spPr>
        <a:solidFill>
          <a:schemeClr val="accent2"/>
        </a:solidFill>
      </dgm:spPr>
      <dgm:t>
        <a:bodyPr/>
        <a:lstStyle/>
        <a:p>
          <a:pPr>
            <a:buFont typeface="Wingdings" pitchFamily="2" charset="2"/>
            <a:buChar char="v"/>
          </a:pPr>
          <a:r>
            <a:rPr lang="tr-TR" sz="2400" u="none" dirty="0">
              <a:latin typeface="Arial Black" panose="020B0A04020102020204" pitchFamily="34" charset="0"/>
              <a:cs typeface="Arial" pitchFamily="34" charset="0"/>
            </a:rPr>
            <a:t>Denetim Dosyası</a:t>
          </a:r>
          <a:endParaRPr lang="tr-TR" sz="2400" dirty="0">
            <a:latin typeface="Arial Black" panose="020B0A04020102020204" pitchFamily="34" charset="0"/>
          </a:endParaRPr>
        </a:p>
      </dgm:t>
    </dgm:pt>
    <dgm:pt modelId="{4F9F3016-B14D-4335-8D82-215293BFFFA1}" type="parTrans" cxnId="{46DA7A3A-70CD-4689-AB68-E717FF1E511C}">
      <dgm:prSet/>
      <dgm:spPr/>
      <dgm:t>
        <a:bodyPr/>
        <a:lstStyle/>
        <a:p>
          <a:endParaRPr lang="tr-TR"/>
        </a:p>
      </dgm:t>
    </dgm:pt>
    <dgm:pt modelId="{46746A9A-368C-408F-80DD-445D8BAB0A83}" type="sibTrans" cxnId="{46DA7A3A-70CD-4689-AB68-E717FF1E511C}">
      <dgm:prSet/>
      <dgm:spPr/>
      <dgm:t>
        <a:bodyPr/>
        <a:lstStyle/>
        <a:p>
          <a:endParaRPr lang="tr-TR"/>
        </a:p>
      </dgm:t>
    </dgm:pt>
    <dgm:pt modelId="{AD83B2DF-A58B-48CF-BA30-38BC071190B7}">
      <dgm:prSet phldrT="[Metin]" custT="1"/>
      <dgm:spPr>
        <a:solidFill>
          <a:schemeClr val="accent2">
            <a:lumMod val="40000"/>
            <a:lumOff val="60000"/>
            <a:alpha val="90000"/>
          </a:schemeClr>
        </a:solidFill>
      </dgm:spPr>
      <dgm:t>
        <a:bodyPr/>
        <a:lstStyle/>
        <a:p>
          <a:pPr>
            <a:buNone/>
          </a:pPr>
          <a:r>
            <a:rPr lang="tr-TR" sz="1600" dirty="0">
              <a:latin typeface="Arial" pitchFamily="34" charset="0"/>
              <a:cs typeface="Arial" pitchFamily="34" charset="0"/>
            </a:rPr>
            <a:t>Denetim ve incelemelerle ilgili her türlü yazışma ve raporlar </a:t>
          </a:r>
          <a:endParaRPr lang="tr-TR" sz="1600" dirty="0"/>
        </a:p>
      </dgm:t>
    </dgm:pt>
    <dgm:pt modelId="{B9DABFEE-7FE6-4867-8908-59CE40A2F265}" type="parTrans" cxnId="{9261990C-8941-491E-93B1-AE1A3CE7070B}">
      <dgm:prSet/>
      <dgm:spPr/>
      <dgm:t>
        <a:bodyPr/>
        <a:lstStyle/>
        <a:p>
          <a:endParaRPr lang="tr-TR"/>
        </a:p>
      </dgm:t>
    </dgm:pt>
    <dgm:pt modelId="{19B9B537-0BC0-47A4-A993-D204370B541D}" type="sibTrans" cxnId="{9261990C-8941-491E-93B1-AE1A3CE7070B}">
      <dgm:prSet/>
      <dgm:spPr/>
      <dgm:t>
        <a:bodyPr/>
        <a:lstStyle/>
        <a:p>
          <a:endParaRPr lang="tr-TR"/>
        </a:p>
      </dgm:t>
    </dgm:pt>
    <dgm:pt modelId="{63A2D38C-1C6B-4521-92B4-799888E6B57A}">
      <dgm:prSet phldrT="[Metin]" custT="1"/>
      <dgm:spPr>
        <a:solidFill>
          <a:schemeClr val="accent2"/>
        </a:solidFill>
      </dgm:spPr>
      <dgm:t>
        <a:bodyPr/>
        <a:lstStyle/>
        <a:p>
          <a:r>
            <a:rPr lang="tr-TR" sz="2400" u="none" dirty="0">
              <a:latin typeface="Arial Black" panose="020B0A04020102020204" pitchFamily="34" charset="0"/>
              <a:cs typeface="Arial" pitchFamily="34" charset="0"/>
            </a:rPr>
            <a:t>Sicil Dosyası</a:t>
          </a:r>
          <a:endParaRPr lang="tr-TR" sz="2400" u="none" dirty="0">
            <a:latin typeface="Arial Black" panose="020B0A04020102020204" pitchFamily="34" charset="0"/>
          </a:endParaRPr>
        </a:p>
      </dgm:t>
    </dgm:pt>
    <dgm:pt modelId="{4264F085-29A5-405E-94B1-54C4A76095EA}" type="parTrans" cxnId="{949F2D8B-DBF4-4962-9F00-BFBA329BDFE5}">
      <dgm:prSet/>
      <dgm:spPr/>
      <dgm:t>
        <a:bodyPr/>
        <a:lstStyle/>
        <a:p>
          <a:endParaRPr lang="tr-TR"/>
        </a:p>
      </dgm:t>
    </dgm:pt>
    <dgm:pt modelId="{BD7376A7-0D95-410E-A0EE-29BC2C2EBD84}" type="sibTrans" cxnId="{949F2D8B-DBF4-4962-9F00-BFBA329BDFE5}">
      <dgm:prSet/>
      <dgm:spPr/>
      <dgm:t>
        <a:bodyPr/>
        <a:lstStyle/>
        <a:p>
          <a:endParaRPr lang="tr-TR"/>
        </a:p>
      </dgm:t>
    </dgm:pt>
    <dgm:pt modelId="{D355330D-D772-4E72-9FDE-7F556040F66A}">
      <dgm:prSet phldrT="[Metin]"/>
      <dgm:spPr>
        <a:solidFill>
          <a:schemeClr val="accent2">
            <a:lumMod val="40000"/>
            <a:lumOff val="60000"/>
            <a:alpha val="90000"/>
          </a:schemeClr>
        </a:solidFill>
      </dgm:spPr>
      <dgm:t>
        <a:bodyPr/>
        <a:lstStyle/>
        <a:p>
          <a:pPr>
            <a:buNone/>
          </a:pPr>
          <a:r>
            <a:rPr lang="tr-TR" dirty="0">
              <a:latin typeface="Arial" pitchFamily="34" charset="0"/>
              <a:cs typeface="Arial" pitchFamily="34" charset="0"/>
            </a:rPr>
            <a:t>Lisans belgesi onaylı sureti, mahkeme yemin tutanağı, </a:t>
          </a:r>
          <a:endParaRPr lang="tr-TR" dirty="0"/>
        </a:p>
      </dgm:t>
    </dgm:pt>
    <dgm:pt modelId="{1AA7528B-B615-4643-B498-2830CEE0D2FF}" type="parTrans" cxnId="{B084B559-9899-4DD4-9418-0A3AEBC16FED}">
      <dgm:prSet/>
      <dgm:spPr/>
      <dgm:t>
        <a:bodyPr/>
        <a:lstStyle/>
        <a:p>
          <a:endParaRPr lang="tr-TR"/>
        </a:p>
      </dgm:t>
    </dgm:pt>
    <dgm:pt modelId="{B3A39BAF-DFEB-4027-8DAD-33DCEDB44350}" type="sibTrans" cxnId="{B084B559-9899-4DD4-9418-0A3AEBC16FED}">
      <dgm:prSet/>
      <dgm:spPr/>
      <dgm:t>
        <a:bodyPr/>
        <a:lstStyle/>
        <a:p>
          <a:endParaRPr lang="tr-TR"/>
        </a:p>
      </dgm:t>
    </dgm:pt>
    <dgm:pt modelId="{5D4E91FE-A57A-4D3D-BCD0-E48BE1E9F424}">
      <dgm:prSet phldrT="[Metin]" custT="1"/>
      <dgm:spPr>
        <a:solidFill>
          <a:schemeClr val="accent2">
            <a:lumMod val="40000"/>
            <a:lumOff val="60000"/>
            <a:alpha val="90000"/>
          </a:schemeClr>
        </a:solidFill>
      </dgm:spPr>
      <dgm:t>
        <a:bodyPr/>
        <a:lstStyle/>
        <a:p>
          <a:pPr>
            <a:buNone/>
          </a:pPr>
          <a:r>
            <a:rPr lang="tr-TR" sz="1400" dirty="0">
              <a:latin typeface="Arial" pitchFamily="34" charset="0"/>
              <a:cs typeface="Arial" pitchFamily="34" charset="0"/>
            </a:rPr>
            <a:t>Denetim defteri, rapor ve talimatlar Arşiv Hizmetleri Genelgesinde öngörülen sürelere göre saklanır</a:t>
          </a:r>
          <a:endParaRPr lang="tr-TR" sz="1400" dirty="0"/>
        </a:p>
      </dgm:t>
    </dgm:pt>
    <dgm:pt modelId="{4CB4B7E8-D02D-4100-983D-3DB46372707D}" type="parTrans" cxnId="{B96FB1E7-D565-42B4-9D61-FB4718A94A9F}">
      <dgm:prSet/>
      <dgm:spPr/>
      <dgm:t>
        <a:bodyPr/>
        <a:lstStyle/>
        <a:p>
          <a:endParaRPr lang="tr-TR"/>
        </a:p>
      </dgm:t>
    </dgm:pt>
    <dgm:pt modelId="{2AF8FD6A-B04F-4FAB-BDEC-542E25E5B412}" type="sibTrans" cxnId="{B96FB1E7-D565-42B4-9D61-FB4718A94A9F}">
      <dgm:prSet/>
      <dgm:spPr/>
      <dgm:t>
        <a:bodyPr/>
        <a:lstStyle/>
        <a:p>
          <a:endParaRPr lang="tr-TR"/>
        </a:p>
      </dgm:t>
    </dgm:pt>
    <dgm:pt modelId="{7CDA7A7A-BF5D-45E2-9FB9-FB2801DE06FA}">
      <dgm:prSet phldrT="[Metin]"/>
      <dgm:spPr>
        <a:solidFill>
          <a:schemeClr val="accent2">
            <a:lumMod val="40000"/>
            <a:lumOff val="60000"/>
            <a:alpha val="90000"/>
          </a:schemeClr>
        </a:solidFill>
      </dgm:spPr>
      <dgm:t>
        <a:bodyPr/>
        <a:lstStyle/>
        <a:p>
          <a:pPr>
            <a:buNone/>
          </a:pPr>
          <a:r>
            <a:rPr lang="tr-TR" dirty="0">
              <a:latin typeface="Arial" pitchFamily="34" charset="0"/>
              <a:cs typeface="Arial" pitchFamily="34" charset="0"/>
            </a:rPr>
            <a:t>Oda tescil belgesi, adres beyanı, </a:t>
          </a:r>
          <a:endParaRPr lang="tr-TR" dirty="0"/>
        </a:p>
      </dgm:t>
    </dgm:pt>
    <dgm:pt modelId="{76A3D068-F79A-4DD7-AFBF-DB84047BFB34}" type="parTrans" cxnId="{629A1473-7197-4DBA-B883-EFE023446B4F}">
      <dgm:prSet/>
      <dgm:spPr/>
      <dgm:t>
        <a:bodyPr/>
        <a:lstStyle/>
        <a:p>
          <a:endParaRPr lang="tr-TR"/>
        </a:p>
      </dgm:t>
    </dgm:pt>
    <dgm:pt modelId="{F1084B15-E6E1-4656-BDEB-EAF3D79844FF}" type="sibTrans" cxnId="{629A1473-7197-4DBA-B883-EFE023446B4F}">
      <dgm:prSet/>
      <dgm:spPr/>
      <dgm:t>
        <a:bodyPr/>
        <a:lstStyle/>
        <a:p>
          <a:endParaRPr lang="tr-TR"/>
        </a:p>
      </dgm:t>
    </dgm:pt>
    <dgm:pt modelId="{805D1562-DC33-457C-B3DD-F2DCEEA03A6A}">
      <dgm:prSet phldrT="[Metin]"/>
      <dgm:spPr>
        <a:solidFill>
          <a:schemeClr val="accent2">
            <a:lumMod val="40000"/>
            <a:lumOff val="60000"/>
            <a:alpha val="90000"/>
          </a:schemeClr>
        </a:solidFill>
      </dgm:spPr>
      <dgm:t>
        <a:bodyPr/>
        <a:lstStyle/>
        <a:p>
          <a:pPr>
            <a:buNone/>
          </a:pPr>
          <a:r>
            <a:rPr lang="tr-TR" dirty="0">
              <a:latin typeface="Arial" pitchFamily="34" charset="0"/>
              <a:cs typeface="Arial" pitchFamily="34" charset="0"/>
            </a:rPr>
            <a:t>kadastro müdürlüğünün onay yazısı, yetki devir belgesi ve ekleri </a:t>
          </a:r>
          <a:endParaRPr lang="tr-TR" dirty="0"/>
        </a:p>
      </dgm:t>
    </dgm:pt>
    <dgm:pt modelId="{FA884394-2551-4EFA-B29C-17E145F8685E}" type="parTrans" cxnId="{8581B307-FE4E-44AA-B4ED-5BC9BAADFAF5}">
      <dgm:prSet/>
      <dgm:spPr/>
      <dgm:t>
        <a:bodyPr/>
        <a:lstStyle/>
        <a:p>
          <a:endParaRPr lang="tr-TR"/>
        </a:p>
      </dgm:t>
    </dgm:pt>
    <dgm:pt modelId="{0DF3B0FE-84B2-4A0C-BFDD-4F7B9B88E904}" type="sibTrans" cxnId="{8581B307-FE4E-44AA-B4ED-5BC9BAADFAF5}">
      <dgm:prSet/>
      <dgm:spPr/>
      <dgm:t>
        <a:bodyPr/>
        <a:lstStyle/>
        <a:p>
          <a:endParaRPr lang="tr-TR"/>
        </a:p>
      </dgm:t>
    </dgm:pt>
    <dgm:pt modelId="{AFEC33AD-4569-46B3-9BB1-19E393A72399}">
      <dgm:prSet phldrT="[Metin]"/>
      <dgm:spPr>
        <a:solidFill>
          <a:schemeClr val="accent2">
            <a:lumMod val="40000"/>
            <a:lumOff val="60000"/>
            <a:alpha val="90000"/>
          </a:schemeClr>
        </a:solidFill>
      </dgm:spPr>
      <dgm:t>
        <a:bodyPr/>
        <a:lstStyle/>
        <a:p>
          <a:pPr>
            <a:buNone/>
          </a:pPr>
          <a:r>
            <a:rPr lang="tr-TR" dirty="0">
              <a:latin typeface="Arial" pitchFamily="34" charset="0"/>
              <a:cs typeface="Arial" pitchFamily="34" charset="0"/>
            </a:rPr>
            <a:t>yetki devrine ait mahkeme yemin tutanağı, </a:t>
          </a:r>
          <a:endParaRPr lang="tr-TR" dirty="0"/>
        </a:p>
      </dgm:t>
    </dgm:pt>
    <dgm:pt modelId="{C1A75308-81DA-41AC-BC28-EAB4659EB08B}" type="parTrans" cxnId="{44421BBB-F9FA-40A2-9ED2-5C7C4BC86984}">
      <dgm:prSet/>
      <dgm:spPr/>
      <dgm:t>
        <a:bodyPr/>
        <a:lstStyle/>
        <a:p>
          <a:endParaRPr lang="tr-TR"/>
        </a:p>
      </dgm:t>
    </dgm:pt>
    <dgm:pt modelId="{078E3308-9B47-4657-8BF6-493322C7DC36}" type="sibTrans" cxnId="{44421BBB-F9FA-40A2-9ED2-5C7C4BC86984}">
      <dgm:prSet/>
      <dgm:spPr/>
      <dgm:t>
        <a:bodyPr/>
        <a:lstStyle/>
        <a:p>
          <a:endParaRPr lang="tr-TR"/>
        </a:p>
      </dgm:t>
    </dgm:pt>
    <dgm:pt modelId="{CF7F9FAE-8BB8-4482-B9BD-C1A4195575BE}" type="pres">
      <dgm:prSet presAssocID="{E18918BC-BF10-4FFA-B466-B3FA7F884F40}" presName="Name0" presStyleCnt="0">
        <dgm:presLayoutVars>
          <dgm:dir/>
          <dgm:animLvl val="lvl"/>
          <dgm:resizeHandles val="exact"/>
        </dgm:presLayoutVars>
      </dgm:prSet>
      <dgm:spPr/>
    </dgm:pt>
    <dgm:pt modelId="{70DC976B-40E6-4516-8C0B-FD79BA597ABD}" type="pres">
      <dgm:prSet presAssocID="{589CE601-E4E9-4BAF-8FD4-6B6C7F6E11FC}" presName="linNode" presStyleCnt="0"/>
      <dgm:spPr/>
    </dgm:pt>
    <dgm:pt modelId="{71F3B132-8D20-4FD6-B255-DCB9D49F23CE}" type="pres">
      <dgm:prSet presAssocID="{589CE601-E4E9-4BAF-8FD4-6B6C7F6E11FC}" presName="parentText" presStyleLbl="node1" presStyleIdx="0" presStyleCnt="3" custScaleY="82953" custLinFactNeighborY="7669">
        <dgm:presLayoutVars>
          <dgm:chMax val="1"/>
          <dgm:bulletEnabled val="1"/>
        </dgm:presLayoutVars>
      </dgm:prSet>
      <dgm:spPr/>
    </dgm:pt>
    <dgm:pt modelId="{A54B686F-CB15-4F24-9DB1-D455500A6669}" type="pres">
      <dgm:prSet presAssocID="{589CE601-E4E9-4BAF-8FD4-6B6C7F6E11FC}" presName="descendantText" presStyleLbl="alignAccFollowNode1" presStyleIdx="0" presStyleCnt="3" custLinFactNeighborX="0">
        <dgm:presLayoutVars>
          <dgm:bulletEnabled val="1"/>
        </dgm:presLayoutVars>
      </dgm:prSet>
      <dgm:spPr/>
    </dgm:pt>
    <dgm:pt modelId="{8EA6ACB2-7187-430B-BC07-8E418934A9B1}" type="pres">
      <dgm:prSet presAssocID="{D5871DC1-7BBB-45AE-86C1-B16550832B00}" presName="sp" presStyleCnt="0"/>
      <dgm:spPr/>
    </dgm:pt>
    <dgm:pt modelId="{878763B2-8E37-4DFA-88F4-CFB467C2BAF0}" type="pres">
      <dgm:prSet presAssocID="{049E867D-F3DA-417C-8D39-F4A8D0AF4795}" presName="linNode" presStyleCnt="0"/>
      <dgm:spPr/>
    </dgm:pt>
    <dgm:pt modelId="{C85BD308-28AC-43D2-A612-FE10D12690C7}" type="pres">
      <dgm:prSet presAssocID="{049E867D-F3DA-417C-8D39-F4A8D0AF4795}" presName="parentText" presStyleLbl="node1" presStyleIdx="1" presStyleCnt="3" custLinFactNeighborY="7196">
        <dgm:presLayoutVars>
          <dgm:chMax val="1"/>
          <dgm:bulletEnabled val="1"/>
        </dgm:presLayoutVars>
      </dgm:prSet>
      <dgm:spPr/>
    </dgm:pt>
    <dgm:pt modelId="{1A9DD8FA-D7EA-4DEC-8308-01A8229065D1}" type="pres">
      <dgm:prSet presAssocID="{049E867D-F3DA-417C-8D39-F4A8D0AF4795}" presName="descendantText" presStyleLbl="alignAccFollowNode1" presStyleIdx="1" presStyleCnt="3" custScaleY="121329">
        <dgm:presLayoutVars>
          <dgm:bulletEnabled val="1"/>
        </dgm:presLayoutVars>
      </dgm:prSet>
      <dgm:spPr/>
    </dgm:pt>
    <dgm:pt modelId="{2396086E-9566-47AD-BF59-30C3065616C1}" type="pres">
      <dgm:prSet presAssocID="{46746A9A-368C-408F-80DD-445D8BAB0A83}" presName="sp" presStyleCnt="0"/>
      <dgm:spPr/>
    </dgm:pt>
    <dgm:pt modelId="{F9646AE9-30E7-4313-9B99-E6021B993A05}" type="pres">
      <dgm:prSet presAssocID="{63A2D38C-1C6B-4521-92B4-799888E6B57A}" presName="linNode" presStyleCnt="0"/>
      <dgm:spPr/>
    </dgm:pt>
    <dgm:pt modelId="{1F32D15A-D7A1-4F1E-8F82-4CB9F9DAA646}" type="pres">
      <dgm:prSet presAssocID="{63A2D38C-1C6B-4521-92B4-799888E6B57A}" presName="parentText" presStyleLbl="node1" presStyleIdx="2" presStyleCnt="3" custLinFactNeighborX="0" custLinFactNeighborY="152">
        <dgm:presLayoutVars>
          <dgm:chMax val="1"/>
          <dgm:bulletEnabled val="1"/>
        </dgm:presLayoutVars>
      </dgm:prSet>
      <dgm:spPr/>
    </dgm:pt>
    <dgm:pt modelId="{CFE73833-4B54-4119-BC95-3A9284F994D3}" type="pres">
      <dgm:prSet presAssocID="{63A2D38C-1C6B-4521-92B4-799888E6B57A}" presName="descendantText" presStyleLbl="alignAccFollowNode1" presStyleIdx="2" presStyleCnt="3" custScaleY="131120">
        <dgm:presLayoutVars>
          <dgm:bulletEnabled val="1"/>
        </dgm:presLayoutVars>
      </dgm:prSet>
      <dgm:spPr/>
    </dgm:pt>
  </dgm:ptLst>
  <dgm:cxnLst>
    <dgm:cxn modelId="{8581B307-FE4E-44AA-B4ED-5BC9BAADFAF5}" srcId="{63A2D38C-1C6B-4521-92B4-799888E6B57A}" destId="{805D1562-DC33-457C-B3DD-F2DCEEA03A6A}" srcOrd="3" destOrd="0" parTransId="{FA884394-2551-4EFA-B29C-17E145F8685E}" sibTransId="{0DF3B0FE-84B2-4A0C-BFDD-4F7B9B88E904}"/>
    <dgm:cxn modelId="{9261990C-8941-491E-93B1-AE1A3CE7070B}" srcId="{049E867D-F3DA-417C-8D39-F4A8D0AF4795}" destId="{AD83B2DF-A58B-48CF-BA30-38BC071190B7}" srcOrd="0" destOrd="0" parTransId="{B9DABFEE-7FE6-4867-8908-59CE40A2F265}" sibTransId="{19B9B537-0BC0-47A4-A993-D204370B541D}"/>
    <dgm:cxn modelId="{D2582421-385D-4268-ACE2-27D9BC2D9B7B}" type="presOf" srcId="{7CDA7A7A-BF5D-45E2-9FB9-FB2801DE06FA}" destId="{CFE73833-4B54-4119-BC95-3A9284F994D3}" srcOrd="0" destOrd="1" presId="urn:microsoft.com/office/officeart/2005/8/layout/vList5"/>
    <dgm:cxn modelId="{DB626E31-83B4-4D6D-93CF-0F423248F0BA}" srcId="{589CE601-E4E9-4BAF-8FD4-6B6C7F6E11FC}" destId="{C156A748-4566-41D0-897E-4E3424A263C0}" srcOrd="0" destOrd="0" parTransId="{3B7AD038-9A8C-4B08-B0DE-877FBA2164F2}" sibTransId="{FF1657EB-5FEE-4EE5-BCB2-F4B73BFC41C5}"/>
    <dgm:cxn modelId="{46DA7A3A-70CD-4689-AB68-E717FF1E511C}" srcId="{E18918BC-BF10-4FFA-B466-B3FA7F884F40}" destId="{049E867D-F3DA-417C-8D39-F4A8D0AF4795}" srcOrd="1" destOrd="0" parTransId="{4F9F3016-B14D-4335-8D82-215293BFFFA1}" sibTransId="{46746A9A-368C-408F-80DD-445D8BAB0A83}"/>
    <dgm:cxn modelId="{041EA240-F872-4B0E-83EC-CC681448F208}" type="presOf" srcId="{D355330D-D772-4E72-9FDE-7F556040F66A}" destId="{CFE73833-4B54-4119-BC95-3A9284F994D3}" srcOrd="0" destOrd="0" presId="urn:microsoft.com/office/officeart/2005/8/layout/vList5"/>
    <dgm:cxn modelId="{629A1473-7197-4DBA-B883-EFE023446B4F}" srcId="{63A2D38C-1C6B-4521-92B4-799888E6B57A}" destId="{7CDA7A7A-BF5D-45E2-9FB9-FB2801DE06FA}" srcOrd="1" destOrd="0" parTransId="{76A3D068-F79A-4DD7-AFBF-DB84047BFB34}" sibTransId="{F1084B15-E6E1-4656-BDEB-EAF3D79844FF}"/>
    <dgm:cxn modelId="{B084B559-9899-4DD4-9418-0A3AEBC16FED}" srcId="{63A2D38C-1C6B-4521-92B4-799888E6B57A}" destId="{D355330D-D772-4E72-9FDE-7F556040F66A}" srcOrd="0" destOrd="0" parTransId="{1AA7528B-B615-4643-B498-2830CEE0D2FF}" sibTransId="{B3A39BAF-DFEB-4027-8DAD-33DCEDB44350}"/>
    <dgm:cxn modelId="{D8511A80-8222-473E-8D1A-D3A28A5FF4F6}" type="presOf" srcId="{AD83B2DF-A58B-48CF-BA30-38BC071190B7}" destId="{1A9DD8FA-D7EA-4DEC-8308-01A8229065D1}" srcOrd="0" destOrd="0" presId="urn:microsoft.com/office/officeart/2005/8/layout/vList5"/>
    <dgm:cxn modelId="{8EFB6B85-8314-4CAD-9131-17D97E63206B}" type="presOf" srcId="{E18918BC-BF10-4FFA-B466-B3FA7F884F40}" destId="{CF7F9FAE-8BB8-4482-B9BD-C1A4195575BE}" srcOrd="0" destOrd="0" presId="urn:microsoft.com/office/officeart/2005/8/layout/vList5"/>
    <dgm:cxn modelId="{11F93087-8099-4A17-83F9-ED7EF3E6C319}" type="presOf" srcId="{805D1562-DC33-457C-B3DD-F2DCEEA03A6A}" destId="{CFE73833-4B54-4119-BC95-3A9284F994D3}" srcOrd="0" destOrd="3" presId="urn:microsoft.com/office/officeart/2005/8/layout/vList5"/>
    <dgm:cxn modelId="{949F2D8B-DBF4-4962-9F00-BFBA329BDFE5}" srcId="{E18918BC-BF10-4FFA-B466-B3FA7F884F40}" destId="{63A2D38C-1C6B-4521-92B4-799888E6B57A}" srcOrd="2" destOrd="0" parTransId="{4264F085-29A5-405E-94B1-54C4A76095EA}" sibTransId="{BD7376A7-0D95-410E-A0EE-29BC2C2EBD84}"/>
    <dgm:cxn modelId="{8CABBD93-E025-46D4-B335-9B7D03808751}" type="presOf" srcId="{AFEC33AD-4569-46B3-9BB1-19E393A72399}" destId="{CFE73833-4B54-4119-BC95-3A9284F994D3}" srcOrd="0" destOrd="2" presId="urn:microsoft.com/office/officeart/2005/8/layout/vList5"/>
    <dgm:cxn modelId="{EF174097-CDC3-4997-9523-37C7ABCE24FD}" type="presOf" srcId="{589CE601-E4E9-4BAF-8FD4-6B6C7F6E11FC}" destId="{71F3B132-8D20-4FD6-B255-DCB9D49F23CE}" srcOrd="0" destOrd="0" presId="urn:microsoft.com/office/officeart/2005/8/layout/vList5"/>
    <dgm:cxn modelId="{560B3AAE-7A86-49B9-BA0B-F7D2F50EDA0F}" type="presOf" srcId="{C156A748-4566-41D0-897E-4E3424A263C0}" destId="{A54B686F-CB15-4F24-9DB1-D455500A6669}" srcOrd="0" destOrd="0" presId="urn:microsoft.com/office/officeart/2005/8/layout/vList5"/>
    <dgm:cxn modelId="{E1DC67B0-3520-47DB-9C77-9EE7C0E4BAB3}" type="presOf" srcId="{049E867D-F3DA-417C-8D39-F4A8D0AF4795}" destId="{C85BD308-28AC-43D2-A612-FE10D12690C7}" srcOrd="0" destOrd="0" presId="urn:microsoft.com/office/officeart/2005/8/layout/vList5"/>
    <dgm:cxn modelId="{44421BBB-F9FA-40A2-9ED2-5C7C4BC86984}" srcId="{63A2D38C-1C6B-4521-92B4-799888E6B57A}" destId="{AFEC33AD-4569-46B3-9BB1-19E393A72399}" srcOrd="2" destOrd="0" parTransId="{C1A75308-81DA-41AC-BC28-EAB4659EB08B}" sibTransId="{078E3308-9B47-4657-8BF6-493322C7DC36}"/>
    <dgm:cxn modelId="{2E7A61C5-9079-48A2-BE4D-B7FB2BB0BF78}" srcId="{E18918BC-BF10-4FFA-B466-B3FA7F884F40}" destId="{589CE601-E4E9-4BAF-8FD4-6B6C7F6E11FC}" srcOrd="0" destOrd="0" parTransId="{B2527F93-F23B-40E2-BB8C-FC9A7BCB3CB1}" sibTransId="{D5871DC1-7BBB-45AE-86C1-B16550832B00}"/>
    <dgm:cxn modelId="{C76548CB-D9C7-4364-B8AB-EE258ABFAAAB}" type="presOf" srcId="{63A2D38C-1C6B-4521-92B4-799888E6B57A}" destId="{1F32D15A-D7A1-4F1E-8F82-4CB9F9DAA646}" srcOrd="0" destOrd="0" presId="urn:microsoft.com/office/officeart/2005/8/layout/vList5"/>
    <dgm:cxn modelId="{B96FB1E7-D565-42B4-9D61-FB4718A94A9F}" srcId="{049E867D-F3DA-417C-8D39-F4A8D0AF4795}" destId="{5D4E91FE-A57A-4D3D-BCD0-E48BE1E9F424}" srcOrd="1" destOrd="0" parTransId="{4CB4B7E8-D02D-4100-983D-3DB46372707D}" sibTransId="{2AF8FD6A-B04F-4FAB-BDEC-542E25E5B412}"/>
    <dgm:cxn modelId="{C33B32F1-11A6-4927-AAAB-76CC600AAC05}" type="presOf" srcId="{5D4E91FE-A57A-4D3D-BCD0-E48BE1E9F424}" destId="{1A9DD8FA-D7EA-4DEC-8308-01A8229065D1}" srcOrd="0" destOrd="1" presId="urn:microsoft.com/office/officeart/2005/8/layout/vList5"/>
    <dgm:cxn modelId="{7E5E4F4E-419A-4443-80E9-A372A750AE56}" type="presParOf" srcId="{CF7F9FAE-8BB8-4482-B9BD-C1A4195575BE}" destId="{70DC976B-40E6-4516-8C0B-FD79BA597ABD}" srcOrd="0" destOrd="0" presId="urn:microsoft.com/office/officeart/2005/8/layout/vList5"/>
    <dgm:cxn modelId="{A23F05F3-5305-403C-ABAF-01CED1265D48}" type="presParOf" srcId="{70DC976B-40E6-4516-8C0B-FD79BA597ABD}" destId="{71F3B132-8D20-4FD6-B255-DCB9D49F23CE}" srcOrd="0" destOrd="0" presId="urn:microsoft.com/office/officeart/2005/8/layout/vList5"/>
    <dgm:cxn modelId="{04337604-4AC2-4431-9C8B-4CD7D441C04A}" type="presParOf" srcId="{70DC976B-40E6-4516-8C0B-FD79BA597ABD}" destId="{A54B686F-CB15-4F24-9DB1-D455500A6669}" srcOrd="1" destOrd="0" presId="urn:microsoft.com/office/officeart/2005/8/layout/vList5"/>
    <dgm:cxn modelId="{8626C2F4-3FEC-4C68-A26F-C16532CE90C4}" type="presParOf" srcId="{CF7F9FAE-8BB8-4482-B9BD-C1A4195575BE}" destId="{8EA6ACB2-7187-430B-BC07-8E418934A9B1}" srcOrd="1" destOrd="0" presId="urn:microsoft.com/office/officeart/2005/8/layout/vList5"/>
    <dgm:cxn modelId="{4E551E84-D2AD-4144-8A48-4F5F8300FDDF}" type="presParOf" srcId="{CF7F9FAE-8BB8-4482-B9BD-C1A4195575BE}" destId="{878763B2-8E37-4DFA-88F4-CFB467C2BAF0}" srcOrd="2" destOrd="0" presId="urn:microsoft.com/office/officeart/2005/8/layout/vList5"/>
    <dgm:cxn modelId="{6495FAE9-AEF0-42DD-BDF3-50B241CDAD55}" type="presParOf" srcId="{878763B2-8E37-4DFA-88F4-CFB467C2BAF0}" destId="{C85BD308-28AC-43D2-A612-FE10D12690C7}" srcOrd="0" destOrd="0" presId="urn:microsoft.com/office/officeart/2005/8/layout/vList5"/>
    <dgm:cxn modelId="{CC77248E-D617-44B1-8C0B-A4AAB3824234}" type="presParOf" srcId="{878763B2-8E37-4DFA-88F4-CFB467C2BAF0}" destId="{1A9DD8FA-D7EA-4DEC-8308-01A8229065D1}" srcOrd="1" destOrd="0" presId="urn:microsoft.com/office/officeart/2005/8/layout/vList5"/>
    <dgm:cxn modelId="{70FA64CB-DBB1-497B-A4E4-325E9EE96780}" type="presParOf" srcId="{CF7F9FAE-8BB8-4482-B9BD-C1A4195575BE}" destId="{2396086E-9566-47AD-BF59-30C3065616C1}" srcOrd="3" destOrd="0" presId="urn:microsoft.com/office/officeart/2005/8/layout/vList5"/>
    <dgm:cxn modelId="{CEF798B1-F94F-4E1B-84AD-13CEF1C250AE}" type="presParOf" srcId="{CF7F9FAE-8BB8-4482-B9BD-C1A4195575BE}" destId="{F9646AE9-30E7-4313-9B99-E6021B993A05}" srcOrd="4" destOrd="0" presId="urn:microsoft.com/office/officeart/2005/8/layout/vList5"/>
    <dgm:cxn modelId="{B0B233EB-4FFD-4AFF-A588-3F99D5E84E1B}" type="presParOf" srcId="{F9646AE9-30E7-4313-9B99-E6021B993A05}" destId="{1F32D15A-D7A1-4F1E-8F82-4CB9F9DAA646}" srcOrd="0" destOrd="0" presId="urn:microsoft.com/office/officeart/2005/8/layout/vList5"/>
    <dgm:cxn modelId="{5DD5F7E8-820B-4962-AEA4-7742DCAC6548}" type="presParOf" srcId="{F9646AE9-30E7-4313-9B99-E6021B993A05}" destId="{CFE73833-4B54-4119-BC95-3A9284F994D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328652D-13F6-424A-8863-1651622EE00B}" type="doc">
      <dgm:prSet loTypeId="urn:microsoft.com/office/officeart/2005/8/layout/vList5" loCatId="list" qsTypeId="urn:microsoft.com/office/officeart/2005/8/quickstyle/3d3" qsCatId="3D" csTypeId="urn:microsoft.com/office/officeart/2005/8/colors/accent1_2" csCatId="accent1" phldr="1"/>
      <dgm:spPr/>
      <dgm:t>
        <a:bodyPr/>
        <a:lstStyle/>
        <a:p>
          <a:endParaRPr lang="tr-TR"/>
        </a:p>
      </dgm:t>
    </dgm:pt>
    <dgm:pt modelId="{60DDCDF4-B127-4D21-A13E-301BFB510C0A}">
      <dgm:prSet phldrT="[Metin]" custT="1"/>
      <dgm:spPr>
        <a:solidFill>
          <a:schemeClr val="accent2"/>
        </a:solidFill>
      </dgm:spPr>
      <dgm:t>
        <a:bodyPr/>
        <a:lstStyle/>
        <a:p>
          <a:r>
            <a:rPr lang="tr-TR" sz="2000" b="1" u="none" dirty="0">
              <a:latin typeface="Arial Black" panose="020B0A04020102020204" pitchFamily="34" charset="0"/>
              <a:cs typeface="Arial" pitchFamily="34" charset="0"/>
            </a:rPr>
            <a:t>Kadastro Teknik Hizmetleri Kayıt Defteri</a:t>
          </a:r>
          <a:endParaRPr lang="tr-TR" sz="2000" b="1" u="none" dirty="0">
            <a:latin typeface="Arial Black" panose="020B0A04020102020204" pitchFamily="34" charset="0"/>
          </a:endParaRPr>
        </a:p>
      </dgm:t>
    </dgm:pt>
    <dgm:pt modelId="{13E18944-9598-4B81-9FEB-11DA62F3F249}" type="parTrans" cxnId="{129394BD-5299-4334-9377-3BC5CDC400C5}">
      <dgm:prSet/>
      <dgm:spPr/>
      <dgm:t>
        <a:bodyPr/>
        <a:lstStyle/>
        <a:p>
          <a:endParaRPr lang="tr-TR"/>
        </a:p>
      </dgm:t>
    </dgm:pt>
    <dgm:pt modelId="{6CB1E0E0-AA9E-4089-8EFE-9A6B1FFC2FB4}" type="sibTrans" cxnId="{129394BD-5299-4334-9377-3BC5CDC400C5}">
      <dgm:prSet/>
      <dgm:spPr/>
      <dgm:t>
        <a:bodyPr/>
        <a:lstStyle/>
        <a:p>
          <a:endParaRPr lang="tr-TR"/>
        </a:p>
      </dgm:t>
    </dgm:pt>
    <dgm:pt modelId="{3F26C370-5B72-4363-88DC-6CFB6A9173A3}">
      <dgm:prSet phldrT="[Metin]" custT="1"/>
      <dgm:spPr>
        <a:solidFill>
          <a:schemeClr val="accent2">
            <a:lumMod val="40000"/>
            <a:lumOff val="60000"/>
            <a:alpha val="90000"/>
          </a:schemeClr>
        </a:solidFill>
      </dgm:spPr>
      <dgm:t>
        <a:bodyPr/>
        <a:lstStyle/>
        <a:p>
          <a:pPr>
            <a:buFontTx/>
            <a:buNone/>
          </a:pPr>
          <a:r>
            <a:rPr lang="tr-TR" sz="1600" dirty="0">
              <a:latin typeface="Arial" pitchFamily="34" charset="0"/>
              <a:cs typeface="Arial" pitchFamily="34" charset="0"/>
            </a:rPr>
            <a:t>LİHKAB Ofis Otomasyon Sistemi üzerinden</a:t>
          </a:r>
          <a:endParaRPr lang="tr-TR" sz="1600" dirty="0"/>
        </a:p>
      </dgm:t>
    </dgm:pt>
    <dgm:pt modelId="{14A11DC8-4577-4AD6-A04C-B7BC9B729B47}" type="parTrans" cxnId="{145072E5-2B30-473E-A82E-F96C2CCC2702}">
      <dgm:prSet/>
      <dgm:spPr/>
      <dgm:t>
        <a:bodyPr/>
        <a:lstStyle/>
        <a:p>
          <a:endParaRPr lang="tr-TR"/>
        </a:p>
      </dgm:t>
    </dgm:pt>
    <dgm:pt modelId="{CCB9C4F3-65DA-41BC-8C52-A6ED870FECDE}" type="sibTrans" cxnId="{145072E5-2B30-473E-A82E-F96C2CCC2702}">
      <dgm:prSet/>
      <dgm:spPr/>
      <dgm:t>
        <a:bodyPr/>
        <a:lstStyle/>
        <a:p>
          <a:endParaRPr lang="tr-TR"/>
        </a:p>
      </dgm:t>
    </dgm:pt>
    <dgm:pt modelId="{906EAB6C-CA3C-4BEF-99FE-60103EDCE9AE}">
      <dgm:prSet phldrT="[Metin]" custT="1"/>
      <dgm:spPr>
        <a:solidFill>
          <a:schemeClr val="accent2"/>
        </a:solidFill>
      </dgm:spPr>
      <dgm:t>
        <a:bodyPr/>
        <a:lstStyle/>
        <a:p>
          <a:r>
            <a:rPr lang="tr-TR" sz="2400" u="none" dirty="0">
              <a:latin typeface="Arial Black" panose="020B0A04020102020204" pitchFamily="34" charset="0"/>
              <a:cs typeface="Arial" pitchFamily="34" charset="0"/>
            </a:rPr>
            <a:t>Sözleşme Dosyası</a:t>
          </a:r>
          <a:endParaRPr lang="tr-TR" sz="2400" u="none" dirty="0">
            <a:latin typeface="Arial Black" panose="020B0A04020102020204" pitchFamily="34" charset="0"/>
          </a:endParaRPr>
        </a:p>
      </dgm:t>
    </dgm:pt>
    <dgm:pt modelId="{B0363552-F3A1-4E9C-A0C7-53BD9A162F39}" type="parTrans" cxnId="{5EC16D6E-D459-4F59-A372-3C4E8FE71F5A}">
      <dgm:prSet/>
      <dgm:spPr/>
      <dgm:t>
        <a:bodyPr/>
        <a:lstStyle/>
        <a:p>
          <a:endParaRPr lang="tr-TR"/>
        </a:p>
      </dgm:t>
    </dgm:pt>
    <dgm:pt modelId="{AF26D052-3E64-4F3A-9AEF-C8E178769776}" type="sibTrans" cxnId="{5EC16D6E-D459-4F59-A372-3C4E8FE71F5A}">
      <dgm:prSet/>
      <dgm:spPr/>
      <dgm:t>
        <a:bodyPr/>
        <a:lstStyle/>
        <a:p>
          <a:endParaRPr lang="tr-TR"/>
        </a:p>
      </dgm:t>
    </dgm:pt>
    <dgm:pt modelId="{C3AF2037-2161-4FEF-B256-2B431A241972}">
      <dgm:prSet phldrT="[Metin]" custT="1"/>
      <dgm:spPr>
        <a:solidFill>
          <a:schemeClr val="accent2">
            <a:lumMod val="40000"/>
            <a:lumOff val="60000"/>
            <a:alpha val="90000"/>
          </a:schemeClr>
        </a:solidFill>
      </dgm:spPr>
      <dgm:t>
        <a:bodyPr/>
        <a:lstStyle/>
        <a:p>
          <a:pPr>
            <a:buNone/>
          </a:pPr>
          <a:r>
            <a:rPr lang="tr-TR" sz="1600" dirty="0">
              <a:latin typeface="Arial" pitchFamily="34" charset="0"/>
              <a:cs typeface="Arial" pitchFamily="34" charset="0"/>
            </a:rPr>
            <a:t>Tip sözleşmeler,</a:t>
          </a:r>
          <a:endParaRPr lang="tr-TR" sz="1600" dirty="0"/>
        </a:p>
      </dgm:t>
    </dgm:pt>
    <dgm:pt modelId="{6AAAAC28-B674-4E8F-9B8E-0A61128D6D54}" type="parTrans" cxnId="{C33AABA4-6CEC-4622-8965-DCDB84C0D294}">
      <dgm:prSet/>
      <dgm:spPr/>
      <dgm:t>
        <a:bodyPr/>
        <a:lstStyle/>
        <a:p>
          <a:endParaRPr lang="tr-TR"/>
        </a:p>
      </dgm:t>
    </dgm:pt>
    <dgm:pt modelId="{A04CD6AF-19B8-4A22-BE2B-B0F53230C0F7}" type="sibTrans" cxnId="{C33AABA4-6CEC-4622-8965-DCDB84C0D294}">
      <dgm:prSet/>
      <dgm:spPr/>
      <dgm:t>
        <a:bodyPr/>
        <a:lstStyle/>
        <a:p>
          <a:endParaRPr lang="tr-TR"/>
        </a:p>
      </dgm:t>
    </dgm:pt>
    <dgm:pt modelId="{22236E04-9E51-486C-8F5B-E30A10B78F3F}">
      <dgm:prSet phldrT="[Metin]" custT="1"/>
      <dgm:spPr>
        <a:solidFill>
          <a:schemeClr val="accent2"/>
        </a:solidFill>
      </dgm:spPr>
      <dgm:t>
        <a:bodyPr/>
        <a:lstStyle/>
        <a:p>
          <a:pPr>
            <a:buFont typeface="Wingdings" pitchFamily="2" charset="2"/>
            <a:buChar char="v"/>
          </a:pPr>
          <a:r>
            <a:rPr lang="tr-TR" sz="2400" u="none" dirty="0">
              <a:latin typeface="Arial Black" panose="020B0A04020102020204" pitchFamily="34" charset="0"/>
              <a:cs typeface="Arial" pitchFamily="34" charset="0"/>
            </a:rPr>
            <a:t>Personel Dosyası</a:t>
          </a:r>
          <a:endParaRPr lang="tr-TR" sz="2400" dirty="0">
            <a:latin typeface="Arial Black" panose="020B0A04020102020204" pitchFamily="34" charset="0"/>
          </a:endParaRPr>
        </a:p>
      </dgm:t>
    </dgm:pt>
    <dgm:pt modelId="{C50C9291-661F-4E20-B8D2-9FBF50E2F87E}" type="parTrans" cxnId="{82FC0FE6-7AB3-4A15-AB3F-87CDF6918D05}">
      <dgm:prSet/>
      <dgm:spPr/>
      <dgm:t>
        <a:bodyPr/>
        <a:lstStyle/>
        <a:p>
          <a:endParaRPr lang="tr-TR"/>
        </a:p>
      </dgm:t>
    </dgm:pt>
    <dgm:pt modelId="{BA5239DD-6378-49E5-82B2-DEDDEC3D8789}" type="sibTrans" cxnId="{82FC0FE6-7AB3-4A15-AB3F-87CDF6918D05}">
      <dgm:prSet/>
      <dgm:spPr/>
      <dgm:t>
        <a:bodyPr/>
        <a:lstStyle/>
        <a:p>
          <a:endParaRPr lang="tr-TR"/>
        </a:p>
      </dgm:t>
    </dgm:pt>
    <dgm:pt modelId="{B50E45EF-8BEC-43E9-8B26-E977D8E326CA}">
      <dgm:prSet phldrT="[Metin]" custT="1"/>
      <dgm:spPr>
        <a:solidFill>
          <a:schemeClr val="accent2">
            <a:lumMod val="40000"/>
            <a:lumOff val="60000"/>
            <a:alpha val="90000"/>
          </a:schemeClr>
        </a:solidFill>
      </dgm:spPr>
      <dgm:t>
        <a:bodyPr/>
        <a:lstStyle/>
        <a:p>
          <a:pPr>
            <a:buFontTx/>
            <a:buNone/>
          </a:pPr>
          <a:r>
            <a:rPr lang="tr-TR" sz="1600" dirty="0">
              <a:latin typeface="Arial" pitchFamily="34" charset="0"/>
              <a:cs typeface="Arial" pitchFamily="34" charset="0"/>
            </a:rPr>
            <a:t>Personelle ilgili özlük evraklarının birer nüshası</a:t>
          </a:r>
          <a:endParaRPr lang="tr-TR" sz="1600" dirty="0"/>
        </a:p>
      </dgm:t>
    </dgm:pt>
    <dgm:pt modelId="{F4AD22A1-0F1E-45A2-A15E-0F5FE177E5FE}" type="parTrans" cxnId="{756585A3-A322-445A-A2AC-2A9E422252D6}">
      <dgm:prSet/>
      <dgm:spPr/>
      <dgm:t>
        <a:bodyPr/>
        <a:lstStyle/>
        <a:p>
          <a:endParaRPr lang="tr-TR"/>
        </a:p>
      </dgm:t>
    </dgm:pt>
    <dgm:pt modelId="{CEC2E749-2F3F-4E58-8D28-056B741B05A0}" type="sibTrans" cxnId="{756585A3-A322-445A-A2AC-2A9E422252D6}">
      <dgm:prSet/>
      <dgm:spPr/>
      <dgm:t>
        <a:bodyPr/>
        <a:lstStyle/>
        <a:p>
          <a:endParaRPr lang="tr-TR"/>
        </a:p>
      </dgm:t>
    </dgm:pt>
    <dgm:pt modelId="{1D42B5EA-8B92-4001-AB6A-E69A813B27A3}">
      <dgm:prSet phldrT="[Metin]" custT="1"/>
      <dgm:spPr>
        <a:solidFill>
          <a:schemeClr val="accent2">
            <a:lumMod val="40000"/>
            <a:lumOff val="60000"/>
            <a:alpha val="90000"/>
          </a:schemeClr>
        </a:solidFill>
      </dgm:spPr>
      <dgm:t>
        <a:bodyPr/>
        <a:lstStyle/>
        <a:p>
          <a:pPr>
            <a:buNone/>
          </a:pPr>
          <a:r>
            <a:rPr lang="tr-TR" sz="1600" dirty="0">
              <a:latin typeface="Arial" pitchFamily="34" charset="0"/>
              <a:cs typeface="Arial" pitchFamily="34" charset="0"/>
            </a:rPr>
            <a:t>işleme verilen fen kayıt numarasına ve yıla göre </a:t>
          </a:r>
          <a:endParaRPr lang="tr-TR" sz="1600" dirty="0"/>
        </a:p>
      </dgm:t>
    </dgm:pt>
    <dgm:pt modelId="{BD446D1F-E768-480F-B413-EA0FAB770F0D}" type="parTrans" cxnId="{9D4180FD-40EF-4653-84FF-342DFE46E9D5}">
      <dgm:prSet/>
      <dgm:spPr/>
      <dgm:t>
        <a:bodyPr/>
        <a:lstStyle/>
        <a:p>
          <a:endParaRPr lang="tr-TR"/>
        </a:p>
      </dgm:t>
    </dgm:pt>
    <dgm:pt modelId="{23FEBF29-7B1A-4A9E-86C1-20D60C4981B1}" type="sibTrans" cxnId="{9D4180FD-40EF-4653-84FF-342DFE46E9D5}">
      <dgm:prSet/>
      <dgm:spPr/>
      <dgm:t>
        <a:bodyPr/>
        <a:lstStyle/>
        <a:p>
          <a:endParaRPr lang="tr-TR"/>
        </a:p>
      </dgm:t>
    </dgm:pt>
    <dgm:pt modelId="{3AB98DCB-C06E-45FC-8A33-2351CB480FC5}">
      <dgm:prSet phldrT="[Metin]" custT="1"/>
      <dgm:spPr>
        <a:solidFill>
          <a:schemeClr val="accent2">
            <a:lumMod val="40000"/>
            <a:lumOff val="60000"/>
            <a:alpha val="90000"/>
          </a:schemeClr>
        </a:solidFill>
      </dgm:spPr>
      <dgm:t>
        <a:bodyPr/>
        <a:lstStyle/>
        <a:p>
          <a:pPr>
            <a:buFontTx/>
            <a:buNone/>
          </a:pPr>
          <a:r>
            <a:rPr lang="tr-TR" sz="1600" dirty="0">
              <a:latin typeface="Arial" pitchFamily="34" charset="0"/>
              <a:cs typeface="Arial" pitchFamily="34" charset="0"/>
            </a:rPr>
            <a:t>kayıt alınarak tutulur</a:t>
          </a:r>
          <a:endParaRPr lang="tr-TR" sz="1600" dirty="0"/>
        </a:p>
      </dgm:t>
    </dgm:pt>
    <dgm:pt modelId="{79C51B73-B5A3-4DDE-B3A9-CBEA919D1D08}" type="parTrans" cxnId="{87130A66-B936-4CA2-B32F-4975003A082C}">
      <dgm:prSet/>
      <dgm:spPr/>
      <dgm:t>
        <a:bodyPr/>
        <a:lstStyle/>
        <a:p>
          <a:endParaRPr lang="tr-TR"/>
        </a:p>
      </dgm:t>
    </dgm:pt>
    <dgm:pt modelId="{E259A4C0-31A9-4868-84B4-B6B4015DA015}" type="sibTrans" cxnId="{87130A66-B936-4CA2-B32F-4975003A082C}">
      <dgm:prSet/>
      <dgm:spPr/>
      <dgm:t>
        <a:bodyPr/>
        <a:lstStyle/>
        <a:p>
          <a:endParaRPr lang="tr-TR"/>
        </a:p>
      </dgm:t>
    </dgm:pt>
    <dgm:pt modelId="{421B8A82-23D8-4437-AC0D-14A393D60D7A}" type="pres">
      <dgm:prSet presAssocID="{9328652D-13F6-424A-8863-1651622EE00B}" presName="Name0" presStyleCnt="0">
        <dgm:presLayoutVars>
          <dgm:dir/>
          <dgm:animLvl val="lvl"/>
          <dgm:resizeHandles val="exact"/>
        </dgm:presLayoutVars>
      </dgm:prSet>
      <dgm:spPr/>
    </dgm:pt>
    <dgm:pt modelId="{1469EF75-E4F8-48E2-BBE5-CDF8132A8B97}" type="pres">
      <dgm:prSet presAssocID="{60DDCDF4-B127-4D21-A13E-301BFB510C0A}" presName="linNode" presStyleCnt="0"/>
      <dgm:spPr/>
    </dgm:pt>
    <dgm:pt modelId="{BD6204C6-F41F-4261-8FF6-7E392E366FB7}" type="pres">
      <dgm:prSet presAssocID="{60DDCDF4-B127-4D21-A13E-301BFB510C0A}" presName="parentText" presStyleLbl="node1" presStyleIdx="0" presStyleCnt="3" custScaleY="114561" custLinFactNeighborX="88" custLinFactNeighborY="-9066">
        <dgm:presLayoutVars>
          <dgm:chMax val="1"/>
          <dgm:bulletEnabled val="1"/>
        </dgm:presLayoutVars>
      </dgm:prSet>
      <dgm:spPr/>
    </dgm:pt>
    <dgm:pt modelId="{DD1E5129-B753-413B-B923-D68F0A4E1EFA}" type="pres">
      <dgm:prSet presAssocID="{60DDCDF4-B127-4D21-A13E-301BFB510C0A}" presName="descendantText" presStyleLbl="alignAccFollowNode1" presStyleIdx="0" presStyleCnt="3" custLinFactNeighborX="0" custLinFactNeighborY="-112">
        <dgm:presLayoutVars>
          <dgm:bulletEnabled val="1"/>
        </dgm:presLayoutVars>
      </dgm:prSet>
      <dgm:spPr/>
    </dgm:pt>
    <dgm:pt modelId="{E2F0E686-B0D4-49C1-935D-FE168839C9D6}" type="pres">
      <dgm:prSet presAssocID="{6CB1E0E0-AA9E-4089-8EFE-9A6B1FFC2FB4}" presName="sp" presStyleCnt="0"/>
      <dgm:spPr/>
    </dgm:pt>
    <dgm:pt modelId="{923B434B-6E2B-465D-ADA7-917CDC7D1072}" type="pres">
      <dgm:prSet presAssocID="{906EAB6C-CA3C-4BEF-99FE-60103EDCE9AE}" presName="linNode" presStyleCnt="0"/>
      <dgm:spPr/>
    </dgm:pt>
    <dgm:pt modelId="{D3E460D3-A8FA-47D8-9332-FB2D8F94AC9F}" type="pres">
      <dgm:prSet presAssocID="{906EAB6C-CA3C-4BEF-99FE-60103EDCE9AE}" presName="parentText" presStyleLbl="node1" presStyleIdx="1" presStyleCnt="3" custScaleY="93345">
        <dgm:presLayoutVars>
          <dgm:chMax val="1"/>
          <dgm:bulletEnabled val="1"/>
        </dgm:presLayoutVars>
      </dgm:prSet>
      <dgm:spPr/>
    </dgm:pt>
    <dgm:pt modelId="{2A34F5AA-180D-4324-A621-1CD2A4A94E70}" type="pres">
      <dgm:prSet presAssocID="{906EAB6C-CA3C-4BEF-99FE-60103EDCE9AE}" presName="descendantText" presStyleLbl="alignAccFollowNode1" presStyleIdx="1" presStyleCnt="3">
        <dgm:presLayoutVars>
          <dgm:bulletEnabled val="1"/>
        </dgm:presLayoutVars>
      </dgm:prSet>
      <dgm:spPr/>
    </dgm:pt>
    <dgm:pt modelId="{BC9C1941-4AD7-4DEB-AEF0-24B651A59EB6}" type="pres">
      <dgm:prSet presAssocID="{AF26D052-3E64-4F3A-9AEF-C8E178769776}" presName="sp" presStyleCnt="0"/>
      <dgm:spPr/>
    </dgm:pt>
    <dgm:pt modelId="{F864CE0B-5E7B-4534-BD12-984C7321D1CD}" type="pres">
      <dgm:prSet presAssocID="{22236E04-9E51-486C-8F5B-E30A10B78F3F}" presName="linNode" presStyleCnt="0"/>
      <dgm:spPr/>
    </dgm:pt>
    <dgm:pt modelId="{179F835D-3A49-4F71-8F76-E6C4FE333C4E}" type="pres">
      <dgm:prSet presAssocID="{22236E04-9E51-486C-8F5B-E30A10B78F3F}" presName="parentText" presStyleLbl="node1" presStyleIdx="2" presStyleCnt="3">
        <dgm:presLayoutVars>
          <dgm:chMax val="1"/>
          <dgm:bulletEnabled val="1"/>
        </dgm:presLayoutVars>
      </dgm:prSet>
      <dgm:spPr/>
    </dgm:pt>
    <dgm:pt modelId="{DDA79981-B82A-453D-A608-FB8D28111E86}" type="pres">
      <dgm:prSet presAssocID="{22236E04-9E51-486C-8F5B-E30A10B78F3F}" presName="descendantText" presStyleLbl="alignAccFollowNode1" presStyleIdx="2" presStyleCnt="3">
        <dgm:presLayoutVars>
          <dgm:bulletEnabled val="1"/>
        </dgm:presLayoutVars>
      </dgm:prSet>
      <dgm:spPr/>
    </dgm:pt>
  </dgm:ptLst>
  <dgm:cxnLst>
    <dgm:cxn modelId="{E2032B0D-1764-4118-9FB1-87004EB2DAD1}" type="presOf" srcId="{B50E45EF-8BEC-43E9-8B26-E977D8E326CA}" destId="{DDA79981-B82A-453D-A608-FB8D28111E86}" srcOrd="0" destOrd="0" presId="urn:microsoft.com/office/officeart/2005/8/layout/vList5"/>
    <dgm:cxn modelId="{89B98A2E-7FD5-45BE-B384-DF80F6A1E873}" type="presOf" srcId="{22236E04-9E51-486C-8F5B-E30A10B78F3F}" destId="{179F835D-3A49-4F71-8F76-E6C4FE333C4E}" srcOrd="0" destOrd="0" presId="urn:microsoft.com/office/officeart/2005/8/layout/vList5"/>
    <dgm:cxn modelId="{CF7CF835-62A6-4F2F-A224-9438E2F397F0}" type="presOf" srcId="{3F26C370-5B72-4363-88DC-6CFB6A9173A3}" destId="{DD1E5129-B753-413B-B923-D68F0A4E1EFA}" srcOrd="0" destOrd="0" presId="urn:microsoft.com/office/officeart/2005/8/layout/vList5"/>
    <dgm:cxn modelId="{0CA05542-4AF2-4B2E-9BFB-422CE8EC7188}" type="presOf" srcId="{60DDCDF4-B127-4D21-A13E-301BFB510C0A}" destId="{BD6204C6-F41F-4261-8FF6-7E392E366FB7}" srcOrd="0" destOrd="0" presId="urn:microsoft.com/office/officeart/2005/8/layout/vList5"/>
    <dgm:cxn modelId="{87130A66-B936-4CA2-B32F-4975003A082C}" srcId="{60DDCDF4-B127-4D21-A13E-301BFB510C0A}" destId="{3AB98DCB-C06E-45FC-8A33-2351CB480FC5}" srcOrd="1" destOrd="0" parTransId="{79C51B73-B5A3-4DDE-B3A9-CBEA919D1D08}" sibTransId="{E259A4C0-31A9-4868-84B4-B6B4015DA015}"/>
    <dgm:cxn modelId="{5EC16D6E-D459-4F59-A372-3C4E8FE71F5A}" srcId="{9328652D-13F6-424A-8863-1651622EE00B}" destId="{906EAB6C-CA3C-4BEF-99FE-60103EDCE9AE}" srcOrd="1" destOrd="0" parTransId="{B0363552-F3A1-4E9C-A0C7-53BD9A162F39}" sibTransId="{AF26D052-3E64-4F3A-9AEF-C8E178769776}"/>
    <dgm:cxn modelId="{E173DA70-4048-4C12-A889-1876F80D8C8A}" type="presOf" srcId="{3AB98DCB-C06E-45FC-8A33-2351CB480FC5}" destId="{DD1E5129-B753-413B-B923-D68F0A4E1EFA}" srcOrd="0" destOrd="1" presId="urn:microsoft.com/office/officeart/2005/8/layout/vList5"/>
    <dgm:cxn modelId="{8BCBDD8D-50E3-46D7-98D6-ED87D6F68F06}" type="presOf" srcId="{C3AF2037-2161-4FEF-B256-2B431A241972}" destId="{2A34F5AA-180D-4324-A621-1CD2A4A94E70}" srcOrd="0" destOrd="0" presId="urn:microsoft.com/office/officeart/2005/8/layout/vList5"/>
    <dgm:cxn modelId="{95563892-05EF-40ED-B77A-3F7790785A91}" type="presOf" srcId="{1D42B5EA-8B92-4001-AB6A-E69A813B27A3}" destId="{2A34F5AA-180D-4324-A621-1CD2A4A94E70}" srcOrd="0" destOrd="1" presId="urn:microsoft.com/office/officeart/2005/8/layout/vList5"/>
    <dgm:cxn modelId="{756585A3-A322-445A-A2AC-2A9E422252D6}" srcId="{22236E04-9E51-486C-8F5B-E30A10B78F3F}" destId="{B50E45EF-8BEC-43E9-8B26-E977D8E326CA}" srcOrd="0" destOrd="0" parTransId="{F4AD22A1-0F1E-45A2-A15E-0F5FE177E5FE}" sibTransId="{CEC2E749-2F3F-4E58-8D28-056B741B05A0}"/>
    <dgm:cxn modelId="{C33AABA4-6CEC-4622-8965-DCDB84C0D294}" srcId="{906EAB6C-CA3C-4BEF-99FE-60103EDCE9AE}" destId="{C3AF2037-2161-4FEF-B256-2B431A241972}" srcOrd="0" destOrd="0" parTransId="{6AAAAC28-B674-4E8F-9B8E-0A61128D6D54}" sibTransId="{A04CD6AF-19B8-4A22-BE2B-B0F53230C0F7}"/>
    <dgm:cxn modelId="{129394BD-5299-4334-9377-3BC5CDC400C5}" srcId="{9328652D-13F6-424A-8863-1651622EE00B}" destId="{60DDCDF4-B127-4D21-A13E-301BFB510C0A}" srcOrd="0" destOrd="0" parTransId="{13E18944-9598-4B81-9FEB-11DA62F3F249}" sibTransId="{6CB1E0E0-AA9E-4089-8EFE-9A6B1FFC2FB4}"/>
    <dgm:cxn modelId="{DD3433BE-8791-4D45-AE53-3EF3FCBBA60D}" type="presOf" srcId="{9328652D-13F6-424A-8863-1651622EE00B}" destId="{421B8A82-23D8-4437-AC0D-14A393D60D7A}" srcOrd="0" destOrd="0" presId="urn:microsoft.com/office/officeart/2005/8/layout/vList5"/>
    <dgm:cxn modelId="{145072E5-2B30-473E-A82E-F96C2CCC2702}" srcId="{60DDCDF4-B127-4D21-A13E-301BFB510C0A}" destId="{3F26C370-5B72-4363-88DC-6CFB6A9173A3}" srcOrd="0" destOrd="0" parTransId="{14A11DC8-4577-4AD6-A04C-B7BC9B729B47}" sibTransId="{CCB9C4F3-65DA-41BC-8C52-A6ED870FECDE}"/>
    <dgm:cxn modelId="{82FC0FE6-7AB3-4A15-AB3F-87CDF6918D05}" srcId="{9328652D-13F6-424A-8863-1651622EE00B}" destId="{22236E04-9E51-486C-8F5B-E30A10B78F3F}" srcOrd="2" destOrd="0" parTransId="{C50C9291-661F-4E20-B8D2-9FBF50E2F87E}" sibTransId="{BA5239DD-6378-49E5-82B2-DEDDEC3D8789}"/>
    <dgm:cxn modelId="{7B65AFE6-FE41-4D97-8D71-A5D8B6EA2BE9}" type="presOf" srcId="{906EAB6C-CA3C-4BEF-99FE-60103EDCE9AE}" destId="{D3E460D3-A8FA-47D8-9332-FB2D8F94AC9F}" srcOrd="0" destOrd="0" presId="urn:microsoft.com/office/officeart/2005/8/layout/vList5"/>
    <dgm:cxn modelId="{9D4180FD-40EF-4653-84FF-342DFE46E9D5}" srcId="{906EAB6C-CA3C-4BEF-99FE-60103EDCE9AE}" destId="{1D42B5EA-8B92-4001-AB6A-E69A813B27A3}" srcOrd="1" destOrd="0" parTransId="{BD446D1F-E768-480F-B413-EA0FAB770F0D}" sibTransId="{23FEBF29-7B1A-4A9E-86C1-20D60C4981B1}"/>
    <dgm:cxn modelId="{36B6955C-C2DC-4243-B130-77A973252110}" type="presParOf" srcId="{421B8A82-23D8-4437-AC0D-14A393D60D7A}" destId="{1469EF75-E4F8-48E2-BBE5-CDF8132A8B97}" srcOrd="0" destOrd="0" presId="urn:microsoft.com/office/officeart/2005/8/layout/vList5"/>
    <dgm:cxn modelId="{4760CFEE-30BB-4DB8-A2D1-6DA2E00D74A4}" type="presParOf" srcId="{1469EF75-E4F8-48E2-BBE5-CDF8132A8B97}" destId="{BD6204C6-F41F-4261-8FF6-7E392E366FB7}" srcOrd="0" destOrd="0" presId="urn:microsoft.com/office/officeart/2005/8/layout/vList5"/>
    <dgm:cxn modelId="{D57470CC-6209-4368-90AB-D26653714ADC}" type="presParOf" srcId="{1469EF75-E4F8-48E2-BBE5-CDF8132A8B97}" destId="{DD1E5129-B753-413B-B923-D68F0A4E1EFA}" srcOrd="1" destOrd="0" presId="urn:microsoft.com/office/officeart/2005/8/layout/vList5"/>
    <dgm:cxn modelId="{7CE5C0A9-995C-4CF5-AD85-27E67968447D}" type="presParOf" srcId="{421B8A82-23D8-4437-AC0D-14A393D60D7A}" destId="{E2F0E686-B0D4-49C1-935D-FE168839C9D6}" srcOrd="1" destOrd="0" presId="urn:microsoft.com/office/officeart/2005/8/layout/vList5"/>
    <dgm:cxn modelId="{ED882B12-C537-44AD-A777-FF768DC041DC}" type="presParOf" srcId="{421B8A82-23D8-4437-AC0D-14A393D60D7A}" destId="{923B434B-6E2B-465D-ADA7-917CDC7D1072}" srcOrd="2" destOrd="0" presId="urn:microsoft.com/office/officeart/2005/8/layout/vList5"/>
    <dgm:cxn modelId="{383C2FF8-7D9B-44B7-88D0-D40B57E348C4}" type="presParOf" srcId="{923B434B-6E2B-465D-ADA7-917CDC7D1072}" destId="{D3E460D3-A8FA-47D8-9332-FB2D8F94AC9F}" srcOrd="0" destOrd="0" presId="urn:microsoft.com/office/officeart/2005/8/layout/vList5"/>
    <dgm:cxn modelId="{FB02AC42-72C6-42BD-9272-433A142B7549}" type="presParOf" srcId="{923B434B-6E2B-465D-ADA7-917CDC7D1072}" destId="{2A34F5AA-180D-4324-A621-1CD2A4A94E70}" srcOrd="1" destOrd="0" presId="urn:microsoft.com/office/officeart/2005/8/layout/vList5"/>
    <dgm:cxn modelId="{2FC2D44E-A7FD-433F-B2A2-4FAB41C68AA1}" type="presParOf" srcId="{421B8A82-23D8-4437-AC0D-14A393D60D7A}" destId="{BC9C1941-4AD7-4DEB-AEF0-24B651A59EB6}" srcOrd="3" destOrd="0" presId="urn:microsoft.com/office/officeart/2005/8/layout/vList5"/>
    <dgm:cxn modelId="{1D4D7DC5-12FB-4BD9-A06F-66DE855A7752}" type="presParOf" srcId="{421B8A82-23D8-4437-AC0D-14A393D60D7A}" destId="{F864CE0B-5E7B-4534-BD12-984C7321D1CD}" srcOrd="4" destOrd="0" presId="urn:microsoft.com/office/officeart/2005/8/layout/vList5"/>
    <dgm:cxn modelId="{83A0F330-E86A-4F21-AA8F-95F7DF3322E1}" type="presParOf" srcId="{F864CE0B-5E7B-4534-BD12-984C7321D1CD}" destId="{179F835D-3A49-4F71-8F76-E6C4FE333C4E}" srcOrd="0" destOrd="0" presId="urn:microsoft.com/office/officeart/2005/8/layout/vList5"/>
    <dgm:cxn modelId="{98F59CB4-DA04-4F9A-B5E2-A80D47951D86}" type="presParOf" srcId="{F864CE0B-5E7B-4534-BD12-984C7321D1CD}" destId="{DDA79981-B82A-453D-A608-FB8D28111E86}"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F1A30C-06EC-4D85-BB2D-927D7E40EA8A}">
      <dsp:nvSpPr>
        <dsp:cNvPr id="0" name=""/>
        <dsp:cNvSpPr/>
      </dsp:nvSpPr>
      <dsp:spPr>
        <a:xfrm>
          <a:off x="313210" y="0"/>
          <a:ext cx="6146249" cy="449446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6B838E-EC84-4D09-BCE5-31DE85466DB4}">
      <dsp:nvSpPr>
        <dsp:cNvPr id="0" name=""/>
        <dsp:cNvSpPr/>
      </dsp:nvSpPr>
      <dsp:spPr>
        <a:xfrm>
          <a:off x="778354" y="1260572"/>
          <a:ext cx="1697417" cy="179778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tr-TR" sz="2200" kern="1200" dirty="0">
              <a:latin typeface="Arial" panose="020B0604020202020204" pitchFamily="34" charset="0"/>
              <a:ea typeface="Calibri" panose="020F0502020204030204" pitchFamily="34" charset="0"/>
              <a:cs typeface="Arial" panose="020B0604020202020204" pitchFamily="34" charset="0"/>
            </a:rPr>
            <a:t>Lisans belgesinin iptali halinde </a:t>
          </a:r>
          <a:endParaRPr lang="tr-TR" sz="2200" kern="1200" dirty="0"/>
        </a:p>
      </dsp:txBody>
      <dsp:txXfrm>
        <a:off x="861215" y="1343433"/>
        <a:ext cx="1531695" cy="1632065"/>
      </dsp:txXfrm>
    </dsp:sp>
    <dsp:sp modelId="{AB9A9F0A-6EA9-46C2-BED5-F600813F329C}">
      <dsp:nvSpPr>
        <dsp:cNvPr id="0" name=""/>
        <dsp:cNvSpPr/>
      </dsp:nvSpPr>
      <dsp:spPr>
        <a:xfrm>
          <a:off x="2768291" y="1260572"/>
          <a:ext cx="1995016" cy="179778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tr-TR" sz="2200" b="0" i="0" u="none" strike="noStrike" kern="1200" baseline="0" dirty="0">
              <a:solidFill>
                <a:srgbClr val="000000"/>
              </a:solidFill>
              <a:latin typeface="Times New Roman" panose="02020603050405020304" pitchFamily="18" charset="0"/>
            </a:rPr>
            <a:t>lisanslı mühendisin ölümü halinde (mirasçıları) </a:t>
          </a:r>
          <a:endParaRPr lang="tr-TR" sz="2200" kern="1200" dirty="0"/>
        </a:p>
      </dsp:txBody>
      <dsp:txXfrm>
        <a:off x="2856052" y="1348333"/>
        <a:ext cx="1819494" cy="16222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21BE5F-A178-4B06-A44D-9557DD9F0688}">
      <dsp:nvSpPr>
        <dsp:cNvPr id="0" name=""/>
        <dsp:cNvSpPr/>
      </dsp:nvSpPr>
      <dsp:spPr>
        <a:xfrm>
          <a:off x="2188073" y="3104566"/>
          <a:ext cx="729609" cy="1611525"/>
        </a:xfrm>
        <a:custGeom>
          <a:avLst/>
          <a:gdLst/>
          <a:ahLst/>
          <a:cxnLst/>
          <a:rect l="0" t="0" r="0" b="0"/>
          <a:pathLst>
            <a:path>
              <a:moveTo>
                <a:pt x="0" y="0"/>
              </a:moveTo>
              <a:lnTo>
                <a:pt x="364804" y="0"/>
              </a:lnTo>
              <a:lnTo>
                <a:pt x="364804" y="1611525"/>
              </a:lnTo>
              <a:lnTo>
                <a:pt x="729609" y="161152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tr-TR" sz="600" kern="1200"/>
        </a:p>
      </dsp:txBody>
      <dsp:txXfrm>
        <a:off x="2508653" y="3866103"/>
        <a:ext cx="88449" cy="88449"/>
      </dsp:txXfrm>
    </dsp:sp>
    <dsp:sp modelId="{CC585552-ECF4-4F70-A9BC-E00AF3EAC5FB}">
      <dsp:nvSpPr>
        <dsp:cNvPr id="0" name=""/>
        <dsp:cNvSpPr/>
      </dsp:nvSpPr>
      <dsp:spPr>
        <a:xfrm>
          <a:off x="2188073" y="2945770"/>
          <a:ext cx="729609" cy="158795"/>
        </a:xfrm>
        <a:custGeom>
          <a:avLst/>
          <a:gdLst/>
          <a:ahLst/>
          <a:cxnLst/>
          <a:rect l="0" t="0" r="0" b="0"/>
          <a:pathLst>
            <a:path>
              <a:moveTo>
                <a:pt x="0" y="158795"/>
              </a:moveTo>
              <a:lnTo>
                <a:pt x="364804" y="158795"/>
              </a:lnTo>
              <a:lnTo>
                <a:pt x="364804" y="0"/>
              </a:lnTo>
              <a:lnTo>
                <a:pt x="729609"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kern="1200"/>
        </a:p>
      </dsp:txBody>
      <dsp:txXfrm>
        <a:off x="2534210" y="3006501"/>
        <a:ext cx="37334" cy="37334"/>
      </dsp:txXfrm>
    </dsp:sp>
    <dsp:sp modelId="{416517F7-3318-4689-A313-296097DFE769}">
      <dsp:nvSpPr>
        <dsp:cNvPr id="0" name=""/>
        <dsp:cNvSpPr/>
      </dsp:nvSpPr>
      <dsp:spPr>
        <a:xfrm>
          <a:off x="2188073" y="1207574"/>
          <a:ext cx="729609" cy="1896991"/>
        </a:xfrm>
        <a:custGeom>
          <a:avLst/>
          <a:gdLst/>
          <a:ahLst/>
          <a:cxnLst/>
          <a:rect l="0" t="0" r="0" b="0"/>
          <a:pathLst>
            <a:path>
              <a:moveTo>
                <a:pt x="0" y="1896991"/>
              </a:moveTo>
              <a:lnTo>
                <a:pt x="364804" y="1896991"/>
              </a:lnTo>
              <a:lnTo>
                <a:pt x="364804" y="0"/>
              </a:lnTo>
              <a:lnTo>
                <a:pt x="729609"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tr-TR" sz="700" kern="1200"/>
        </a:p>
      </dsp:txBody>
      <dsp:txXfrm>
        <a:off x="2502066" y="2105258"/>
        <a:ext cx="101623" cy="101623"/>
      </dsp:txXfrm>
    </dsp:sp>
    <dsp:sp modelId="{03C19753-DAF6-40E0-896F-BF8A7140CCB9}">
      <dsp:nvSpPr>
        <dsp:cNvPr id="0" name=""/>
        <dsp:cNvSpPr/>
      </dsp:nvSpPr>
      <dsp:spPr>
        <a:xfrm>
          <a:off x="695086" y="2563536"/>
          <a:ext cx="1903916" cy="1082058"/>
        </a:xfrm>
        <a:prstGeom prst="flowChartProcess">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tr-TR" sz="2800" kern="1200" dirty="0"/>
            <a:t>PERSONEL</a:t>
          </a:r>
        </a:p>
      </dsp:txBody>
      <dsp:txXfrm>
        <a:off x="695086" y="2563536"/>
        <a:ext cx="1903916" cy="1082058"/>
      </dsp:txXfrm>
    </dsp:sp>
    <dsp:sp modelId="{795F731C-6CB9-44BB-A628-541A36C56BCA}">
      <dsp:nvSpPr>
        <dsp:cNvPr id="0" name=""/>
        <dsp:cNvSpPr/>
      </dsp:nvSpPr>
      <dsp:spPr>
        <a:xfrm>
          <a:off x="2917682" y="460030"/>
          <a:ext cx="5858218" cy="149508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tr-TR" sz="1400" kern="1200" dirty="0">
              <a:latin typeface="Arial Black" panose="020B0A04020102020204" pitchFamily="34" charset="0"/>
              <a:cs typeface="Arial" pitchFamily="34" charset="0"/>
            </a:rPr>
            <a:t>Lisanslı büroda çalışan tüm personelin</a:t>
          </a:r>
        </a:p>
        <a:p>
          <a:pPr marL="0" lvl="0" indent="0" algn="ctr" defTabSz="622300">
            <a:lnSpc>
              <a:spcPct val="90000"/>
            </a:lnSpc>
            <a:spcBef>
              <a:spcPct val="0"/>
            </a:spcBef>
            <a:spcAft>
              <a:spcPct val="35000"/>
            </a:spcAft>
            <a:buNone/>
          </a:pPr>
          <a:r>
            <a:rPr lang="tr-TR" sz="1400" kern="1200" dirty="0">
              <a:latin typeface="Arial Black" panose="020B0A04020102020204" pitchFamily="34" charset="0"/>
              <a:cs typeface="Arial" pitchFamily="34" charset="0"/>
            </a:rPr>
            <a:t> mevzuattan kaynaklanan sorumluluklarının yerine getirilmesi ve</a:t>
          </a:r>
        </a:p>
        <a:p>
          <a:pPr marL="0" lvl="0" indent="0" algn="ctr" defTabSz="622300">
            <a:lnSpc>
              <a:spcPct val="90000"/>
            </a:lnSpc>
            <a:spcBef>
              <a:spcPct val="0"/>
            </a:spcBef>
            <a:spcAft>
              <a:spcPct val="35000"/>
            </a:spcAft>
            <a:buNone/>
          </a:pPr>
          <a:r>
            <a:rPr lang="tr-TR" sz="1400" kern="1200" dirty="0">
              <a:latin typeface="Arial Black" panose="020B0A04020102020204" pitchFamily="34" charset="0"/>
              <a:cs typeface="Arial" pitchFamily="34" charset="0"/>
            </a:rPr>
            <a:t> eksikliklerin tamamlatılması yönüyle </a:t>
          </a:r>
        </a:p>
        <a:p>
          <a:pPr marL="0" lvl="0" indent="0" algn="ctr" defTabSz="622300">
            <a:lnSpc>
              <a:spcPct val="90000"/>
            </a:lnSpc>
            <a:spcBef>
              <a:spcPct val="0"/>
            </a:spcBef>
            <a:spcAft>
              <a:spcPct val="35000"/>
            </a:spcAft>
            <a:buNone/>
          </a:pPr>
          <a:r>
            <a:rPr lang="tr-TR" sz="1400" kern="1200" dirty="0">
              <a:latin typeface="Arial Black" panose="020B0A04020102020204" pitchFamily="34" charset="0"/>
              <a:cs typeface="Arial" pitchFamily="34" charset="0"/>
            </a:rPr>
            <a:t>lisanslı mühendis sorumludur</a:t>
          </a:r>
          <a:r>
            <a:rPr lang="tr-TR" sz="1300" kern="1200" dirty="0">
              <a:latin typeface="Arial" pitchFamily="34" charset="0"/>
              <a:cs typeface="Arial" pitchFamily="34" charset="0"/>
            </a:rPr>
            <a:t>.   </a:t>
          </a:r>
        </a:p>
      </dsp:txBody>
      <dsp:txXfrm>
        <a:off x="2917682" y="460030"/>
        <a:ext cx="5858218" cy="1495088"/>
      </dsp:txXfrm>
    </dsp:sp>
    <dsp:sp modelId="{45467D49-4D62-4D7C-AE65-905EA43147B3}">
      <dsp:nvSpPr>
        <dsp:cNvPr id="0" name=""/>
        <dsp:cNvSpPr/>
      </dsp:nvSpPr>
      <dsp:spPr>
        <a:xfrm>
          <a:off x="2917682" y="2237466"/>
          <a:ext cx="5880444" cy="14166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tr-TR" sz="1400" kern="1200" dirty="0">
              <a:latin typeface="Arial" pitchFamily="34" charset="0"/>
              <a:cs typeface="Arial" pitchFamily="34" charset="0"/>
            </a:rPr>
            <a:t>Lisanslı mühendis ve personelinin yanı sıra İdare, bölge ve kadastro müdürlüğü personelinin de katılacağı, uygulamada birlik ve karşılıklı iletişimin sağlanması amacıyla fiziki veya uzaktan erişimli seminerler, toplantılar, eğitimler vb. düzenlenebilir.</a:t>
          </a:r>
          <a:endParaRPr lang="tr-TR" sz="1400" kern="1200" dirty="0"/>
        </a:p>
      </dsp:txBody>
      <dsp:txXfrm>
        <a:off x="2917682" y="2237466"/>
        <a:ext cx="5880444" cy="1416606"/>
      </dsp:txXfrm>
    </dsp:sp>
    <dsp:sp modelId="{8AE81AF3-3606-4A24-B5B2-A0837BAA33BC}">
      <dsp:nvSpPr>
        <dsp:cNvPr id="0" name=""/>
        <dsp:cNvSpPr/>
      </dsp:nvSpPr>
      <dsp:spPr>
        <a:xfrm>
          <a:off x="2917682" y="3936421"/>
          <a:ext cx="5876555" cy="15593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tr-TR" sz="1400" b="1" kern="1200" dirty="0">
              <a:latin typeface="Arial" pitchFamily="34" charset="0"/>
              <a:cs typeface="Arial" pitchFamily="34" charset="0"/>
            </a:rPr>
            <a:t>Yönetmelikte belirtilen belgelere ek olarak,</a:t>
          </a:r>
        </a:p>
        <a:p>
          <a:pPr marL="0" lvl="0" indent="0" algn="ctr" defTabSz="622300">
            <a:lnSpc>
              <a:spcPct val="90000"/>
            </a:lnSpc>
            <a:spcBef>
              <a:spcPct val="0"/>
            </a:spcBef>
            <a:spcAft>
              <a:spcPct val="35000"/>
            </a:spcAft>
            <a:buNone/>
          </a:pPr>
          <a:r>
            <a:rPr lang="tr-TR" sz="1400" b="1" kern="1200" dirty="0">
              <a:latin typeface="Arial" pitchFamily="34" charset="0"/>
              <a:cs typeface="Arial" pitchFamily="34" charset="0"/>
            </a:rPr>
            <a:t> tüm teknik personel için Sosyal Güvenlik Kurumu giriş belgesi, </a:t>
          </a:r>
        </a:p>
        <a:p>
          <a:pPr marL="0" lvl="0" indent="0" algn="ctr" defTabSz="622300">
            <a:lnSpc>
              <a:spcPct val="90000"/>
            </a:lnSpc>
            <a:spcBef>
              <a:spcPct val="0"/>
            </a:spcBef>
            <a:spcAft>
              <a:spcPct val="35000"/>
            </a:spcAft>
            <a:buNone/>
          </a:pPr>
          <a:r>
            <a:rPr lang="tr-TR" sz="1400" b="1" kern="1200" dirty="0">
              <a:latin typeface="Arial" pitchFamily="34" charset="0"/>
              <a:cs typeface="Arial" pitchFamily="34" charset="0"/>
            </a:rPr>
            <a:t>ayrı ayrı dosya halinde düzenlenir.</a:t>
          </a:r>
          <a:endParaRPr lang="tr-TR" sz="1400" kern="1200" dirty="0"/>
        </a:p>
      </dsp:txBody>
      <dsp:txXfrm>
        <a:off x="2917682" y="3936421"/>
        <a:ext cx="5876555" cy="15593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818D7C-1743-4829-97A5-78108C80FA15}">
      <dsp:nvSpPr>
        <dsp:cNvPr id="0" name=""/>
        <dsp:cNvSpPr/>
      </dsp:nvSpPr>
      <dsp:spPr>
        <a:xfrm>
          <a:off x="2753807" y="1809874"/>
          <a:ext cx="4288427" cy="1476180"/>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tr-TR" sz="1800" b="1" u="sng" kern="1200" dirty="0">
              <a:latin typeface="Arial" pitchFamily="34" charset="0"/>
              <a:cs typeface="Arial" pitchFamily="34" charset="0"/>
            </a:rPr>
            <a:t>LİHKAB Sisteminden alınan</a:t>
          </a:r>
        </a:p>
        <a:p>
          <a:pPr marL="0" lvl="0" indent="0" algn="ctr" defTabSz="800100">
            <a:lnSpc>
              <a:spcPct val="90000"/>
            </a:lnSpc>
            <a:spcBef>
              <a:spcPct val="0"/>
            </a:spcBef>
            <a:spcAft>
              <a:spcPct val="35000"/>
            </a:spcAft>
            <a:buNone/>
          </a:pPr>
          <a:r>
            <a:rPr lang="tr-TR" sz="1800" b="1" u="sng" kern="1200" dirty="0">
              <a:latin typeface="Arial" pitchFamily="34" charset="0"/>
              <a:cs typeface="Arial" pitchFamily="34" charset="0"/>
            </a:rPr>
            <a:t> bir nüsha tip sözleşme </a:t>
          </a:r>
        </a:p>
        <a:p>
          <a:pPr marL="0" lvl="0" indent="0" algn="ctr" defTabSz="800100">
            <a:lnSpc>
              <a:spcPct val="90000"/>
            </a:lnSpc>
            <a:spcBef>
              <a:spcPct val="0"/>
            </a:spcBef>
            <a:spcAft>
              <a:spcPct val="35000"/>
            </a:spcAft>
            <a:buNone/>
          </a:pPr>
          <a:r>
            <a:rPr lang="tr-TR" sz="1800" b="1" u="sng" kern="1200" dirty="0">
              <a:latin typeface="Arial" pitchFamily="34" charset="0"/>
              <a:cs typeface="Arial" pitchFamily="34" charset="0"/>
            </a:rPr>
            <a:t>iş sahibi ile karşılıklı imzalanır</a:t>
          </a:r>
          <a:endParaRPr lang="tr-TR" sz="1800" kern="1200" dirty="0"/>
        </a:p>
      </dsp:txBody>
      <dsp:txXfrm>
        <a:off x="2825868" y="1881935"/>
        <a:ext cx="4144305" cy="1332058"/>
      </dsp:txXfrm>
    </dsp:sp>
    <dsp:sp modelId="{BEAB96D5-A1FB-4766-8331-4F5C45D45034}">
      <dsp:nvSpPr>
        <dsp:cNvPr id="0" name=""/>
        <dsp:cNvSpPr/>
      </dsp:nvSpPr>
      <dsp:spPr>
        <a:xfrm rot="16206960">
          <a:off x="4656006" y="1565871"/>
          <a:ext cx="488007" cy="0"/>
        </a:xfrm>
        <a:custGeom>
          <a:avLst/>
          <a:gdLst/>
          <a:ahLst/>
          <a:cxnLst/>
          <a:rect l="0" t="0" r="0" b="0"/>
          <a:pathLst>
            <a:path>
              <a:moveTo>
                <a:pt x="0" y="0"/>
              </a:moveTo>
              <a:lnTo>
                <a:pt x="488007" y="0"/>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2E59C3AB-8202-4760-8210-4E659681BE57}">
      <dsp:nvSpPr>
        <dsp:cNvPr id="0" name=""/>
        <dsp:cNvSpPr/>
      </dsp:nvSpPr>
      <dsp:spPr>
        <a:xfrm>
          <a:off x="1579625" y="168603"/>
          <a:ext cx="6644091" cy="1153265"/>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tr-TR" sz="2000" kern="1200" dirty="0">
              <a:latin typeface="Arial" pitchFamily="34" charset="0"/>
              <a:cs typeface="Arial" pitchFamily="34" charset="0"/>
            </a:rPr>
            <a:t>Başvurular LİHKAB Ofis Otomasyon Sisteminden alınır işleme fen kayıt numarası verilir </a:t>
          </a:r>
        </a:p>
        <a:p>
          <a:pPr marL="0" lvl="0" indent="0" algn="ctr" defTabSz="889000">
            <a:lnSpc>
              <a:spcPct val="90000"/>
            </a:lnSpc>
            <a:spcBef>
              <a:spcPct val="0"/>
            </a:spcBef>
            <a:spcAft>
              <a:spcPct val="35000"/>
            </a:spcAft>
            <a:buNone/>
          </a:pPr>
          <a:r>
            <a:rPr lang="tr-TR" sz="2000" kern="1200" dirty="0">
              <a:latin typeface="Arial" pitchFamily="34" charset="0"/>
              <a:cs typeface="Arial" pitchFamily="34" charset="0"/>
            </a:rPr>
            <a:t> ilgili ödemeleri yapılır</a:t>
          </a:r>
          <a:endParaRPr lang="tr-TR" sz="2000" kern="1200" dirty="0"/>
        </a:p>
      </dsp:txBody>
      <dsp:txXfrm>
        <a:off x="1635923" y="224901"/>
        <a:ext cx="6531495" cy="1040669"/>
      </dsp:txXfrm>
    </dsp:sp>
    <dsp:sp modelId="{38D4624D-4DDC-4193-AFB7-AD3F38A04108}">
      <dsp:nvSpPr>
        <dsp:cNvPr id="0" name=""/>
        <dsp:cNvSpPr/>
      </dsp:nvSpPr>
      <dsp:spPr>
        <a:xfrm rot="2600011">
          <a:off x="5567230" y="3570785"/>
          <a:ext cx="829822" cy="0"/>
        </a:xfrm>
        <a:custGeom>
          <a:avLst/>
          <a:gdLst/>
          <a:ahLst/>
          <a:cxnLst/>
          <a:rect l="0" t="0" r="0" b="0"/>
          <a:pathLst>
            <a:path>
              <a:moveTo>
                <a:pt x="0" y="0"/>
              </a:moveTo>
              <a:lnTo>
                <a:pt x="829822" y="0"/>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5802A100-828A-4258-9DA5-2F09625AA5A5}">
      <dsp:nvSpPr>
        <dsp:cNvPr id="0" name=""/>
        <dsp:cNvSpPr/>
      </dsp:nvSpPr>
      <dsp:spPr>
        <a:xfrm>
          <a:off x="5633024" y="3855515"/>
          <a:ext cx="3118038" cy="1713522"/>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tr-TR" sz="1400" kern="1200" dirty="0">
              <a:latin typeface="Arial" pitchFamily="34" charset="0"/>
              <a:cs typeface="Arial" pitchFamily="34" charset="0"/>
            </a:rPr>
            <a:t>Kadastro müdürlüğü tarafından 488 sayılı Damga Vergisi Kanunu hükümleri gereği sözleşmenin asıl ve suret durumu gözetilerek </a:t>
          </a:r>
        </a:p>
        <a:p>
          <a:pPr marL="0" lvl="0" indent="0" algn="ctr" defTabSz="622300">
            <a:lnSpc>
              <a:spcPct val="90000"/>
            </a:lnSpc>
            <a:spcBef>
              <a:spcPct val="0"/>
            </a:spcBef>
            <a:spcAft>
              <a:spcPct val="35000"/>
            </a:spcAft>
            <a:buNone/>
          </a:pPr>
          <a:r>
            <a:rPr lang="tr-TR" sz="1400" kern="1200" dirty="0">
              <a:latin typeface="Arial" pitchFamily="34" charset="0"/>
              <a:cs typeface="Arial" pitchFamily="34" charset="0"/>
            </a:rPr>
            <a:t>damga vergisi ödenip ödenmediği kontrol edilir.</a:t>
          </a:r>
          <a:endParaRPr lang="tr-TR" sz="1400" kern="1200" dirty="0"/>
        </a:p>
      </dsp:txBody>
      <dsp:txXfrm>
        <a:off x="5716671" y="3939162"/>
        <a:ext cx="2950744" cy="1546228"/>
      </dsp:txXfrm>
    </dsp:sp>
    <dsp:sp modelId="{A59B6CE5-8908-475C-A116-4E89E6886D26}">
      <dsp:nvSpPr>
        <dsp:cNvPr id="0" name=""/>
        <dsp:cNvSpPr/>
      </dsp:nvSpPr>
      <dsp:spPr>
        <a:xfrm rot="8194520">
          <a:off x="3383864" y="3578460"/>
          <a:ext cx="850756" cy="0"/>
        </a:xfrm>
        <a:custGeom>
          <a:avLst/>
          <a:gdLst/>
          <a:ahLst/>
          <a:cxnLst/>
          <a:rect l="0" t="0" r="0" b="0"/>
          <a:pathLst>
            <a:path>
              <a:moveTo>
                <a:pt x="0" y="0"/>
              </a:moveTo>
              <a:lnTo>
                <a:pt x="850756" y="0"/>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5958784D-8BE6-4F2D-96D1-013C282F19AD}">
      <dsp:nvSpPr>
        <dsp:cNvPr id="0" name=""/>
        <dsp:cNvSpPr/>
      </dsp:nvSpPr>
      <dsp:spPr>
        <a:xfrm>
          <a:off x="1062665" y="3870865"/>
          <a:ext cx="3097268" cy="1682822"/>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577850">
            <a:lnSpc>
              <a:spcPct val="90000"/>
            </a:lnSpc>
            <a:spcBef>
              <a:spcPct val="0"/>
            </a:spcBef>
            <a:spcAft>
              <a:spcPct val="35000"/>
            </a:spcAft>
            <a:buNone/>
          </a:pPr>
          <a:r>
            <a:rPr lang="tr-TR" sz="1300" kern="1200" dirty="0">
              <a:latin typeface="Arial" pitchFamily="34" charset="0"/>
              <a:cs typeface="Arial" pitchFamily="34" charset="0"/>
            </a:rPr>
            <a:t>Lisanslı mühendis tarafından</a:t>
          </a:r>
        </a:p>
        <a:p>
          <a:pPr marL="0" lvl="0" indent="0" algn="ctr" defTabSz="577850">
            <a:lnSpc>
              <a:spcPct val="90000"/>
            </a:lnSpc>
            <a:spcBef>
              <a:spcPct val="0"/>
            </a:spcBef>
            <a:spcAft>
              <a:spcPct val="35000"/>
            </a:spcAft>
            <a:buNone/>
          </a:pPr>
          <a:r>
            <a:rPr lang="tr-TR" sz="1300" kern="1200" dirty="0">
              <a:latin typeface="Arial" pitchFamily="34" charset="0"/>
              <a:cs typeface="Arial" pitchFamily="34" charset="0"/>
            </a:rPr>
            <a:t> “Aslı Gibidir” </a:t>
          </a:r>
        </a:p>
        <a:p>
          <a:pPr marL="0" lvl="0" indent="0" algn="ctr" defTabSz="577850">
            <a:lnSpc>
              <a:spcPct val="90000"/>
            </a:lnSpc>
            <a:spcBef>
              <a:spcPct val="0"/>
            </a:spcBef>
            <a:spcAft>
              <a:spcPct val="35000"/>
            </a:spcAft>
            <a:buNone/>
          </a:pPr>
          <a:r>
            <a:rPr lang="tr-TR" sz="1300" kern="1200" dirty="0">
              <a:latin typeface="Arial" pitchFamily="34" charset="0"/>
              <a:cs typeface="Arial" pitchFamily="34" charset="0"/>
            </a:rPr>
            <a:t>yapılarak çoğaltılan sözleşme sureti</a:t>
          </a:r>
        </a:p>
        <a:p>
          <a:pPr marL="0" lvl="0" indent="0" algn="ctr" defTabSz="577850">
            <a:lnSpc>
              <a:spcPct val="90000"/>
            </a:lnSpc>
            <a:spcBef>
              <a:spcPct val="0"/>
            </a:spcBef>
            <a:spcAft>
              <a:spcPct val="35000"/>
            </a:spcAft>
            <a:buNone/>
          </a:pPr>
          <a:r>
            <a:rPr lang="tr-TR" sz="1300" kern="1200" dirty="0">
              <a:latin typeface="Arial" pitchFamily="34" charset="0"/>
              <a:cs typeface="Arial" pitchFamily="34" charset="0"/>
            </a:rPr>
            <a:t> iş sahibine verilir</a:t>
          </a:r>
        </a:p>
        <a:p>
          <a:pPr marL="0" lvl="0" indent="0" algn="ctr" defTabSz="577850">
            <a:lnSpc>
              <a:spcPct val="90000"/>
            </a:lnSpc>
            <a:spcBef>
              <a:spcPct val="0"/>
            </a:spcBef>
            <a:spcAft>
              <a:spcPct val="35000"/>
            </a:spcAft>
            <a:buNone/>
          </a:pPr>
          <a:r>
            <a:rPr lang="tr-TR" sz="1300" kern="1200" dirty="0">
              <a:latin typeface="Arial" pitchFamily="34" charset="0"/>
              <a:cs typeface="Arial" pitchFamily="34" charset="0"/>
            </a:rPr>
            <a:t> asıl suret lisanslı büroda arşivlenir</a:t>
          </a:r>
          <a:endParaRPr lang="tr-TR" sz="1300" kern="1200" dirty="0"/>
        </a:p>
      </dsp:txBody>
      <dsp:txXfrm>
        <a:off x="1144814" y="3953014"/>
        <a:ext cx="2932970" cy="15185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579FAA-6C32-4CAD-842D-731CD27BCF36}">
      <dsp:nvSpPr>
        <dsp:cNvPr id="0" name=""/>
        <dsp:cNvSpPr/>
      </dsp:nvSpPr>
      <dsp:spPr>
        <a:xfrm>
          <a:off x="1409639" y="3076968"/>
          <a:ext cx="1660550" cy="1425391"/>
        </a:xfrm>
        <a:prstGeom prst="hexagon">
          <a:avLst>
            <a:gd name="adj" fmla="val 25000"/>
            <a:gd name="vf" fmla="val 115470"/>
          </a:avLst>
        </a:prstGeom>
        <a:solidFill>
          <a:schemeClr val="accent2"/>
        </a:solidFill>
        <a:ln>
          <a:noFill/>
        </a:ln>
        <a:effectLst/>
        <a:scene3d>
          <a:camera prst="orthographicFront"/>
          <a:lightRig rig="threePt" dir="t">
            <a:rot lat="0" lon="0" rev="7500000"/>
          </a:lightRig>
        </a:scene3d>
        <a:sp3d/>
      </dsp:spPr>
      <dsp:style>
        <a:lnRef idx="0">
          <a:scrgbClr r="0" g="0" b="0"/>
        </a:lnRef>
        <a:fillRef idx="0">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tr-TR" sz="1600" b="1" kern="1200" dirty="0">
              <a:latin typeface="Arial" panose="020B0604020202020204" pitchFamily="34" charset="0"/>
              <a:ea typeface="Calibri" panose="020F0502020204030204" pitchFamily="34" charset="0"/>
              <a:cs typeface="Arial" panose="020B0604020202020204" pitchFamily="34" charset="0"/>
            </a:rPr>
            <a:t>yapı kullanma izin belgesi</a:t>
          </a:r>
          <a:endParaRPr lang="tr-TR" sz="1600" kern="1200" dirty="0"/>
        </a:p>
      </dsp:txBody>
      <dsp:txXfrm>
        <a:off x="1666801" y="3297712"/>
        <a:ext cx="1146226" cy="983903"/>
      </dsp:txXfrm>
    </dsp:sp>
    <dsp:sp modelId="{51C09111-0158-4A30-B106-C71B98773F76}">
      <dsp:nvSpPr>
        <dsp:cNvPr id="0" name=""/>
        <dsp:cNvSpPr/>
      </dsp:nvSpPr>
      <dsp:spPr>
        <a:xfrm>
          <a:off x="6910050" y="4881043"/>
          <a:ext cx="193852" cy="167161"/>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431FBA4C-5A47-45EB-8496-C09A64FAB332}">
      <dsp:nvSpPr>
        <dsp:cNvPr id="0" name=""/>
        <dsp:cNvSpPr/>
      </dsp:nvSpPr>
      <dsp:spPr>
        <a:xfrm>
          <a:off x="0" y="2302151"/>
          <a:ext cx="1660550" cy="1425391"/>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5000" b="-35000"/>
          </a:stretch>
        </a:blip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92AC95FC-CF61-4C6F-9B91-8CFF37801ADF}">
      <dsp:nvSpPr>
        <dsp:cNvPr id="0" name=""/>
        <dsp:cNvSpPr/>
      </dsp:nvSpPr>
      <dsp:spPr>
        <a:xfrm>
          <a:off x="6910049" y="5072657"/>
          <a:ext cx="193852" cy="167161"/>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80450DE0-BBE1-4734-912E-A392FCA5A6D4}">
      <dsp:nvSpPr>
        <dsp:cNvPr id="0" name=""/>
        <dsp:cNvSpPr/>
      </dsp:nvSpPr>
      <dsp:spPr>
        <a:xfrm>
          <a:off x="4247083" y="1470550"/>
          <a:ext cx="1660550" cy="1425391"/>
        </a:xfrm>
        <a:prstGeom prst="hexagon">
          <a:avLst>
            <a:gd name="adj" fmla="val 25000"/>
            <a:gd name="vf" fmla="val 115470"/>
          </a:avLst>
        </a:prstGeom>
        <a:solidFill>
          <a:schemeClr val="accent2"/>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tr-TR" sz="1600" b="1" kern="1200" dirty="0">
              <a:latin typeface="Arial" panose="020B0604020202020204" pitchFamily="34" charset="0"/>
              <a:ea typeface="Calibri" panose="020F0502020204030204" pitchFamily="34" charset="0"/>
              <a:cs typeface="Arial" panose="020B0604020202020204" pitchFamily="34" charset="0"/>
            </a:rPr>
            <a:t>proje</a:t>
          </a:r>
          <a:endParaRPr lang="tr-TR" sz="1600" kern="1200" dirty="0"/>
        </a:p>
      </dsp:txBody>
      <dsp:txXfrm>
        <a:off x="4504245" y="1691294"/>
        <a:ext cx="1146226" cy="983903"/>
      </dsp:txXfrm>
    </dsp:sp>
    <dsp:sp modelId="{316C2115-0D61-42B3-868F-809CFE25E6BB}">
      <dsp:nvSpPr>
        <dsp:cNvPr id="0" name=""/>
        <dsp:cNvSpPr/>
      </dsp:nvSpPr>
      <dsp:spPr>
        <a:xfrm>
          <a:off x="7121347" y="5004487"/>
          <a:ext cx="193852" cy="167161"/>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D70A51D3-F045-4E45-B327-147C69FFC100}">
      <dsp:nvSpPr>
        <dsp:cNvPr id="0" name=""/>
        <dsp:cNvSpPr/>
      </dsp:nvSpPr>
      <dsp:spPr>
        <a:xfrm>
          <a:off x="4233306" y="3074709"/>
          <a:ext cx="1660550" cy="1425391"/>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1000" r="-21000"/>
          </a:stretch>
        </a:blip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AA9BD694-B3A5-4AA4-A5B4-BE38E3BE8846}">
      <dsp:nvSpPr>
        <dsp:cNvPr id="0" name=""/>
        <dsp:cNvSpPr/>
      </dsp:nvSpPr>
      <dsp:spPr>
        <a:xfrm>
          <a:off x="7121347" y="4768184"/>
          <a:ext cx="193852" cy="167161"/>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AD797C1-2F8C-4358-B99C-9BDB4EB6AB87}">
      <dsp:nvSpPr>
        <dsp:cNvPr id="0" name=""/>
        <dsp:cNvSpPr/>
      </dsp:nvSpPr>
      <dsp:spPr>
        <a:xfrm>
          <a:off x="1409639" y="1523194"/>
          <a:ext cx="1660550" cy="1425391"/>
        </a:xfrm>
        <a:prstGeom prst="hexagon">
          <a:avLst>
            <a:gd name="adj" fmla="val 25000"/>
            <a:gd name="vf" fmla="val 115470"/>
          </a:avLst>
        </a:prstGeom>
        <a:solidFill>
          <a:schemeClr val="accent2"/>
        </a:solidFill>
        <a:ln>
          <a:noFill/>
        </a:ln>
        <a:effectLst>
          <a:glow rad="101600">
            <a:schemeClr val="accent2">
              <a:satMod val="175000"/>
              <a:alpha val="40000"/>
            </a:schemeClr>
          </a:glow>
          <a:reflection blurRad="6350" stA="50000" endA="300" endPos="38500" dist="50800" dir="5400000" sy="-100000" algn="bl" rotWithShape="0"/>
        </a:effectLst>
        <a:scene3d>
          <a:camera prst="orthographicFront"/>
          <a:lightRig rig="threePt" dir="t">
            <a:rot lat="0" lon="0" rev="7500000"/>
          </a:lightRig>
        </a:scene3d>
        <a:sp3d/>
      </dsp:spPr>
      <dsp:style>
        <a:lnRef idx="0">
          <a:scrgbClr r="0" g="0" b="0"/>
        </a:lnRef>
        <a:fillRef idx="0">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tr-TR" sz="1600" b="1" kern="1200" dirty="0">
              <a:latin typeface="Arial" panose="020B0604020202020204" pitchFamily="34" charset="0"/>
              <a:ea typeface="Calibri" panose="020F0502020204030204" pitchFamily="34" charset="0"/>
              <a:cs typeface="Arial" panose="020B0604020202020204" pitchFamily="34" charset="0"/>
            </a:rPr>
            <a:t>güncel tapu kaydı</a:t>
          </a:r>
          <a:endParaRPr lang="tr-TR" sz="1600" kern="1200" dirty="0"/>
        </a:p>
      </dsp:txBody>
      <dsp:txXfrm>
        <a:off x="1666801" y="1743938"/>
        <a:ext cx="1146226" cy="983903"/>
      </dsp:txXfrm>
    </dsp:sp>
    <dsp:sp modelId="{D7CE7A5D-6303-40AF-B3F2-D3B4A9DE0E16}">
      <dsp:nvSpPr>
        <dsp:cNvPr id="0" name=""/>
        <dsp:cNvSpPr/>
      </dsp:nvSpPr>
      <dsp:spPr>
        <a:xfrm>
          <a:off x="7090526" y="5072657"/>
          <a:ext cx="193852" cy="167161"/>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12442FC7-E451-4DE4-9F5C-B2469F359B99}">
      <dsp:nvSpPr>
        <dsp:cNvPr id="0" name=""/>
        <dsp:cNvSpPr/>
      </dsp:nvSpPr>
      <dsp:spPr>
        <a:xfrm>
          <a:off x="2817815" y="737459"/>
          <a:ext cx="1660550" cy="1425391"/>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B0EF751E-AE77-4C65-9630-4BB33397E881}">
      <dsp:nvSpPr>
        <dsp:cNvPr id="0" name=""/>
        <dsp:cNvSpPr/>
      </dsp:nvSpPr>
      <dsp:spPr>
        <a:xfrm>
          <a:off x="6730928" y="5026809"/>
          <a:ext cx="193852" cy="167161"/>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C1E6485F-3D1D-48E4-97D3-BB95FA68CDAF}">
      <dsp:nvSpPr>
        <dsp:cNvPr id="0" name=""/>
        <dsp:cNvSpPr/>
      </dsp:nvSpPr>
      <dsp:spPr>
        <a:xfrm>
          <a:off x="2825740" y="2353135"/>
          <a:ext cx="1660550" cy="1425391"/>
        </a:xfrm>
        <a:prstGeom prst="hexagon">
          <a:avLst>
            <a:gd name="adj" fmla="val 25000"/>
            <a:gd name="vf" fmla="val 115470"/>
          </a:avLst>
        </a:prstGeom>
        <a:solidFill>
          <a:schemeClr val="accent2"/>
        </a:soli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tr-TR" sz="1600" b="1" kern="1200" dirty="0">
              <a:latin typeface="Arial" panose="020B0604020202020204" pitchFamily="34" charset="0"/>
              <a:ea typeface="Calibri" panose="020F0502020204030204" pitchFamily="34" charset="0"/>
              <a:cs typeface="Arial" panose="020B0604020202020204" pitchFamily="34" charset="0"/>
            </a:rPr>
            <a:t>yetki belgesi </a:t>
          </a:r>
        </a:p>
        <a:p>
          <a:pPr marL="0" lvl="0" indent="0" algn="ctr" defTabSz="711200">
            <a:lnSpc>
              <a:spcPct val="90000"/>
            </a:lnSpc>
            <a:spcBef>
              <a:spcPct val="0"/>
            </a:spcBef>
            <a:spcAft>
              <a:spcPct val="35000"/>
            </a:spcAft>
            <a:buNone/>
          </a:pPr>
          <a:r>
            <a:rPr lang="tr-TR" sz="1600" b="1" kern="1200" dirty="0">
              <a:latin typeface="Arial" panose="020B0604020202020204" pitchFamily="34" charset="0"/>
              <a:ea typeface="Calibri" panose="020F0502020204030204" pitchFamily="34" charset="0"/>
              <a:cs typeface="Arial" panose="020B0604020202020204" pitchFamily="34" charset="0"/>
            </a:rPr>
            <a:t>ve benzeri evraklar</a:t>
          </a:r>
          <a:endParaRPr lang="tr-TR" sz="1600" kern="1200" dirty="0"/>
        </a:p>
      </dsp:txBody>
      <dsp:txXfrm>
        <a:off x="3082902" y="2573879"/>
        <a:ext cx="1146226" cy="983903"/>
      </dsp:txXfrm>
    </dsp:sp>
    <dsp:sp modelId="{F37BF7DD-D862-4017-BD71-C996839DDE5B}">
      <dsp:nvSpPr>
        <dsp:cNvPr id="0" name=""/>
        <dsp:cNvSpPr/>
      </dsp:nvSpPr>
      <dsp:spPr>
        <a:xfrm>
          <a:off x="6659011" y="5072657"/>
          <a:ext cx="193852" cy="167161"/>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2AD92ABD-905E-4832-A383-74EC6204C5C8}">
      <dsp:nvSpPr>
        <dsp:cNvPr id="0" name=""/>
        <dsp:cNvSpPr/>
      </dsp:nvSpPr>
      <dsp:spPr>
        <a:xfrm>
          <a:off x="5654649" y="2304410"/>
          <a:ext cx="1660550" cy="1425391"/>
        </a:xfrm>
        <a:prstGeom prst="hexagon">
          <a:avLst>
            <a:gd name="adj" fmla="val 25000"/>
            <a:gd name="vf" fmla="val 11547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11440521-21EA-4735-94F2-A338929BFE55}">
      <dsp:nvSpPr>
        <dsp:cNvPr id="0" name=""/>
        <dsp:cNvSpPr/>
      </dsp:nvSpPr>
      <dsp:spPr>
        <a:xfrm>
          <a:off x="5989685" y="2329635"/>
          <a:ext cx="193852" cy="167161"/>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422DF6-090E-481D-A226-5F5FF5F852E8}">
      <dsp:nvSpPr>
        <dsp:cNvPr id="0" name=""/>
        <dsp:cNvSpPr/>
      </dsp:nvSpPr>
      <dsp:spPr>
        <a:xfrm rot="10800000">
          <a:off x="1937648" y="478"/>
          <a:ext cx="6319598" cy="138347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0076" tIns="72390" rIns="135128" bIns="72390" numCol="1" spcCol="1270" anchor="ctr" anchorCtr="0">
          <a:noAutofit/>
        </a:bodyPr>
        <a:lstStyle/>
        <a:p>
          <a:pPr marL="0" lvl="0" indent="0" algn="ctr" defTabSz="844550">
            <a:lnSpc>
              <a:spcPct val="90000"/>
            </a:lnSpc>
            <a:spcBef>
              <a:spcPct val="0"/>
            </a:spcBef>
            <a:spcAft>
              <a:spcPct val="35000"/>
            </a:spcAft>
            <a:buNone/>
          </a:pPr>
          <a:r>
            <a:rPr lang="tr-TR" sz="1900" kern="1200" dirty="0">
              <a:latin typeface="Arial" pitchFamily="34" charset="0"/>
              <a:cs typeface="Arial" pitchFamily="34" charset="0"/>
            </a:rPr>
            <a:t>2019/12 </a:t>
          </a:r>
          <a:r>
            <a:rPr lang="tr-TR" sz="1900" kern="1200" dirty="0" err="1">
              <a:latin typeface="Arial" pitchFamily="34" charset="0"/>
              <a:cs typeface="Arial" pitchFamily="34" charset="0"/>
            </a:rPr>
            <a:t>nolu</a:t>
          </a:r>
          <a:r>
            <a:rPr lang="tr-TR" sz="1900" kern="1200" dirty="0">
              <a:latin typeface="Arial" pitchFamily="34" charset="0"/>
              <a:cs typeface="Arial" pitchFamily="34" charset="0"/>
            </a:rPr>
            <a:t> Arşiv Hizmetleri Genelgesi</a:t>
          </a:r>
          <a:endParaRPr lang="tr-TR" sz="1900" kern="1200" dirty="0"/>
        </a:p>
      </dsp:txBody>
      <dsp:txXfrm rot="10800000">
        <a:off x="2283518" y="478"/>
        <a:ext cx="5973728" cy="1383479"/>
      </dsp:txXfrm>
    </dsp:sp>
    <dsp:sp modelId="{9140216E-82B7-4218-A9AE-79C0248CB168}">
      <dsp:nvSpPr>
        <dsp:cNvPr id="0" name=""/>
        <dsp:cNvSpPr/>
      </dsp:nvSpPr>
      <dsp:spPr>
        <a:xfrm>
          <a:off x="1245908" y="478"/>
          <a:ext cx="1383479" cy="138347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0" b="-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C4B839-166D-41DF-8C0E-323C176634A9}">
      <dsp:nvSpPr>
        <dsp:cNvPr id="0" name=""/>
        <dsp:cNvSpPr/>
      </dsp:nvSpPr>
      <dsp:spPr>
        <a:xfrm rot="10800000">
          <a:off x="1937648" y="1796936"/>
          <a:ext cx="6319598" cy="138347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0076" tIns="72390" rIns="135128" bIns="72390" numCol="1" spcCol="1270" anchor="ctr" anchorCtr="0">
          <a:noAutofit/>
        </a:bodyPr>
        <a:lstStyle/>
        <a:p>
          <a:pPr marL="0" lvl="0" indent="0" algn="ctr" defTabSz="844550">
            <a:lnSpc>
              <a:spcPct val="90000"/>
            </a:lnSpc>
            <a:spcBef>
              <a:spcPct val="0"/>
            </a:spcBef>
            <a:spcAft>
              <a:spcPct val="35000"/>
            </a:spcAft>
            <a:buFont typeface="Wingdings" pitchFamily="2" charset="2"/>
            <a:buNone/>
          </a:pPr>
          <a:r>
            <a:rPr lang="tr-TR" sz="1900" kern="1200" dirty="0">
              <a:latin typeface="Arial" pitchFamily="34" charset="0"/>
              <a:cs typeface="Arial" pitchFamily="34" charset="0"/>
            </a:rPr>
            <a:t> </a:t>
          </a:r>
          <a:r>
            <a:rPr lang="tr-TR" sz="1900" b="1" u="sng" kern="1200" dirty="0">
              <a:latin typeface="Arial" pitchFamily="34" charset="0"/>
              <a:cs typeface="Arial" pitchFamily="34" charset="0"/>
            </a:rPr>
            <a:t>Bu bölümde, nem, güvenlik ve yangına ilişkin önlemlerin alınması zorunludur. </a:t>
          </a:r>
          <a:endParaRPr lang="tr-TR" sz="1900" kern="1200" dirty="0"/>
        </a:p>
      </dsp:txBody>
      <dsp:txXfrm rot="10800000">
        <a:off x="2283518" y="1796936"/>
        <a:ext cx="5973728" cy="1383479"/>
      </dsp:txXfrm>
    </dsp:sp>
    <dsp:sp modelId="{99C3A995-8EEB-4F36-8FF3-9D86ABEC321B}">
      <dsp:nvSpPr>
        <dsp:cNvPr id="0" name=""/>
        <dsp:cNvSpPr/>
      </dsp:nvSpPr>
      <dsp:spPr>
        <a:xfrm>
          <a:off x="1245908" y="1796936"/>
          <a:ext cx="1383479" cy="1383479"/>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8000" r="-1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10723CF-23C5-41A2-B506-8C35FAC8B790}">
      <dsp:nvSpPr>
        <dsp:cNvPr id="0" name=""/>
        <dsp:cNvSpPr/>
      </dsp:nvSpPr>
      <dsp:spPr>
        <a:xfrm rot="10800000">
          <a:off x="1937648" y="3593395"/>
          <a:ext cx="6319598" cy="138347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0076" tIns="72390" rIns="135128" bIns="72390" numCol="1" spcCol="1270" anchor="ctr" anchorCtr="0">
          <a:noAutofit/>
        </a:bodyPr>
        <a:lstStyle/>
        <a:p>
          <a:pPr marL="0" lvl="0" indent="0" algn="ctr" defTabSz="844550">
            <a:lnSpc>
              <a:spcPct val="90000"/>
            </a:lnSpc>
            <a:spcBef>
              <a:spcPct val="0"/>
            </a:spcBef>
            <a:spcAft>
              <a:spcPct val="35000"/>
            </a:spcAft>
            <a:buFont typeface="Wingdings" pitchFamily="2" charset="2"/>
            <a:buNone/>
          </a:pPr>
          <a:r>
            <a:rPr lang="tr-TR" sz="1900" kern="1200" dirty="0">
              <a:latin typeface="Arial" pitchFamily="34" charset="0"/>
              <a:cs typeface="Arial" pitchFamily="34" charset="0"/>
            </a:rPr>
            <a:t>Lisansı iptal edilenler arşiv belgelerini, teminatın iadesi için yapılan inceleme bitiminde </a:t>
          </a:r>
        </a:p>
        <a:p>
          <a:pPr marL="0" lvl="0" indent="0" algn="ctr" defTabSz="844550">
            <a:lnSpc>
              <a:spcPct val="90000"/>
            </a:lnSpc>
            <a:spcBef>
              <a:spcPct val="0"/>
            </a:spcBef>
            <a:spcAft>
              <a:spcPct val="35000"/>
            </a:spcAft>
            <a:buFont typeface="Wingdings" pitchFamily="2" charset="2"/>
            <a:buNone/>
          </a:pPr>
          <a:r>
            <a:rPr lang="tr-TR" sz="1900" kern="1200" dirty="0">
              <a:latin typeface="Arial" pitchFamily="34" charset="0"/>
              <a:cs typeface="Arial" pitchFamily="34" charset="0"/>
            </a:rPr>
            <a:t>kadastro müdürlüğüne tutanakla devretmek zorundadır. </a:t>
          </a:r>
          <a:endParaRPr lang="tr-TR" sz="1900" kern="1200" dirty="0"/>
        </a:p>
      </dsp:txBody>
      <dsp:txXfrm rot="10800000">
        <a:off x="2283518" y="3593395"/>
        <a:ext cx="5973728" cy="1383479"/>
      </dsp:txXfrm>
    </dsp:sp>
    <dsp:sp modelId="{DEF0778E-9A30-42F9-A62C-F3709A6634A8}">
      <dsp:nvSpPr>
        <dsp:cNvPr id="0" name=""/>
        <dsp:cNvSpPr/>
      </dsp:nvSpPr>
      <dsp:spPr>
        <a:xfrm>
          <a:off x="1218100" y="3593873"/>
          <a:ext cx="1383479" cy="1383479"/>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2000" r="-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4B686F-CB15-4F24-9DB1-D455500A6669}">
      <dsp:nvSpPr>
        <dsp:cNvPr id="0" name=""/>
        <dsp:cNvSpPr/>
      </dsp:nvSpPr>
      <dsp:spPr>
        <a:xfrm rot="5400000">
          <a:off x="5332495" y="-2277464"/>
          <a:ext cx="814473" cy="5402101"/>
        </a:xfrm>
        <a:prstGeom prst="round2SameRect">
          <a:avLst/>
        </a:prstGeom>
        <a:solidFill>
          <a:schemeClr val="accent2">
            <a:lumMod val="40000"/>
            <a:lumOff val="60000"/>
            <a:alpha val="9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171450" lvl="1" indent="-171450" algn="l" defTabSz="711200">
            <a:lnSpc>
              <a:spcPct val="90000"/>
            </a:lnSpc>
            <a:spcBef>
              <a:spcPct val="0"/>
            </a:spcBef>
            <a:spcAft>
              <a:spcPct val="15000"/>
            </a:spcAft>
            <a:buFontTx/>
            <a:buNone/>
          </a:pPr>
          <a:r>
            <a:rPr lang="tr-TR" sz="1600" kern="1200" dirty="0">
              <a:latin typeface="Arial" pitchFamily="34" charset="0"/>
              <a:cs typeface="Arial" pitchFamily="34" charset="0"/>
            </a:rPr>
            <a:t>Donanıma ait faturalar ve kalibrasyon belgeleri</a:t>
          </a:r>
          <a:endParaRPr lang="tr-TR" sz="1600" kern="1200" dirty="0"/>
        </a:p>
      </dsp:txBody>
      <dsp:txXfrm rot="-5400000">
        <a:off x="3038682" y="56108"/>
        <a:ext cx="5362342" cy="734955"/>
      </dsp:txXfrm>
    </dsp:sp>
    <dsp:sp modelId="{71F3B132-8D20-4FD6-B255-DCB9D49F23CE}">
      <dsp:nvSpPr>
        <dsp:cNvPr id="0" name=""/>
        <dsp:cNvSpPr/>
      </dsp:nvSpPr>
      <dsp:spPr>
        <a:xfrm>
          <a:off x="0" y="79394"/>
          <a:ext cx="3038681" cy="844537"/>
        </a:xfrm>
        <a:prstGeom prst="roundRect">
          <a:avLst/>
        </a:prstGeom>
        <a:solidFill>
          <a:schemeClr val="accent2"/>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tr-TR" sz="2400" u="none" kern="1200" dirty="0">
              <a:latin typeface="Arial Black" panose="020B0A04020102020204" pitchFamily="34" charset="0"/>
              <a:cs typeface="Arial" pitchFamily="34" charset="0"/>
            </a:rPr>
            <a:t>Donanım Dosyası</a:t>
          </a:r>
          <a:endParaRPr lang="tr-TR" sz="2400" u="none" kern="1200" dirty="0">
            <a:latin typeface="Arial Black" panose="020B0A04020102020204" pitchFamily="34" charset="0"/>
          </a:endParaRPr>
        </a:p>
      </dsp:txBody>
      <dsp:txXfrm>
        <a:off x="41227" y="120621"/>
        <a:ext cx="2956227" cy="762083"/>
      </dsp:txXfrm>
    </dsp:sp>
    <dsp:sp modelId="{1A9DD8FA-D7EA-4DEC-8308-01A8229065D1}">
      <dsp:nvSpPr>
        <dsp:cNvPr id="0" name=""/>
        <dsp:cNvSpPr/>
      </dsp:nvSpPr>
      <dsp:spPr>
        <a:xfrm rot="5400000">
          <a:off x="5245636" y="-1295245"/>
          <a:ext cx="988192" cy="5402101"/>
        </a:xfrm>
        <a:prstGeom prst="round2SameRect">
          <a:avLst/>
        </a:prstGeom>
        <a:solidFill>
          <a:schemeClr val="accent2">
            <a:lumMod val="40000"/>
            <a:lumOff val="60000"/>
            <a:alpha val="9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171450" lvl="1" indent="-171450" algn="l" defTabSz="711200">
            <a:lnSpc>
              <a:spcPct val="90000"/>
            </a:lnSpc>
            <a:spcBef>
              <a:spcPct val="0"/>
            </a:spcBef>
            <a:spcAft>
              <a:spcPct val="15000"/>
            </a:spcAft>
            <a:buNone/>
          </a:pPr>
          <a:r>
            <a:rPr lang="tr-TR" sz="1600" kern="1200" dirty="0">
              <a:latin typeface="Arial" pitchFamily="34" charset="0"/>
              <a:cs typeface="Arial" pitchFamily="34" charset="0"/>
            </a:rPr>
            <a:t>Denetim ve incelemelerle ilgili her türlü yazışma ve raporlar </a:t>
          </a:r>
          <a:endParaRPr lang="tr-TR" sz="1600" kern="1200" dirty="0"/>
        </a:p>
        <a:p>
          <a:pPr marL="114300" lvl="1" indent="-114300" algn="l" defTabSz="622300">
            <a:lnSpc>
              <a:spcPct val="90000"/>
            </a:lnSpc>
            <a:spcBef>
              <a:spcPct val="0"/>
            </a:spcBef>
            <a:spcAft>
              <a:spcPct val="15000"/>
            </a:spcAft>
            <a:buNone/>
          </a:pPr>
          <a:r>
            <a:rPr lang="tr-TR" sz="1400" kern="1200" dirty="0">
              <a:latin typeface="Arial" pitchFamily="34" charset="0"/>
              <a:cs typeface="Arial" pitchFamily="34" charset="0"/>
            </a:rPr>
            <a:t>Denetim defteri, rapor ve talimatlar Arşiv Hizmetleri Genelgesinde öngörülen sürelere göre saklanır</a:t>
          </a:r>
          <a:endParaRPr lang="tr-TR" sz="1400" kern="1200" dirty="0"/>
        </a:p>
      </dsp:txBody>
      <dsp:txXfrm rot="-5400000">
        <a:off x="3038682" y="959949"/>
        <a:ext cx="5353861" cy="891712"/>
      </dsp:txXfrm>
    </dsp:sp>
    <dsp:sp modelId="{C85BD308-28AC-43D2-A612-FE10D12690C7}">
      <dsp:nvSpPr>
        <dsp:cNvPr id="0" name=""/>
        <dsp:cNvSpPr/>
      </dsp:nvSpPr>
      <dsp:spPr>
        <a:xfrm>
          <a:off x="0" y="970021"/>
          <a:ext cx="3038681" cy="1018092"/>
        </a:xfrm>
        <a:prstGeom prst="roundRect">
          <a:avLst/>
        </a:prstGeom>
        <a:solidFill>
          <a:schemeClr val="accent2"/>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Font typeface="Wingdings" pitchFamily="2" charset="2"/>
            <a:buNone/>
          </a:pPr>
          <a:r>
            <a:rPr lang="tr-TR" sz="2400" u="none" kern="1200" dirty="0">
              <a:latin typeface="Arial Black" panose="020B0A04020102020204" pitchFamily="34" charset="0"/>
              <a:cs typeface="Arial" pitchFamily="34" charset="0"/>
            </a:rPr>
            <a:t>Denetim Dosyası</a:t>
          </a:r>
          <a:endParaRPr lang="tr-TR" sz="2400" kern="1200" dirty="0">
            <a:latin typeface="Arial Black" panose="020B0A04020102020204" pitchFamily="34" charset="0"/>
          </a:endParaRPr>
        </a:p>
      </dsp:txBody>
      <dsp:txXfrm>
        <a:off x="49699" y="1019720"/>
        <a:ext cx="2939283" cy="918694"/>
      </dsp:txXfrm>
    </dsp:sp>
    <dsp:sp modelId="{CFE73833-4B54-4119-BC95-3A9284F994D3}">
      <dsp:nvSpPr>
        <dsp:cNvPr id="0" name=""/>
        <dsp:cNvSpPr/>
      </dsp:nvSpPr>
      <dsp:spPr>
        <a:xfrm rot="5400000">
          <a:off x="5200158" y="-198687"/>
          <a:ext cx="1067937" cy="5396825"/>
        </a:xfrm>
        <a:prstGeom prst="round2SameRect">
          <a:avLst/>
        </a:prstGeom>
        <a:solidFill>
          <a:schemeClr val="accent2">
            <a:lumMod val="40000"/>
            <a:lumOff val="60000"/>
            <a:alpha val="9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None/>
          </a:pPr>
          <a:r>
            <a:rPr lang="tr-TR" sz="1400" kern="1200" dirty="0">
              <a:latin typeface="Arial" pitchFamily="34" charset="0"/>
              <a:cs typeface="Arial" pitchFamily="34" charset="0"/>
            </a:rPr>
            <a:t>Lisans belgesi onaylı sureti, mahkeme yemin tutanağı, </a:t>
          </a:r>
          <a:endParaRPr lang="tr-TR" sz="1400" kern="1200" dirty="0"/>
        </a:p>
        <a:p>
          <a:pPr marL="114300" lvl="1" indent="-114300" algn="l" defTabSz="622300">
            <a:lnSpc>
              <a:spcPct val="90000"/>
            </a:lnSpc>
            <a:spcBef>
              <a:spcPct val="0"/>
            </a:spcBef>
            <a:spcAft>
              <a:spcPct val="15000"/>
            </a:spcAft>
            <a:buNone/>
          </a:pPr>
          <a:r>
            <a:rPr lang="tr-TR" sz="1400" kern="1200" dirty="0">
              <a:latin typeface="Arial" pitchFamily="34" charset="0"/>
              <a:cs typeface="Arial" pitchFamily="34" charset="0"/>
            </a:rPr>
            <a:t>Oda tescil belgesi, adres beyanı, </a:t>
          </a:r>
          <a:endParaRPr lang="tr-TR" sz="1400" kern="1200" dirty="0"/>
        </a:p>
        <a:p>
          <a:pPr marL="114300" lvl="1" indent="-114300" algn="l" defTabSz="622300">
            <a:lnSpc>
              <a:spcPct val="90000"/>
            </a:lnSpc>
            <a:spcBef>
              <a:spcPct val="0"/>
            </a:spcBef>
            <a:spcAft>
              <a:spcPct val="15000"/>
            </a:spcAft>
            <a:buNone/>
          </a:pPr>
          <a:r>
            <a:rPr lang="tr-TR" sz="1400" kern="1200" dirty="0">
              <a:latin typeface="Arial" pitchFamily="34" charset="0"/>
              <a:cs typeface="Arial" pitchFamily="34" charset="0"/>
            </a:rPr>
            <a:t>yetki devrine ait mahkeme yemin tutanağı, </a:t>
          </a:r>
          <a:endParaRPr lang="tr-TR" sz="1400" kern="1200" dirty="0"/>
        </a:p>
        <a:p>
          <a:pPr marL="114300" lvl="1" indent="-114300" algn="l" defTabSz="622300">
            <a:lnSpc>
              <a:spcPct val="90000"/>
            </a:lnSpc>
            <a:spcBef>
              <a:spcPct val="0"/>
            </a:spcBef>
            <a:spcAft>
              <a:spcPct val="15000"/>
            </a:spcAft>
            <a:buNone/>
          </a:pPr>
          <a:r>
            <a:rPr lang="tr-TR" sz="1400" kern="1200" dirty="0">
              <a:latin typeface="Arial" pitchFamily="34" charset="0"/>
              <a:cs typeface="Arial" pitchFamily="34" charset="0"/>
            </a:rPr>
            <a:t>kadastro müdürlüğünün onay yazısı, yetki devir belgesi ve ekleri </a:t>
          </a:r>
          <a:endParaRPr lang="tr-TR" sz="1400" kern="1200" dirty="0"/>
        </a:p>
      </dsp:txBody>
      <dsp:txXfrm rot="-5400000">
        <a:off x="3035714" y="2017889"/>
        <a:ext cx="5344693" cy="963673"/>
      </dsp:txXfrm>
    </dsp:sp>
    <dsp:sp modelId="{1F32D15A-D7A1-4F1E-8F82-4CB9F9DAA646}">
      <dsp:nvSpPr>
        <dsp:cNvPr id="0" name=""/>
        <dsp:cNvSpPr/>
      </dsp:nvSpPr>
      <dsp:spPr>
        <a:xfrm>
          <a:off x="0" y="1992226"/>
          <a:ext cx="3035714" cy="1018092"/>
        </a:xfrm>
        <a:prstGeom prst="roundRect">
          <a:avLst/>
        </a:prstGeom>
        <a:solidFill>
          <a:schemeClr val="accent2"/>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tr-TR" sz="2400" u="none" kern="1200" dirty="0">
              <a:latin typeface="Arial Black" panose="020B0A04020102020204" pitchFamily="34" charset="0"/>
              <a:cs typeface="Arial" pitchFamily="34" charset="0"/>
            </a:rPr>
            <a:t>Sicil Dosyası</a:t>
          </a:r>
          <a:endParaRPr lang="tr-TR" sz="2400" u="none" kern="1200" dirty="0">
            <a:latin typeface="Arial Black" panose="020B0A04020102020204" pitchFamily="34" charset="0"/>
          </a:endParaRPr>
        </a:p>
      </dsp:txBody>
      <dsp:txXfrm>
        <a:off x="49699" y="2041925"/>
        <a:ext cx="2936316" cy="91869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1E5129-B753-413B-B923-D68F0A4E1EFA}">
      <dsp:nvSpPr>
        <dsp:cNvPr id="0" name=""/>
        <dsp:cNvSpPr/>
      </dsp:nvSpPr>
      <dsp:spPr>
        <a:xfrm rot="5400000">
          <a:off x="5405640" y="-2228314"/>
          <a:ext cx="656972" cy="5396824"/>
        </a:xfrm>
        <a:prstGeom prst="round2SameRect">
          <a:avLst/>
        </a:prstGeom>
        <a:solidFill>
          <a:schemeClr val="accent2">
            <a:lumMod val="40000"/>
            <a:lumOff val="60000"/>
            <a:alpha val="9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FontTx/>
            <a:buNone/>
          </a:pPr>
          <a:r>
            <a:rPr lang="tr-TR" sz="1600" kern="1200" dirty="0">
              <a:latin typeface="Arial" pitchFamily="34" charset="0"/>
              <a:cs typeface="Arial" pitchFamily="34" charset="0"/>
            </a:rPr>
            <a:t>LİHKAB Ofis Otomasyon Sistemi üzerinden</a:t>
          </a:r>
          <a:endParaRPr lang="tr-TR" sz="1600" kern="1200" dirty="0"/>
        </a:p>
        <a:p>
          <a:pPr marL="171450" lvl="1" indent="-171450" algn="l" defTabSz="711200">
            <a:lnSpc>
              <a:spcPct val="90000"/>
            </a:lnSpc>
            <a:spcBef>
              <a:spcPct val="0"/>
            </a:spcBef>
            <a:spcAft>
              <a:spcPct val="15000"/>
            </a:spcAft>
            <a:buFontTx/>
            <a:buNone/>
          </a:pPr>
          <a:r>
            <a:rPr lang="tr-TR" sz="1600" kern="1200" dirty="0">
              <a:latin typeface="Arial" pitchFamily="34" charset="0"/>
              <a:cs typeface="Arial" pitchFamily="34" charset="0"/>
            </a:rPr>
            <a:t>kayıt alınarak tutulur</a:t>
          </a:r>
          <a:endParaRPr lang="tr-TR" sz="1600" kern="1200" dirty="0"/>
        </a:p>
      </dsp:txBody>
      <dsp:txXfrm rot="-5400000">
        <a:off x="3035715" y="173682"/>
        <a:ext cx="5364753" cy="592830"/>
      </dsp:txXfrm>
    </dsp:sp>
    <dsp:sp modelId="{BD6204C6-F41F-4261-8FF6-7E392E366FB7}">
      <dsp:nvSpPr>
        <dsp:cNvPr id="0" name=""/>
        <dsp:cNvSpPr/>
      </dsp:nvSpPr>
      <dsp:spPr>
        <a:xfrm>
          <a:off x="4749" y="0"/>
          <a:ext cx="3035714" cy="940793"/>
        </a:xfrm>
        <a:prstGeom prst="roundRect">
          <a:avLst/>
        </a:prstGeom>
        <a:solidFill>
          <a:schemeClr val="accent2"/>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tr-TR" sz="2000" b="1" u="none" kern="1200" dirty="0">
              <a:latin typeface="Arial Black" panose="020B0A04020102020204" pitchFamily="34" charset="0"/>
              <a:cs typeface="Arial" pitchFamily="34" charset="0"/>
            </a:rPr>
            <a:t>Kadastro Teknik Hizmetleri Kayıt Defteri</a:t>
          </a:r>
          <a:endParaRPr lang="tr-TR" sz="2000" b="1" u="none" kern="1200" dirty="0">
            <a:latin typeface="Arial Black" panose="020B0A04020102020204" pitchFamily="34" charset="0"/>
          </a:endParaRPr>
        </a:p>
      </dsp:txBody>
      <dsp:txXfrm>
        <a:off x="50675" y="45926"/>
        <a:ext cx="2943862" cy="848941"/>
      </dsp:txXfrm>
    </dsp:sp>
    <dsp:sp modelId="{2A34F5AA-180D-4324-A621-1CD2A4A94E70}">
      <dsp:nvSpPr>
        <dsp:cNvPr id="0" name=""/>
        <dsp:cNvSpPr/>
      </dsp:nvSpPr>
      <dsp:spPr>
        <a:xfrm rot="5400000">
          <a:off x="5411245" y="-1335477"/>
          <a:ext cx="656972" cy="5402100"/>
        </a:xfrm>
        <a:prstGeom prst="round2SameRect">
          <a:avLst/>
        </a:prstGeom>
        <a:solidFill>
          <a:schemeClr val="accent2">
            <a:lumMod val="40000"/>
            <a:lumOff val="60000"/>
            <a:alpha val="9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None/>
          </a:pPr>
          <a:r>
            <a:rPr lang="tr-TR" sz="1600" kern="1200" dirty="0">
              <a:latin typeface="Arial" pitchFamily="34" charset="0"/>
              <a:cs typeface="Arial" pitchFamily="34" charset="0"/>
            </a:rPr>
            <a:t>Tip sözleşmeler,</a:t>
          </a:r>
          <a:endParaRPr lang="tr-TR" sz="1600" kern="1200" dirty="0"/>
        </a:p>
        <a:p>
          <a:pPr marL="171450" lvl="1" indent="-171450" algn="l" defTabSz="711200">
            <a:lnSpc>
              <a:spcPct val="90000"/>
            </a:lnSpc>
            <a:spcBef>
              <a:spcPct val="0"/>
            </a:spcBef>
            <a:spcAft>
              <a:spcPct val="15000"/>
            </a:spcAft>
            <a:buNone/>
          </a:pPr>
          <a:r>
            <a:rPr lang="tr-TR" sz="1600" kern="1200" dirty="0">
              <a:latin typeface="Arial" pitchFamily="34" charset="0"/>
              <a:cs typeface="Arial" pitchFamily="34" charset="0"/>
            </a:rPr>
            <a:t>işleme verilen fen kayıt numarasına ve yıla göre </a:t>
          </a:r>
          <a:endParaRPr lang="tr-TR" sz="1600" kern="1200" dirty="0"/>
        </a:p>
      </dsp:txBody>
      <dsp:txXfrm rot="-5400000">
        <a:off x="3038682" y="1069157"/>
        <a:ext cx="5370029" cy="592830"/>
      </dsp:txXfrm>
    </dsp:sp>
    <dsp:sp modelId="{D3E460D3-A8FA-47D8-9332-FB2D8F94AC9F}">
      <dsp:nvSpPr>
        <dsp:cNvPr id="0" name=""/>
        <dsp:cNvSpPr/>
      </dsp:nvSpPr>
      <dsp:spPr>
        <a:xfrm>
          <a:off x="0" y="982291"/>
          <a:ext cx="3038681" cy="766564"/>
        </a:xfrm>
        <a:prstGeom prst="roundRect">
          <a:avLst/>
        </a:prstGeom>
        <a:solidFill>
          <a:schemeClr val="accent2"/>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tr-TR" sz="2400" u="none" kern="1200" dirty="0">
              <a:latin typeface="Arial Black" panose="020B0A04020102020204" pitchFamily="34" charset="0"/>
              <a:cs typeface="Arial" pitchFamily="34" charset="0"/>
            </a:rPr>
            <a:t>Sözleşme Dosyası</a:t>
          </a:r>
          <a:endParaRPr lang="tr-TR" sz="2400" u="none" kern="1200" dirty="0">
            <a:latin typeface="Arial Black" panose="020B0A04020102020204" pitchFamily="34" charset="0"/>
          </a:endParaRPr>
        </a:p>
      </dsp:txBody>
      <dsp:txXfrm>
        <a:off x="37421" y="1019712"/>
        <a:ext cx="2963839" cy="691722"/>
      </dsp:txXfrm>
    </dsp:sp>
    <dsp:sp modelId="{DDA79981-B82A-453D-A608-FB8D28111E86}">
      <dsp:nvSpPr>
        <dsp:cNvPr id="0" name=""/>
        <dsp:cNvSpPr/>
      </dsp:nvSpPr>
      <dsp:spPr>
        <a:xfrm rot="5400000">
          <a:off x="5411245" y="-500526"/>
          <a:ext cx="656972" cy="5402100"/>
        </a:xfrm>
        <a:prstGeom prst="round2SameRect">
          <a:avLst/>
        </a:prstGeom>
        <a:solidFill>
          <a:schemeClr val="accent2">
            <a:lumMod val="40000"/>
            <a:lumOff val="60000"/>
            <a:alpha val="9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FontTx/>
            <a:buNone/>
          </a:pPr>
          <a:r>
            <a:rPr lang="tr-TR" sz="1600" kern="1200" dirty="0">
              <a:latin typeface="Arial" pitchFamily="34" charset="0"/>
              <a:cs typeface="Arial" pitchFamily="34" charset="0"/>
            </a:rPr>
            <a:t>Personelle ilgili özlük evraklarının birer nüshası</a:t>
          </a:r>
          <a:endParaRPr lang="tr-TR" sz="1600" kern="1200" dirty="0"/>
        </a:p>
      </dsp:txBody>
      <dsp:txXfrm rot="-5400000">
        <a:off x="3038682" y="1904108"/>
        <a:ext cx="5370029" cy="592830"/>
      </dsp:txXfrm>
    </dsp:sp>
    <dsp:sp modelId="{179F835D-3A49-4F71-8F76-E6C4FE333C4E}">
      <dsp:nvSpPr>
        <dsp:cNvPr id="0" name=""/>
        <dsp:cNvSpPr/>
      </dsp:nvSpPr>
      <dsp:spPr>
        <a:xfrm>
          <a:off x="0" y="1789915"/>
          <a:ext cx="3038681" cy="821216"/>
        </a:xfrm>
        <a:prstGeom prst="roundRect">
          <a:avLst/>
        </a:prstGeom>
        <a:solidFill>
          <a:schemeClr val="accent2"/>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Font typeface="Wingdings" pitchFamily="2" charset="2"/>
            <a:buNone/>
          </a:pPr>
          <a:r>
            <a:rPr lang="tr-TR" sz="2400" u="none" kern="1200" dirty="0">
              <a:latin typeface="Arial Black" panose="020B0A04020102020204" pitchFamily="34" charset="0"/>
              <a:cs typeface="Arial" pitchFamily="34" charset="0"/>
            </a:rPr>
            <a:t>Personel Dosyası</a:t>
          </a:r>
          <a:endParaRPr lang="tr-TR" sz="2400" kern="1200" dirty="0">
            <a:latin typeface="Arial Black" panose="020B0A04020102020204" pitchFamily="34" charset="0"/>
          </a:endParaRPr>
        </a:p>
      </dsp:txBody>
      <dsp:txXfrm>
        <a:off x="40088" y="1830003"/>
        <a:ext cx="2958505" cy="74104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00F12E-01C5-48D0-AECA-6017836B2E7F}" type="datetimeFigureOut">
              <a:rPr lang="tr-TR" smtClean="0"/>
              <a:t>4.05.2026</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110023-1D18-490B-BB1F-95A9D74252EA}" type="slidenum">
              <a:rPr lang="tr-TR" smtClean="0"/>
              <a:t>‹#›</a:t>
            </a:fld>
            <a:endParaRPr lang="tr-TR"/>
          </a:p>
        </p:txBody>
      </p:sp>
    </p:spTree>
    <p:extLst>
      <p:ext uri="{BB962C8B-B14F-4D97-AF65-F5344CB8AC3E}">
        <p14:creationId xmlns:p14="http://schemas.microsoft.com/office/powerpoint/2010/main" val="3483360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0110023-1D18-490B-BB1F-95A9D74252EA}" type="slidenum">
              <a:rPr lang="tr-TR" smtClean="0"/>
              <a:t>1</a:t>
            </a:fld>
            <a:endParaRPr lang="tr-TR"/>
          </a:p>
        </p:txBody>
      </p:sp>
    </p:spTree>
    <p:extLst>
      <p:ext uri="{BB962C8B-B14F-4D97-AF65-F5344CB8AC3E}">
        <p14:creationId xmlns:p14="http://schemas.microsoft.com/office/powerpoint/2010/main" val="3363712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sz="1200" kern="1200" dirty="0">
              <a:solidFill>
                <a:schemeClr val="tx1"/>
              </a:solidFill>
              <a:effectLst/>
              <a:latin typeface="+mn-lt"/>
              <a:ea typeface="+mn-ea"/>
              <a:cs typeface="+mn-cs"/>
            </a:endParaRPr>
          </a:p>
          <a:p>
            <a:endParaRPr lang="tr-TR" dirty="0"/>
          </a:p>
        </p:txBody>
      </p:sp>
      <p:sp>
        <p:nvSpPr>
          <p:cNvPr id="4" name="Slayt Numarası Yer Tutucusu 3"/>
          <p:cNvSpPr>
            <a:spLocks noGrp="1"/>
          </p:cNvSpPr>
          <p:nvPr>
            <p:ph type="sldNum" sz="quarter" idx="10"/>
          </p:nvPr>
        </p:nvSpPr>
        <p:spPr/>
        <p:txBody>
          <a:bodyPr/>
          <a:lstStyle/>
          <a:p>
            <a:fld id="{20110023-1D18-490B-BB1F-95A9D74252EA}" type="slidenum">
              <a:rPr lang="tr-TR" smtClean="0"/>
              <a:t>10</a:t>
            </a:fld>
            <a:endParaRPr lang="tr-TR"/>
          </a:p>
        </p:txBody>
      </p:sp>
    </p:spTree>
    <p:extLst>
      <p:ext uri="{BB962C8B-B14F-4D97-AF65-F5344CB8AC3E}">
        <p14:creationId xmlns:p14="http://schemas.microsoft.com/office/powerpoint/2010/main" val="4135476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lvl="1" indent="0" algn="just">
              <a:lnSpc>
                <a:spcPct val="150000"/>
              </a:lnSpc>
              <a:buNone/>
            </a:pPr>
            <a:endParaRPr lang="tr-TR" b="1" dirty="0"/>
          </a:p>
        </p:txBody>
      </p:sp>
      <p:sp>
        <p:nvSpPr>
          <p:cNvPr id="4" name="Slayt Numarası Yer Tutucusu 3"/>
          <p:cNvSpPr>
            <a:spLocks noGrp="1"/>
          </p:cNvSpPr>
          <p:nvPr>
            <p:ph type="sldNum" sz="quarter" idx="5"/>
          </p:nvPr>
        </p:nvSpPr>
        <p:spPr/>
        <p:txBody>
          <a:bodyPr/>
          <a:lstStyle/>
          <a:p>
            <a:fld id="{20110023-1D18-490B-BB1F-95A9D74252EA}" type="slidenum">
              <a:rPr lang="tr-TR" smtClean="0"/>
              <a:t>11</a:t>
            </a:fld>
            <a:endParaRPr lang="tr-TR"/>
          </a:p>
        </p:txBody>
      </p:sp>
    </p:spTree>
    <p:extLst>
      <p:ext uri="{BB962C8B-B14F-4D97-AF65-F5344CB8AC3E}">
        <p14:creationId xmlns:p14="http://schemas.microsoft.com/office/powerpoint/2010/main" val="1568979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0110023-1D18-490B-BB1F-95A9D74252EA}" type="slidenum">
              <a:rPr lang="tr-TR" smtClean="0"/>
              <a:t>12</a:t>
            </a:fld>
            <a:endParaRPr lang="tr-TR"/>
          </a:p>
        </p:txBody>
      </p:sp>
    </p:spTree>
    <p:extLst>
      <p:ext uri="{BB962C8B-B14F-4D97-AF65-F5344CB8AC3E}">
        <p14:creationId xmlns:p14="http://schemas.microsoft.com/office/powerpoint/2010/main" val="2425167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0110023-1D18-490B-BB1F-95A9D74252EA}" type="slidenum">
              <a:rPr lang="tr-TR" smtClean="0"/>
              <a:t>13</a:t>
            </a:fld>
            <a:endParaRPr lang="tr-TR"/>
          </a:p>
        </p:txBody>
      </p:sp>
    </p:spTree>
    <p:extLst>
      <p:ext uri="{BB962C8B-B14F-4D97-AF65-F5344CB8AC3E}">
        <p14:creationId xmlns:p14="http://schemas.microsoft.com/office/powerpoint/2010/main" val="2578703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0110023-1D18-490B-BB1F-95A9D74252EA}" type="slidenum">
              <a:rPr lang="tr-TR" smtClean="0"/>
              <a:t>14</a:t>
            </a:fld>
            <a:endParaRPr lang="tr-TR"/>
          </a:p>
        </p:txBody>
      </p:sp>
    </p:spTree>
    <p:extLst>
      <p:ext uri="{BB962C8B-B14F-4D97-AF65-F5344CB8AC3E}">
        <p14:creationId xmlns:p14="http://schemas.microsoft.com/office/powerpoint/2010/main" val="4900709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0110023-1D18-490B-BB1F-95A9D74252EA}" type="slidenum">
              <a:rPr lang="tr-TR" smtClean="0"/>
              <a:t>15</a:t>
            </a:fld>
            <a:endParaRPr lang="tr-TR"/>
          </a:p>
        </p:txBody>
      </p:sp>
    </p:spTree>
    <p:extLst>
      <p:ext uri="{BB962C8B-B14F-4D97-AF65-F5344CB8AC3E}">
        <p14:creationId xmlns:p14="http://schemas.microsoft.com/office/powerpoint/2010/main" val="19263051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0110023-1D18-490B-BB1F-95A9D74252EA}" type="slidenum">
              <a:rPr lang="tr-TR" smtClean="0"/>
              <a:t>16</a:t>
            </a:fld>
            <a:endParaRPr lang="tr-TR"/>
          </a:p>
        </p:txBody>
      </p:sp>
    </p:spTree>
    <p:extLst>
      <p:ext uri="{BB962C8B-B14F-4D97-AF65-F5344CB8AC3E}">
        <p14:creationId xmlns:p14="http://schemas.microsoft.com/office/powerpoint/2010/main" val="2917646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0110023-1D18-490B-BB1F-95A9D74252EA}" type="slidenum">
              <a:rPr lang="tr-TR" smtClean="0"/>
              <a:t>17</a:t>
            </a:fld>
            <a:endParaRPr lang="tr-TR"/>
          </a:p>
        </p:txBody>
      </p:sp>
    </p:spTree>
    <p:extLst>
      <p:ext uri="{BB962C8B-B14F-4D97-AF65-F5344CB8AC3E}">
        <p14:creationId xmlns:p14="http://schemas.microsoft.com/office/powerpoint/2010/main" val="34822206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0110023-1D18-490B-BB1F-95A9D74252EA}" type="slidenum">
              <a:rPr lang="tr-TR" smtClean="0"/>
              <a:t>18</a:t>
            </a:fld>
            <a:endParaRPr lang="tr-TR"/>
          </a:p>
        </p:txBody>
      </p:sp>
    </p:spTree>
    <p:extLst>
      <p:ext uri="{BB962C8B-B14F-4D97-AF65-F5344CB8AC3E}">
        <p14:creationId xmlns:p14="http://schemas.microsoft.com/office/powerpoint/2010/main" val="6490366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sz="1200" kern="1200" dirty="0">
              <a:solidFill>
                <a:schemeClr val="tx1"/>
              </a:solidFill>
              <a:effectLst/>
              <a:latin typeface="+mn-lt"/>
              <a:ea typeface="+mn-ea"/>
              <a:cs typeface="+mn-cs"/>
            </a:endParaRPr>
          </a:p>
        </p:txBody>
      </p:sp>
      <p:sp>
        <p:nvSpPr>
          <p:cNvPr id="4" name="Slayt Numarası Yer Tutucusu 3"/>
          <p:cNvSpPr>
            <a:spLocks noGrp="1"/>
          </p:cNvSpPr>
          <p:nvPr>
            <p:ph type="sldNum" sz="quarter" idx="10"/>
          </p:nvPr>
        </p:nvSpPr>
        <p:spPr/>
        <p:txBody>
          <a:bodyPr/>
          <a:lstStyle/>
          <a:p>
            <a:fld id="{20110023-1D18-490B-BB1F-95A9D74252EA}" type="slidenum">
              <a:rPr lang="tr-TR" smtClean="0"/>
              <a:t>19</a:t>
            </a:fld>
            <a:endParaRPr lang="tr-TR"/>
          </a:p>
        </p:txBody>
      </p:sp>
    </p:spTree>
    <p:extLst>
      <p:ext uri="{BB962C8B-B14F-4D97-AF65-F5344CB8AC3E}">
        <p14:creationId xmlns:p14="http://schemas.microsoft.com/office/powerpoint/2010/main" val="2957721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0110023-1D18-490B-BB1F-95A9D74252EA}" type="slidenum">
              <a:rPr lang="tr-TR" smtClean="0"/>
              <a:t>2</a:t>
            </a:fld>
            <a:endParaRPr lang="tr-TR"/>
          </a:p>
        </p:txBody>
      </p:sp>
    </p:spTree>
    <p:extLst>
      <p:ext uri="{BB962C8B-B14F-4D97-AF65-F5344CB8AC3E}">
        <p14:creationId xmlns:p14="http://schemas.microsoft.com/office/powerpoint/2010/main" val="13924000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0110023-1D18-490B-BB1F-95A9D74252EA}" type="slidenum">
              <a:rPr lang="tr-TR" smtClean="0"/>
              <a:t>20</a:t>
            </a:fld>
            <a:endParaRPr lang="tr-TR"/>
          </a:p>
        </p:txBody>
      </p:sp>
    </p:spTree>
    <p:extLst>
      <p:ext uri="{BB962C8B-B14F-4D97-AF65-F5344CB8AC3E}">
        <p14:creationId xmlns:p14="http://schemas.microsoft.com/office/powerpoint/2010/main" val="17513230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0110023-1D18-490B-BB1F-95A9D74252EA}" type="slidenum">
              <a:rPr lang="tr-TR" smtClean="0"/>
              <a:t>21</a:t>
            </a:fld>
            <a:endParaRPr lang="tr-TR"/>
          </a:p>
        </p:txBody>
      </p:sp>
    </p:spTree>
    <p:extLst>
      <p:ext uri="{BB962C8B-B14F-4D97-AF65-F5344CB8AC3E}">
        <p14:creationId xmlns:p14="http://schemas.microsoft.com/office/powerpoint/2010/main" val="19309243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indent="0" algn="just">
              <a:lnSpc>
                <a:spcPct val="150000"/>
              </a:lnSpc>
              <a:buNone/>
            </a:pPr>
            <a:r>
              <a:rPr lang="tr-TR" sz="1200" dirty="0">
                <a:latin typeface="Arial" panose="020B0604020202020204" pitchFamily="34" charset="0"/>
                <a:cs typeface="Arial" panose="020B0604020202020204" pitchFamily="34" charset="0"/>
              </a:rPr>
              <a:t>.</a:t>
            </a:r>
          </a:p>
          <a:p>
            <a:endParaRPr lang="tr-TR" dirty="0"/>
          </a:p>
        </p:txBody>
      </p:sp>
      <p:sp>
        <p:nvSpPr>
          <p:cNvPr id="4" name="Slayt Numarası Yer Tutucusu 3"/>
          <p:cNvSpPr>
            <a:spLocks noGrp="1"/>
          </p:cNvSpPr>
          <p:nvPr>
            <p:ph type="sldNum" sz="quarter" idx="5"/>
          </p:nvPr>
        </p:nvSpPr>
        <p:spPr/>
        <p:txBody>
          <a:bodyPr/>
          <a:lstStyle/>
          <a:p>
            <a:fld id="{20110023-1D18-490B-BB1F-95A9D74252EA}" type="slidenum">
              <a:rPr lang="tr-TR" smtClean="0"/>
              <a:t>22</a:t>
            </a:fld>
            <a:endParaRPr lang="tr-TR"/>
          </a:p>
        </p:txBody>
      </p:sp>
    </p:spTree>
    <p:extLst>
      <p:ext uri="{BB962C8B-B14F-4D97-AF65-F5344CB8AC3E}">
        <p14:creationId xmlns:p14="http://schemas.microsoft.com/office/powerpoint/2010/main" val="28292561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0110023-1D18-490B-BB1F-95A9D74252EA}" type="slidenum">
              <a:rPr lang="tr-TR" smtClean="0"/>
              <a:t>23</a:t>
            </a:fld>
            <a:endParaRPr lang="tr-TR"/>
          </a:p>
        </p:txBody>
      </p:sp>
    </p:spTree>
    <p:extLst>
      <p:ext uri="{BB962C8B-B14F-4D97-AF65-F5344CB8AC3E}">
        <p14:creationId xmlns:p14="http://schemas.microsoft.com/office/powerpoint/2010/main" val="31612773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0110023-1D18-490B-BB1F-95A9D74252EA}" type="slidenum">
              <a:rPr lang="tr-TR" smtClean="0"/>
              <a:t>24</a:t>
            </a:fld>
            <a:endParaRPr lang="tr-TR"/>
          </a:p>
        </p:txBody>
      </p:sp>
    </p:spTree>
    <p:extLst>
      <p:ext uri="{BB962C8B-B14F-4D97-AF65-F5344CB8AC3E}">
        <p14:creationId xmlns:p14="http://schemas.microsoft.com/office/powerpoint/2010/main" val="35591650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0110023-1D18-490B-BB1F-95A9D74252EA}" type="slidenum">
              <a:rPr lang="tr-TR" smtClean="0"/>
              <a:t>25</a:t>
            </a:fld>
            <a:endParaRPr lang="tr-TR"/>
          </a:p>
        </p:txBody>
      </p:sp>
    </p:spTree>
    <p:extLst>
      <p:ext uri="{BB962C8B-B14F-4D97-AF65-F5344CB8AC3E}">
        <p14:creationId xmlns:p14="http://schemas.microsoft.com/office/powerpoint/2010/main" val="20171112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0110023-1D18-490B-BB1F-95A9D74252EA}" type="slidenum">
              <a:rPr lang="tr-TR" smtClean="0"/>
              <a:t>26</a:t>
            </a:fld>
            <a:endParaRPr lang="tr-TR"/>
          </a:p>
        </p:txBody>
      </p:sp>
    </p:spTree>
    <p:extLst>
      <p:ext uri="{BB962C8B-B14F-4D97-AF65-F5344CB8AC3E}">
        <p14:creationId xmlns:p14="http://schemas.microsoft.com/office/powerpoint/2010/main" val="3425446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342854" indent="0" algn="just">
              <a:lnSpc>
                <a:spcPct val="150000"/>
              </a:lnSpc>
              <a:spcAft>
                <a:spcPts val="750"/>
              </a:spcAft>
              <a:buFont typeface="Wingdings" pitchFamily="2" charset="2"/>
              <a:buNone/>
            </a:pPr>
            <a:endParaRPr lang="tr-TR" dirty="0"/>
          </a:p>
        </p:txBody>
      </p:sp>
      <p:sp>
        <p:nvSpPr>
          <p:cNvPr id="4" name="Slayt Numarası Yer Tutucusu 3"/>
          <p:cNvSpPr>
            <a:spLocks noGrp="1"/>
          </p:cNvSpPr>
          <p:nvPr>
            <p:ph type="sldNum" sz="quarter" idx="5"/>
          </p:nvPr>
        </p:nvSpPr>
        <p:spPr/>
        <p:txBody>
          <a:bodyPr/>
          <a:lstStyle/>
          <a:p>
            <a:fld id="{20110023-1D18-490B-BB1F-95A9D74252EA}" type="slidenum">
              <a:rPr lang="tr-TR" smtClean="0"/>
              <a:t>27</a:t>
            </a:fld>
            <a:endParaRPr lang="tr-TR"/>
          </a:p>
        </p:txBody>
      </p:sp>
    </p:spTree>
    <p:extLst>
      <p:ext uri="{BB962C8B-B14F-4D97-AF65-F5344CB8AC3E}">
        <p14:creationId xmlns:p14="http://schemas.microsoft.com/office/powerpoint/2010/main" val="16492048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0110023-1D18-490B-BB1F-95A9D74252EA}" type="slidenum">
              <a:rPr lang="tr-TR" smtClean="0"/>
              <a:t>28</a:t>
            </a:fld>
            <a:endParaRPr lang="tr-TR"/>
          </a:p>
        </p:txBody>
      </p:sp>
    </p:spTree>
    <p:extLst>
      <p:ext uri="{BB962C8B-B14F-4D97-AF65-F5344CB8AC3E}">
        <p14:creationId xmlns:p14="http://schemas.microsoft.com/office/powerpoint/2010/main" val="22227788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0110023-1D18-490B-BB1F-95A9D74252EA}" type="slidenum">
              <a:rPr lang="tr-TR" smtClean="0"/>
              <a:t>29</a:t>
            </a:fld>
            <a:endParaRPr lang="tr-TR"/>
          </a:p>
        </p:txBody>
      </p:sp>
    </p:spTree>
    <p:extLst>
      <p:ext uri="{BB962C8B-B14F-4D97-AF65-F5344CB8AC3E}">
        <p14:creationId xmlns:p14="http://schemas.microsoft.com/office/powerpoint/2010/main" val="2991171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0110023-1D18-490B-BB1F-95A9D74252EA}" type="slidenum">
              <a:rPr lang="tr-TR" smtClean="0"/>
              <a:t>3</a:t>
            </a:fld>
            <a:endParaRPr lang="tr-TR"/>
          </a:p>
        </p:txBody>
      </p:sp>
    </p:spTree>
    <p:extLst>
      <p:ext uri="{BB962C8B-B14F-4D97-AF65-F5344CB8AC3E}">
        <p14:creationId xmlns:p14="http://schemas.microsoft.com/office/powerpoint/2010/main" val="23877152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0110023-1D18-490B-BB1F-95A9D74252EA}" type="slidenum">
              <a:rPr lang="tr-TR" smtClean="0"/>
              <a:t>30</a:t>
            </a:fld>
            <a:endParaRPr lang="tr-TR"/>
          </a:p>
        </p:txBody>
      </p:sp>
    </p:spTree>
    <p:extLst>
      <p:ext uri="{BB962C8B-B14F-4D97-AF65-F5344CB8AC3E}">
        <p14:creationId xmlns:p14="http://schemas.microsoft.com/office/powerpoint/2010/main" val="14900665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0110023-1D18-490B-BB1F-95A9D74252EA}" type="slidenum">
              <a:rPr lang="tr-TR" smtClean="0"/>
              <a:t>31</a:t>
            </a:fld>
            <a:endParaRPr lang="tr-TR"/>
          </a:p>
        </p:txBody>
      </p:sp>
    </p:spTree>
    <p:extLst>
      <p:ext uri="{BB962C8B-B14F-4D97-AF65-F5344CB8AC3E}">
        <p14:creationId xmlns:p14="http://schemas.microsoft.com/office/powerpoint/2010/main" val="33157135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0110023-1D18-490B-BB1F-95A9D74252EA}" type="slidenum">
              <a:rPr lang="tr-TR" smtClean="0"/>
              <a:t>32</a:t>
            </a:fld>
            <a:endParaRPr lang="tr-TR"/>
          </a:p>
        </p:txBody>
      </p:sp>
    </p:spTree>
    <p:extLst>
      <p:ext uri="{BB962C8B-B14F-4D97-AF65-F5344CB8AC3E}">
        <p14:creationId xmlns:p14="http://schemas.microsoft.com/office/powerpoint/2010/main" val="40404624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342854" algn="just">
              <a:lnSpc>
                <a:spcPct val="150000"/>
              </a:lnSpc>
              <a:spcAft>
                <a:spcPts val="750"/>
              </a:spcAft>
              <a:buFont typeface="Wingdings" pitchFamily="2" charset="2"/>
              <a:buNone/>
            </a:pPr>
            <a:endParaRPr lang="tr-TR" sz="1200" b="1" dirty="0">
              <a:latin typeface="Arial" pitchFamily="34" charset="0"/>
              <a:cs typeface="Arial" pitchFamily="34" charset="0"/>
            </a:endParaRPr>
          </a:p>
        </p:txBody>
      </p:sp>
      <p:sp>
        <p:nvSpPr>
          <p:cNvPr id="4" name="Slayt Numarası Yer Tutucusu 3"/>
          <p:cNvSpPr>
            <a:spLocks noGrp="1"/>
          </p:cNvSpPr>
          <p:nvPr>
            <p:ph type="sldNum" sz="quarter" idx="5"/>
          </p:nvPr>
        </p:nvSpPr>
        <p:spPr/>
        <p:txBody>
          <a:bodyPr/>
          <a:lstStyle/>
          <a:p>
            <a:fld id="{20110023-1D18-490B-BB1F-95A9D74252EA}" type="slidenum">
              <a:rPr lang="tr-TR" smtClean="0"/>
              <a:t>33</a:t>
            </a:fld>
            <a:endParaRPr lang="tr-TR"/>
          </a:p>
        </p:txBody>
      </p:sp>
    </p:spTree>
    <p:extLst>
      <p:ext uri="{BB962C8B-B14F-4D97-AF65-F5344CB8AC3E}">
        <p14:creationId xmlns:p14="http://schemas.microsoft.com/office/powerpoint/2010/main" val="4537678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tr-TR" dirty="0"/>
          </a:p>
        </p:txBody>
      </p:sp>
      <p:sp>
        <p:nvSpPr>
          <p:cNvPr id="4" name="Slayt Numarası Yer Tutucusu 3"/>
          <p:cNvSpPr>
            <a:spLocks noGrp="1"/>
          </p:cNvSpPr>
          <p:nvPr>
            <p:ph type="sldNum" sz="quarter" idx="5"/>
          </p:nvPr>
        </p:nvSpPr>
        <p:spPr/>
        <p:txBody>
          <a:bodyPr/>
          <a:lstStyle/>
          <a:p>
            <a:fld id="{20110023-1D18-490B-BB1F-95A9D74252EA}" type="slidenum">
              <a:rPr lang="tr-TR" smtClean="0"/>
              <a:t>34</a:t>
            </a:fld>
            <a:endParaRPr lang="tr-TR"/>
          </a:p>
        </p:txBody>
      </p:sp>
    </p:spTree>
    <p:extLst>
      <p:ext uri="{BB962C8B-B14F-4D97-AF65-F5344CB8AC3E}">
        <p14:creationId xmlns:p14="http://schemas.microsoft.com/office/powerpoint/2010/main" val="17304294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3086054" lvl="6" indent="0" algn="just">
              <a:lnSpc>
                <a:spcPct val="150000"/>
              </a:lnSpc>
              <a:spcAft>
                <a:spcPts val="750"/>
              </a:spcAft>
              <a:buFont typeface="Wingdings" pitchFamily="2" charset="2"/>
              <a:buNone/>
            </a:pPr>
            <a:endParaRPr lang="tr-TR" dirty="0"/>
          </a:p>
        </p:txBody>
      </p:sp>
      <p:sp>
        <p:nvSpPr>
          <p:cNvPr id="4" name="Slayt Numarası Yer Tutucusu 3"/>
          <p:cNvSpPr>
            <a:spLocks noGrp="1"/>
          </p:cNvSpPr>
          <p:nvPr>
            <p:ph type="sldNum" sz="quarter" idx="5"/>
          </p:nvPr>
        </p:nvSpPr>
        <p:spPr/>
        <p:txBody>
          <a:bodyPr/>
          <a:lstStyle/>
          <a:p>
            <a:fld id="{20110023-1D18-490B-BB1F-95A9D74252EA}" type="slidenum">
              <a:rPr lang="tr-TR" smtClean="0"/>
              <a:t>35</a:t>
            </a:fld>
            <a:endParaRPr lang="tr-TR"/>
          </a:p>
        </p:txBody>
      </p:sp>
    </p:spTree>
    <p:extLst>
      <p:ext uri="{BB962C8B-B14F-4D97-AF65-F5344CB8AC3E}">
        <p14:creationId xmlns:p14="http://schemas.microsoft.com/office/powerpoint/2010/main" val="17828821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0110023-1D18-490B-BB1F-95A9D74252EA}" type="slidenum">
              <a:rPr lang="tr-TR" smtClean="0"/>
              <a:t>36</a:t>
            </a:fld>
            <a:endParaRPr lang="tr-TR"/>
          </a:p>
        </p:txBody>
      </p:sp>
    </p:spTree>
    <p:extLst>
      <p:ext uri="{BB962C8B-B14F-4D97-AF65-F5344CB8AC3E}">
        <p14:creationId xmlns:p14="http://schemas.microsoft.com/office/powerpoint/2010/main" val="22010216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0110023-1D18-490B-BB1F-95A9D74252EA}" type="slidenum">
              <a:rPr lang="tr-TR" smtClean="0"/>
              <a:t>37</a:t>
            </a:fld>
            <a:endParaRPr lang="tr-TR"/>
          </a:p>
        </p:txBody>
      </p:sp>
    </p:spTree>
    <p:extLst>
      <p:ext uri="{BB962C8B-B14F-4D97-AF65-F5344CB8AC3E}">
        <p14:creationId xmlns:p14="http://schemas.microsoft.com/office/powerpoint/2010/main" val="32877567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b="1" dirty="0">
              <a:latin typeface="Arial" panose="020B0604020202020204" pitchFamily="34" charset="0"/>
              <a:ea typeface="Calibri" panose="020F0502020204030204" pitchFamily="34" charset="0"/>
              <a:cs typeface="Arial" panose="020B0604020202020204" pitchFamily="34" charset="0"/>
            </a:endParaRPr>
          </a:p>
          <a:p>
            <a:endParaRPr lang="tr-TR" dirty="0"/>
          </a:p>
        </p:txBody>
      </p:sp>
      <p:sp>
        <p:nvSpPr>
          <p:cNvPr id="4" name="Slayt Numarası Yer Tutucusu 3"/>
          <p:cNvSpPr>
            <a:spLocks noGrp="1"/>
          </p:cNvSpPr>
          <p:nvPr>
            <p:ph type="sldNum" sz="quarter" idx="5"/>
          </p:nvPr>
        </p:nvSpPr>
        <p:spPr/>
        <p:txBody>
          <a:bodyPr/>
          <a:lstStyle/>
          <a:p>
            <a:fld id="{20110023-1D18-490B-BB1F-95A9D74252EA}" type="slidenum">
              <a:rPr lang="tr-TR" smtClean="0"/>
              <a:t>38</a:t>
            </a:fld>
            <a:endParaRPr lang="tr-TR"/>
          </a:p>
        </p:txBody>
      </p:sp>
    </p:spTree>
    <p:extLst>
      <p:ext uri="{BB962C8B-B14F-4D97-AF65-F5344CB8AC3E}">
        <p14:creationId xmlns:p14="http://schemas.microsoft.com/office/powerpoint/2010/main" val="34514608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l"/>
            <a:endParaRPr lang="tr-TR" dirty="0"/>
          </a:p>
        </p:txBody>
      </p:sp>
      <p:sp>
        <p:nvSpPr>
          <p:cNvPr id="4" name="Slayt Numarası Yer Tutucusu 3"/>
          <p:cNvSpPr>
            <a:spLocks noGrp="1"/>
          </p:cNvSpPr>
          <p:nvPr>
            <p:ph type="sldNum" sz="quarter" idx="5"/>
          </p:nvPr>
        </p:nvSpPr>
        <p:spPr/>
        <p:txBody>
          <a:bodyPr/>
          <a:lstStyle/>
          <a:p>
            <a:fld id="{20110023-1D18-490B-BB1F-95A9D74252EA}" type="slidenum">
              <a:rPr lang="tr-TR" smtClean="0"/>
              <a:t>39</a:t>
            </a:fld>
            <a:endParaRPr lang="tr-TR"/>
          </a:p>
        </p:txBody>
      </p:sp>
    </p:spTree>
    <p:extLst>
      <p:ext uri="{BB962C8B-B14F-4D97-AF65-F5344CB8AC3E}">
        <p14:creationId xmlns:p14="http://schemas.microsoft.com/office/powerpoint/2010/main" val="3584131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tr-TR" dirty="0"/>
          </a:p>
        </p:txBody>
      </p:sp>
      <p:sp>
        <p:nvSpPr>
          <p:cNvPr id="4" name="Slayt Numarası Yer Tutucusu 3"/>
          <p:cNvSpPr>
            <a:spLocks noGrp="1"/>
          </p:cNvSpPr>
          <p:nvPr>
            <p:ph type="sldNum" sz="quarter" idx="10"/>
          </p:nvPr>
        </p:nvSpPr>
        <p:spPr/>
        <p:txBody>
          <a:bodyPr/>
          <a:lstStyle/>
          <a:p>
            <a:fld id="{20110023-1D18-490B-BB1F-95A9D74252EA}" type="slidenum">
              <a:rPr lang="tr-TR" smtClean="0"/>
              <a:t>4</a:t>
            </a:fld>
            <a:endParaRPr lang="tr-TR"/>
          </a:p>
        </p:txBody>
      </p:sp>
    </p:spTree>
    <p:extLst>
      <p:ext uri="{BB962C8B-B14F-4D97-AF65-F5344CB8AC3E}">
        <p14:creationId xmlns:p14="http://schemas.microsoft.com/office/powerpoint/2010/main" val="23484942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0110023-1D18-490B-BB1F-95A9D74252EA}" type="slidenum">
              <a:rPr lang="tr-TR" smtClean="0"/>
              <a:t>40</a:t>
            </a:fld>
            <a:endParaRPr lang="tr-TR"/>
          </a:p>
        </p:txBody>
      </p:sp>
    </p:spTree>
    <p:extLst>
      <p:ext uri="{BB962C8B-B14F-4D97-AF65-F5344CB8AC3E}">
        <p14:creationId xmlns:p14="http://schemas.microsoft.com/office/powerpoint/2010/main" val="16531944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lvl="1" indent="0" algn="just">
              <a:lnSpc>
                <a:spcPct val="150000"/>
              </a:lnSpc>
              <a:buFont typeface="Wingdings" pitchFamily="2" charset="2"/>
              <a:buNone/>
            </a:pPr>
            <a:endParaRPr lang="tr-TR" dirty="0"/>
          </a:p>
        </p:txBody>
      </p:sp>
      <p:sp>
        <p:nvSpPr>
          <p:cNvPr id="4" name="Slayt Numarası Yer Tutucusu 3"/>
          <p:cNvSpPr>
            <a:spLocks noGrp="1"/>
          </p:cNvSpPr>
          <p:nvPr>
            <p:ph type="sldNum" sz="quarter" idx="5"/>
          </p:nvPr>
        </p:nvSpPr>
        <p:spPr/>
        <p:txBody>
          <a:bodyPr/>
          <a:lstStyle/>
          <a:p>
            <a:fld id="{20110023-1D18-490B-BB1F-95A9D74252EA}" type="slidenum">
              <a:rPr lang="tr-TR" smtClean="0"/>
              <a:t>41</a:t>
            </a:fld>
            <a:endParaRPr lang="tr-TR"/>
          </a:p>
        </p:txBody>
      </p:sp>
    </p:spTree>
    <p:extLst>
      <p:ext uri="{BB962C8B-B14F-4D97-AF65-F5344CB8AC3E}">
        <p14:creationId xmlns:p14="http://schemas.microsoft.com/office/powerpoint/2010/main" val="14915091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lvl="1" indent="0" algn="just">
              <a:lnSpc>
                <a:spcPct val="150000"/>
              </a:lnSpc>
              <a:buNone/>
            </a:pPr>
            <a:endParaRPr lang="tr-TR" dirty="0"/>
          </a:p>
        </p:txBody>
      </p:sp>
      <p:sp>
        <p:nvSpPr>
          <p:cNvPr id="4" name="Slayt Numarası Yer Tutucusu 3"/>
          <p:cNvSpPr>
            <a:spLocks noGrp="1"/>
          </p:cNvSpPr>
          <p:nvPr>
            <p:ph type="sldNum" sz="quarter" idx="5"/>
          </p:nvPr>
        </p:nvSpPr>
        <p:spPr/>
        <p:txBody>
          <a:bodyPr/>
          <a:lstStyle/>
          <a:p>
            <a:fld id="{20110023-1D18-490B-BB1F-95A9D74252EA}" type="slidenum">
              <a:rPr lang="tr-TR" smtClean="0"/>
              <a:t>42</a:t>
            </a:fld>
            <a:endParaRPr lang="tr-TR"/>
          </a:p>
        </p:txBody>
      </p:sp>
    </p:spTree>
    <p:extLst>
      <p:ext uri="{BB962C8B-B14F-4D97-AF65-F5344CB8AC3E}">
        <p14:creationId xmlns:p14="http://schemas.microsoft.com/office/powerpoint/2010/main" val="27241860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0110023-1D18-490B-BB1F-95A9D74252EA}" type="slidenum">
              <a:rPr lang="tr-TR" smtClean="0"/>
              <a:t>43</a:t>
            </a:fld>
            <a:endParaRPr lang="tr-TR"/>
          </a:p>
        </p:txBody>
      </p:sp>
    </p:spTree>
    <p:extLst>
      <p:ext uri="{BB962C8B-B14F-4D97-AF65-F5344CB8AC3E}">
        <p14:creationId xmlns:p14="http://schemas.microsoft.com/office/powerpoint/2010/main" val="19155607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0110023-1D18-490B-BB1F-95A9D74252EA}" type="slidenum">
              <a:rPr lang="tr-TR" smtClean="0"/>
              <a:t>44</a:t>
            </a:fld>
            <a:endParaRPr lang="tr-TR"/>
          </a:p>
        </p:txBody>
      </p:sp>
    </p:spTree>
    <p:extLst>
      <p:ext uri="{BB962C8B-B14F-4D97-AF65-F5344CB8AC3E}">
        <p14:creationId xmlns:p14="http://schemas.microsoft.com/office/powerpoint/2010/main" val="2206390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0110023-1D18-490B-BB1F-95A9D74252EA}" type="slidenum">
              <a:rPr lang="tr-TR" smtClean="0"/>
              <a:t>5</a:t>
            </a:fld>
            <a:endParaRPr lang="tr-TR"/>
          </a:p>
        </p:txBody>
      </p:sp>
    </p:spTree>
    <p:extLst>
      <p:ext uri="{BB962C8B-B14F-4D97-AF65-F5344CB8AC3E}">
        <p14:creationId xmlns:p14="http://schemas.microsoft.com/office/powerpoint/2010/main" val="391879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tr-TR" dirty="0"/>
          </a:p>
        </p:txBody>
      </p:sp>
      <p:sp>
        <p:nvSpPr>
          <p:cNvPr id="4" name="Slayt Numarası Yer Tutucusu 3"/>
          <p:cNvSpPr>
            <a:spLocks noGrp="1"/>
          </p:cNvSpPr>
          <p:nvPr>
            <p:ph type="sldNum" sz="quarter" idx="10"/>
          </p:nvPr>
        </p:nvSpPr>
        <p:spPr/>
        <p:txBody>
          <a:bodyPr/>
          <a:lstStyle/>
          <a:p>
            <a:fld id="{20110023-1D18-490B-BB1F-95A9D74252EA}" type="slidenum">
              <a:rPr lang="tr-TR" smtClean="0"/>
              <a:t>6</a:t>
            </a:fld>
            <a:endParaRPr lang="tr-TR"/>
          </a:p>
        </p:txBody>
      </p:sp>
    </p:spTree>
    <p:extLst>
      <p:ext uri="{BB962C8B-B14F-4D97-AF65-F5344CB8AC3E}">
        <p14:creationId xmlns:p14="http://schemas.microsoft.com/office/powerpoint/2010/main" val="2184785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0110023-1D18-490B-BB1F-95A9D74252EA}" type="slidenum">
              <a:rPr lang="tr-TR" smtClean="0"/>
              <a:t>7</a:t>
            </a:fld>
            <a:endParaRPr lang="tr-TR"/>
          </a:p>
        </p:txBody>
      </p:sp>
    </p:spTree>
    <p:extLst>
      <p:ext uri="{BB962C8B-B14F-4D97-AF65-F5344CB8AC3E}">
        <p14:creationId xmlns:p14="http://schemas.microsoft.com/office/powerpoint/2010/main" val="29737473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0110023-1D18-490B-BB1F-95A9D74252EA}" type="slidenum">
              <a:rPr lang="tr-TR" smtClean="0"/>
              <a:t>8</a:t>
            </a:fld>
            <a:endParaRPr lang="tr-TR"/>
          </a:p>
        </p:txBody>
      </p:sp>
    </p:spTree>
    <p:extLst>
      <p:ext uri="{BB962C8B-B14F-4D97-AF65-F5344CB8AC3E}">
        <p14:creationId xmlns:p14="http://schemas.microsoft.com/office/powerpoint/2010/main" val="2739941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0110023-1D18-490B-BB1F-95A9D74252EA}" type="slidenum">
              <a:rPr lang="tr-TR" smtClean="0"/>
              <a:t>9</a:t>
            </a:fld>
            <a:endParaRPr lang="tr-TR"/>
          </a:p>
        </p:txBody>
      </p:sp>
    </p:spTree>
    <p:extLst>
      <p:ext uri="{BB962C8B-B14F-4D97-AF65-F5344CB8AC3E}">
        <p14:creationId xmlns:p14="http://schemas.microsoft.com/office/powerpoint/2010/main" val="1133706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D10BB12-2C0A-EC4E-AC3D-531201242E94}"/>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841768A3-319D-D44F-A9C5-0B2D1BBE08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F3A48D4F-E0C1-8445-8A01-8B0F69FD97FB}"/>
              </a:ext>
            </a:extLst>
          </p:cNvPr>
          <p:cNvSpPr>
            <a:spLocks noGrp="1"/>
          </p:cNvSpPr>
          <p:nvPr>
            <p:ph type="dt" sz="half" idx="10"/>
          </p:nvPr>
        </p:nvSpPr>
        <p:spPr/>
        <p:txBody>
          <a:bodyPr/>
          <a:lstStyle/>
          <a:p>
            <a:fld id="{77428E68-251D-FF42-B583-C91C772A4B4B}" type="datetimeFigureOut">
              <a:rPr lang="tr-TR" smtClean="0"/>
              <a:t>4.05.2026</a:t>
            </a:fld>
            <a:endParaRPr lang="tr-TR"/>
          </a:p>
        </p:txBody>
      </p:sp>
      <p:sp>
        <p:nvSpPr>
          <p:cNvPr id="5" name="Alt Bilgi Yer Tutucusu 4">
            <a:extLst>
              <a:ext uri="{FF2B5EF4-FFF2-40B4-BE49-F238E27FC236}">
                <a16:creationId xmlns:a16="http://schemas.microsoft.com/office/drawing/2014/main" id="{A57953FA-A1E8-2C49-BC05-A1B6ECBB31B2}"/>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AA9A8561-B1BB-1040-A65A-8E07FE84A5A4}"/>
              </a:ext>
            </a:extLst>
          </p:cNvPr>
          <p:cNvSpPr>
            <a:spLocks noGrp="1"/>
          </p:cNvSpPr>
          <p:nvPr>
            <p:ph type="sldNum" sz="quarter" idx="12"/>
          </p:nvPr>
        </p:nvSpPr>
        <p:spPr/>
        <p:txBody>
          <a:bodyPr/>
          <a:lstStyle/>
          <a:p>
            <a:fld id="{A413CC06-D0F8-0F43-BE45-BF6B76BC7346}" type="slidenum">
              <a:rPr lang="tr-TR" smtClean="0"/>
              <a:t>‹#›</a:t>
            </a:fld>
            <a:endParaRPr lang="tr-TR"/>
          </a:p>
        </p:txBody>
      </p:sp>
    </p:spTree>
    <p:extLst>
      <p:ext uri="{BB962C8B-B14F-4D97-AF65-F5344CB8AC3E}">
        <p14:creationId xmlns:p14="http://schemas.microsoft.com/office/powerpoint/2010/main" val="3285684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E45C947-CCCF-3543-AEB2-CF7096DB840D}"/>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4BF11CFD-3716-5E49-996E-9CE3E342C162}"/>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45ADD7AC-BB9D-B449-AA24-95F46925BA6E}"/>
              </a:ext>
            </a:extLst>
          </p:cNvPr>
          <p:cNvSpPr>
            <a:spLocks noGrp="1"/>
          </p:cNvSpPr>
          <p:nvPr>
            <p:ph type="dt" sz="half" idx="10"/>
          </p:nvPr>
        </p:nvSpPr>
        <p:spPr/>
        <p:txBody>
          <a:bodyPr/>
          <a:lstStyle/>
          <a:p>
            <a:fld id="{77428E68-251D-FF42-B583-C91C772A4B4B}" type="datetimeFigureOut">
              <a:rPr lang="tr-TR" smtClean="0"/>
              <a:t>4.05.2026</a:t>
            </a:fld>
            <a:endParaRPr lang="tr-TR"/>
          </a:p>
        </p:txBody>
      </p:sp>
      <p:sp>
        <p:nvSpPr>
          <p:cNvPr id="5" name="Alt Bilgi Yer Tutucusu 4">
            <a:extLst>
              <a:ext uri="{FF2B5EF4-FFF2-40B4-BE49-F238E27FC236}">
                <a16:creationId xmlns:a16="http://schemas.microsoft.com/office/drawing/2014/main" id="{F179F4C9-7F3B-6241-AC9C-0DFA00C5019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CC062B58-5827-A846-A2E0-93053A40E549}"/>
              </a:ext>
            </a:extLst>
          </p:cNvPr>
          <p:cNvSpPr>
            <a:spLocks noGrp="1"/>
          </p:cNvSpPr>
          <p:nvPr>
            <p:ph type="sldNum" sz="quarter" idx="12"/>
          </p:nvPr>
        </p:nvSpPr>
        <p:spPr/>
        <p:txBody>
          <a:bodyPr/>
          <a:lstStyle/>
          <a:p>
            <a:fld id="{A413CC06-D0F8-0F43-BE45-BF6B76BC7346}" type="slidenum">
              <a:rPr lang="tr-TR" smtClean="0"/>
              <a:t>‹#›</a:t>
            </a:fld>
            <a:endParaRPr lang="tr-TR"/>
          </a:p>
        </p:txBody>
      </p:sp>
    </p:spTree>
    <p:extLst>
      <p:ext uri="{BB962C8B-B14F-4D97-AF65-F5344CB8AC3E}">
        <p14:creationId xmlns:p14="http://schemas.microsoft.com/office/powerpoint/2010/main" val="272412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8A830352-DEA0-EF41-822E-A3D9897AD8B2}"/>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8F52B88A-99BD-554D-A25B-1EA9E19E4D31}"/>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F5C686AE-D696-0A46-9DF8-076E3BB3A0DE}"/>
              </a:ext>
            </a:extLst>
          </p:cNvPr>
          <p:cNvSpPr>
            <a:spLocks noGrp="1"/>
          </p:cNvSpPr>
          <p:nvPr>
            <p:ph type="dt" sz="half" idx="10"/>
          </p:nvPr>
        </p:nvSpPr>
        <p:spPr/>
        <p:txBody>
          <a:bodyPr/>
          <a:lstStyle/>
          <a:p>
            <a:fld id="{77428E68-251D-FF42-B583-C91C772A4B4B}" type="datetimeFigureOut">
              <a:rPr lang="tr-TR" smtClean="0"/>
              <a:t>4.05.2026</a:t>
            </a:fld>
            <a:endParaRPr lang="tr-TR"/>
          </a:p>
        </p:txBody>
      </p:sp>
      <p:sp>
        <p:nvSpPr>
          <p:cNvPr id="5" name="Alt Bilgi Yer Tutucusu 4">
            <a:extLst>
              <a:ext uri="{FF2B5EF4-FFF2-40B4-BE49-F238E27FC236}">
                <a16:creationId xmlns:a16="http://schemas.microsoft.com/office/drawing/2014/main" id="{44933AE5-6CAB-2C4D-B96F-A4C5D866CFF0}"/>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8A7A1C30-CBFC-D04F-B967-AE22F3151B74}"/>
              </a:ext>
            </a:extLst>
          </p:cNvPr>
          <p:cNvSpPr>
            <a:spLocks noGrp="1"/>
          </p:cNvSpPr>
          <p:nvPr>
            <p:ph type="sldNum" sz="quarter" idx="12"/>
          </p:nvPr>
        </p:nvSpPr>
        <p:spPr/>
        <p:txBody>
          <a:bodyPr/>
          <a:lstStyle/>
          <a:p>
            <a:fld id="{A413CC06-D0F8-0F43-BE45-BF6B76BC7346}" type="slidenum">
              <a:rPr lang="tr-TR" smtClean="0"/>
              <a:t>‹#›</a:t>
            </a:fld>
            <a:endParaRPr lang="tr-TR"/>
          </a:p>
        </p:txBody>
      </p:sp>
    </p:spTree>
    <p:extLst>
      <p:ext uri="{BB962C8B-B14F-4D97-AF65-F5344CB8AC3E}">
        <p14:creationId xmlns:p14="http://schemas.microsoft.com/office/powerpoint/2010/main" val="923715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D9327D9-4490-6A48-AEF2-C343AD85945A}"/>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7D751BC7-B4F2-0C41-A730-EC145B9D637B}"/>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5FDE7E7D-88D4-8948-AA9A-14ED9D1861D3}"/>
              </a:ext>
            </a:extLst>
          </p:cNvPr>
          <p:cNvSpPr>
            <a:spLocks noGrp="1"/>
          </p:cNvSpPr>
          <p:nvPr>
            <p:ph type="dt" sz="half" idx="10"/>
          </p:nvPr>
        </p:nvSpPr>
        <p:spPr/>
        <p:txBody>
          <a:bodyPr/>
          <a:lstStyle/>
          <a:p>
            <a:fld id="{77428E68-251D-FF42-B583-C91C772A4B4B}" type="datetimeFigureOut">
              <a:rPr lang="tr-TR" smtClean="0"/>
              <a:t>4.05.2026</a:t>
            </a:fld>
            <a:endParaRPr lang="tr-TR"/>
          </a:p>
        </p:txBody>
      </p:sp>
      <p:sp>
        <p:nvSpPr>
          <p:cNvPr id="5" name="Alt Bilgi Yer Tutucusu 4">
            <a:extLst>
              <a:ext uri="{FF2B5EF4-FFF2-40B4-BE49-F238E27FC236}">
                <a16:creationId xmlns:a16="http://schemas.microsoft.com/office/drawing/2014/main" id="{7140A4D1-0F72-8648-B851-CC7049448A81}"/>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CE15DE91-EB38-5945-AC35-B33D58D8549E}"/>
              </a:ext>
            </a:extLst>
          </p:cNvPr>
          <p:cNvSpPr>
            <a:spLocks noGrp="1"/>
          </p:cNvSpPr>
          <p:nvPr>
            <p:ph type="sldNum" sz="quarter" idx="12"/>
          </p:nvPr>
        </p:nvSpPr>
        <p:spPr/>
        <p:txBody>
          <a:bodyPr/>
          <a:lstStyle/>
          <a:p>
            <a:fld id="{A413CC06-D0F8-0F43-BE45-BF6B76BC7346}" type="slidenum">
              <a:rPr lang="tr-TR" smtClean="0"/>
              <a:t>‹#›</a:t>
            </a:fld>
            <a:endParaRPr lang="tr-TR"/>
          </a:p>
        </p:txBody>
      </p:sp>
    </p:spTree>
    <p:extLst>
      <p:ext uri="{BB962C8B-B14F-4D97-AF65-F5344CB8AC3E}">
        <p14:creationId xmlns:p14="http://schemas.microsoft.com/office/powerpoint/2010/main" val="2234521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A80E7F7-3EE1-1345-9653-1D52C135D45D}"/>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0673E9C8-DEFB-B742-A1E6-D558B7D7C9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13C08F4B-E736-DB4F-BA08-4B70FC11867F}"/>
              </a:ext>
            </a:extLst>
          </p:cNvPr>
          <p:cNvSpPr>
            <a:spLocks noGrp="1"/>
          </p:cNvSpPr>
          <p:nvPr>
            <p:ph type="dt" sz="half" idx="10"/>
          </p:nvPr>
        </p:nvSpPr>
        <p:spPr/>
        <p:txBody>
          <a:bodyPr/>
          <a:lstStyle/>
          <a:p>
            <a:fld id="{77428E68-251D-FF42-B583-C91C772A4B4B}" type="datetimeFigureOut">
              <a:rPr lang="tr-TR" smtClean="0"/>
              <a:t>4.05.2026</a:t>
            </a:fld>
            <a:endParaRPr lang="tr-TR"/>
          </a:p>
        </p:txBody>
      </p:sp>
      <p:sp>
        <p:nvSpPr>
          <p:cNvPr id="5" name="Alt Bilgi Yer Tutucusu 4">
            <a:extLst>
              <a:ext uri="{FF2B5EF4-FFF2-40B4-BE49-F238E27FC236}">
                <a16:creationId xmlns:a16="http://schemas.microsoft.com/office/drawing/2014/main" id="{FFABD80A-C438-194F-9AE5-6C44E378954E}"/>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E9F4613-893F-154C-8951-52CED5E9DCF9}"/>
              </a:ext>
            </a:extLst>
          </p:cNvPr>
          <p:cNvSpPr>
            <a:spLocks noGrp="1"/>
          </p:cNvSpPr>
          <p:nvPr>
            <p:ph type="sldNum" sz="quarter" idx="12"/>
          </p:nvPr>
        </p:nvSpPr>
        <p:spPr/>
        <p:txBody>
          <a:bodyPr/>
          <a:lstStyle/>
          <a:p>
            <a:fld id="{A413CC06-D0F8-0F43-BE45-BF6B76BC7346}" type="slidenum">
              <a:rPr lang="tr-TR" smtClean="0"/>
              <a:t>‹#›</a:t>
            </a:fld>
            <a:endParaRPr lang="tr-TR"/>
          </a:p>
        </p:txBody>
      </p:sp>
    </p:spTree>
    <p:extLst>
      <p:ext uri="{BB962C8B-B14F-4D97-AF65-F5344CB8AC3E}">
        <p14:creationId xmlns:p14="http://schemas.microsoft.com/office/powerpoint/2010/main" val="452642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717DF0E-CDD4-9748-9156-C13AA8A4D56E}"/>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AC187036-60BA-A147-B14D-3210011978DE}"/>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D06D5719-D469-ED4C-9E10-3270FB0A06D6}"/>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48EB0C60-E022-6E41-9A69-996652DEA6D3}"/>
              </a:ext>
            </a:extLst>
          </p:cNvPr>
          <p:cNvSpPr>
            <a:spLocks noGrp="1"/>
          </p:cNvSpPr>
          <p:nvPr>
            <p:ph type="dt" sz="half" idx="10"/>
          </p:nvPr>
        </p:nvSpPr>
        <p:spPr/>
        <p:txBody>
          <a:bodyPr/>
          <a:lstStyle/>
          <a:p>
            <a:fld id="{77428E68-251D-FF42-B583-C91C772A4B4B}" type="datetimeFigureOut">
              <a:rPr lang="tr-TR" smtClean="0"/>
              <a:t>4.05.2026</a:t>
            </a:fld>
            <a:endParaRPr lang="tr-TR"/>
          </a:p>
        </p:txBody>
      </p:sp>
      <p:sp>
        <p:nvSpPr>
          <p:cNvPr id="6" name="Alt Bilgi Yer Tutucusu 5">
            <a:extLst>
              <a:ext uri="{FF2B5EF4-FFF2-40B4-BE49-F238E27FC236}">
                <a16:creationId xmlns:a16="http://schemas.microsoft.com/office/drawing/2014/main" id="{158127E9-8517-864C-8560-01C651E2C3AA}"/>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68786148-EAB1-1E4A-B5E7-2D6084609896}"/>
              </a:ext>
            </a:extLst>
          </p:cNvPr>
          <p:cNvSpPr>
            <a:spLocks noGrp="1"/>
          </p:cNvSpPr>
          <p:nvPr>
            <p:ph type="sldNum" sz="quarter" idx="12"/>
          </p:nvPr>
        </p:nvSpPr>
        <p:spPr/>
        <p:txBody>
          <a:bodyPr/>
          <a:lstStyle/>
          <a:p>
            <a:fld id="{A413CC06-D0F8-0F43-BE45-BF6B76BC7346}" type="slidenum">
              <a:rPr lang="tr-TR" smtClean="0"/>
              <a:t>‹#›</a:t>
            </a:fld>
            <a:endParaRPr lang="tr-TR"/>
          </a:p>
        </p:txBody>
      </p:sp>
    </p:spTree>
    <p:extLst>
      <p:ext uri="{BB962C8B-B14F-4D97-AF65-F5344CB8AC3E}">
        <p14:creationId xmlns:p14="http://schemas.microsoft.com/office/powerpoint/2010/main" val="954942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F3678BE-D7BE-F447-A7C3-C36F9DE3D2A9}"/>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B9AF4610-4A04-394E-9DDF-F78A0E951F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3EB36B3A-AECD-8644-A6E8-855D3133F264}"/>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CF25BA2B-DA2E-BA4F-B118-9A3B537E2A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2A8CB41E-5D43-8742-AE69-49490E8070A9}"/>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2FC39671-89B9-F04D-957A-E56FC93D562A}"/>
              </a:ext>
            </a:extLst>
          </p:cNvPr>
          <p:cNvSpPr>
            <a:spLocks noGrp="1"/>
          </p:cNvSpPr>
          <p:nvPr>
            <p:ph type="dt" sz="half" idx="10"/>
          </p:nvPr>
        </p:nvSpPr>
        <p:spPr/>
        <p:txBody>
          <a:bodyPr/>
          <a:lstStyle/>
          <a:p>
            <a:fld id="{77428E68-251D-FF42-B583-C91C772A4B4B}" type="datetimeFigureOut">
              <a:rPr lang="tr-TR" smtClean="0"/>
              <a:t>4.05.2026</a:t>
            </a:fld>
            <a:endParaRPr lang="tr-TR"/>
          </a:p>
        </p:txBody>
      </p:sp>
      <p:sp>
        <p:nvSpPr>
          <p:cNvPr id="8" name="Alt Bilgi Yer Tutucusu 7">
            <a:extLst>
              <a:ext uri="{FF2B5EF4-FFF2-40B4-BE49-F238E27FC236}">
                <a16:creationId xmlns:a16="http://schemas.microsoft.com/office/drawing/2014/main" id="{8AC81389-2D34-824D-9F4E-866EFD134F05}"/>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C3B055C5-B3E9-AA44-912B-F19EAC66F13D}"/>
              </a:ext>
            </a:extLst>
          </p:cNvPr>
          <p:cNvSpPr>
            <a:spLocks noGrp="1"/>
          </p:cNvSpPr>
          <p:nvPr>
            <p:ph type="sldNum" sz="quarter" idx="12"/>
          </p:nvPr>
        </p:nvSpPr>
        <p:spPr/>
        <p:txBody>
          <a:bodyPr/>
          <a:lstStyle/>
          <a:p>
            <a:fld id="{A413CC06-D0F8-0F43-BE45-BF6B76BC7346}" type="slidenum">
              <a:rPr lang="tr-TR" smtClean="0"/>
              <a:t>‹#›</a:t>
            </a:fld>
            <a:endParaRPr lang="tr-TR"/>
          </a:p>
        </p:txBody>
      </p:sp>
    </p:spTree>
    <p:extLst>
      <p:ext uri="{BB962C8B-B14F-4D97-AF65-F5344CB8AC3E}">
        <p14:creationId xmlns:p14="http://schemas.microsoft.com/office/powerpoint/2010/main" val="112446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77E3B5A-26AC-F84B-A65E-35198DB970F9}"/>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589CFD16-4982-364C-96F4-B4F7D696D7CD}"/>
              </a:ext>
            </a:extLst>
          </p:cNvPr>
          <p:cNvSpPr>
            <a:spLocks noGrp="1"/>
          </p:cNvSpPr>
          <p:nvPr>
            <p:ph type="dt" sz="half" idx="10"/>
          </p:nvPr>
        </p:nvSpPr>
        <p:spPr/>
        <p:txBody>
          <a:bodyPr/>
          <a:lstStyle/>
          <a:p>
            <a:fld id="{77428E68-251D-FF42-B583-C91C772A4B4B}" type="datetimeFigureOut">
              <a:rPr lang="tr-TR" smtClean="0"/>
              <a:t>4.05.2026</a:t>
            </a:fld>
            <a:endParaRPr lang="tr-TR"/>
          </a:p>
        </p:txBody>
      </p:sp>
      <p:sp>
        <p:nvSpPr>
          <p:cNvPr id="4" name="Alt Bilgi Yer Tutucusu 3">
            <a:extLst>
              <a:ext uri="{FF2B5EF4-FFF2-40B4-BE49-F238E27FC236}">
                <a16:creationId xmlns:a16="http://schemas.microsoft.com/office/drawing/2014/main" id="{70D7FB34-FF2E-D947-90E6-2B210ED94DD4}"/>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876F22E3-749C-6140-A05D-15752AB1FA84}"/>
              </a:ext>
            </a:extLst>
          </p:cNvPr>
          <p:cNvSpPr>
            <a:spLocks noGrp="1"/>
          </p:cNvSpPr>
          <p:nvPr>
            <p:ph type="sldNum" sz="quarter" idx="12"/>
          </p:nvPr>
        </p:nvSpPr>
        <p:spPr/>
        <p:txBody>
          <a:bodyPr/>
          <a:lstStyle/>
          <a:p>
            <a:fld id="{A413CC06-D0F8-0F43-BE45-BF6B76BC7346}" type="slidenum">
              <a:rPr lang="tr-TR" smtClean="0"/>
              <a:t>‹#›</a:t>
            </a:fld>
            <a:endParaRPr lang="tr-TR"/>
          </a:p>
        </p:txBody>
      </p:sp>
    </p:spTree>
    <p:extLst>
      <p:ext uri="{BB962C8B-B14F-4D97-AF65-F5344CB8AC3E}">
        <p14:creationId xmlns:p14="http://schemas.microsoft.com/office/powerpoint/2010/main" val="3752797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A7622F29-844E-D14A-A10A-7FDC6CB2C1AB}"/>
              </a:ext>
            </a:extLst>
          </p:cNvPr>
          <p:cNvSpPr>
            <a:spLocks noGrp="1"/>
          </p:cNvSpPr>
          <p:nvPr>
            <p:ph type="dt" sz="half" idx="10"/>
          </p:nvPr>
        </p:nvSpPr>
        <p:spPr/>
        <p:txBody>
          <a:bodyPr/>
          <a:lstStyle/>
          <a:p>
            <a:fld id="{77428E68-251D-FF42-B583-C91C772A4B4B}" type="datetimeFigureOut">
              <a:rPr lang="tr-TR" smtClean="0"/>
              <a:t>4.05.2026</a:t>
            </a:fld>
            <a:endParaRPr lang="tr-TR"/>
          </a:p>
        </p:txBody>
      </p:sp>
      <p:sp>
        <p:nvSpPr>
          <p:cNvPr id="3" name="Alt Bilgi Yer Tutucusu 2">
            <a:extLst>
              <a:ext uri="{FF2B5EF4-FFF2-40B4-BE49-F238E27FC236}">
                <a16:creationId xmlns:a16="http://schemas.microsoft.com/office/drawing/2014/main" id="{0461FABE-4A85-8744-A612-8ED9E74E8F63}"/>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C95AF82D-68EB-1A4F-9BA0-D4411AFBE61B}"/>
              </a:ext>
            </a:extLst>
          </p:cNvPr>
          <p:cNvSpPr>
            <a:spLocks noGrp="1"/>
          </p:cNvSpPr>
          <p:nvPr>
            <p:ph type="sldNum" sz="quarter" idx="12"/>
          </p:nvPr>
        </p:nvSpPr>
        <p:spPr/>
        <p:txBody>
          <a:bodyPr/>
          <a:lstStyle/>
          <a:p>
            <a:fld id="{A413CC06-D0F8-0F43-BE45-BF6B76BC7346}" type="slidenum">
              <a:rPr lang="tr-TR" smtClean="0"/>
              <a:t>‹#›</a:t>
            </a:fld>
            <a:endParaRPr lang="tr-TR"/>
          </a:p>
        </p:txBody>
      </p:sp>
    </p:spTree>
    <p:extLst>
      <p:ext uri="{BB962C8B-B14F-4D97-AF65-F5344CB8AC3E}">
        <p14:creationId xmlns:p14="http://schemas.microsoft.com/office/powerpoint/2010/main" val="1992764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E35A83A-ECCE-B94C-8A6D-FC3F59BB1E39}"/>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E53DCCB3-F5D0-BA43-83B7-ECB56FD96A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804E3625-2A65-2240-9AD2-795FB6A7F9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3331C0A4-CCD6-634F-957C-11F266AF61D3}"/>
              </a:ext>
            </a:extLst>
          </p:cNvPr>
          <p:cNvSpPr>
            <a:spLocks noGrp="1"/>
          </p:cNvSpPr>
          <p:nvPr>
            <p:ph type="dt" sz="half" idx="10"/>
          </p:nvPr>
        </p:nvSpPr>
        <p:spPr/>
        <p:txBody>
          <a:bodyPr/>
          <a:lstStyle/>
          <a:p>
            <a:fld id="{77428E68-251D-FF42-B583-C91C772A4B4B}" type="datetimeFigureOut">
              <a:rPr lang="tr-TR" smtClean="0"/>
              <a:t>4.05.2026</a:t>
            </a:fld>
            <a:endParaRPr lang="tr-TR"/>
          </a:p>
        </p:txBody>
      </p:sp>
      <p:sp>
        <p:nvSpPr>
          <p:cNvPr id="6" name="Alt Bilgi Yer Tutucusu 5">
            <a:extLst>
              <a:ext uri="{FF2B5EF4-FFF2-40B4-BE49-F238E27FC236}">
                <a16:creationId xmlns:a16="http://schemas.microsoft.com/office/drawing/2014/main" id="{E98101CC-80F6-274E-B21E-905147E70CA8}"/>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B266A50A-9E17-9B4C-AC79-FF4A3EB24489}"/>
              </a:ext>
            </a:extLst>
          </p:cNvPr>
          <p:cNvSpPr>
            <a:spLocks noGrp="1"/>
          </p:cNvSpPr>
          <p:nvPr>
            <p:ph type="sldNum" sz="quarter" idx="12"/>
          </p:nvPr>
        </p:nvSpPr>
        <p:spPr/>
        <p:txBody>
          <a:bodyPr/>
          <a:lstStyle/>
          <a:p>
            <a:fld id="{A413CC06-D0F8-0F43-BE45-BF6B76BC7346}" type="slidenum">
              <a:rPr lang="tr-TR" smtClean="0"/>
              <a:t>‹#›</a:t>
            </a:fld>
            <a:endParaRPr lang="tr-TR"/>
          </a:p>
        </p:txBody>
      </p:sp>
    </p:spTree>
    <p:extLst>
      <p:ext uri="{BB962C8B-B14F-4D97-AF65-F5344CB8AC3E}">
        <p14:creationId xmlns:p14="http://schemas.microsoft.com/office/powerpoint/2010/main" val="785724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578E9F5-BCD7-7C44-BF2E-D4ACE35A81A2}"/>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19699746-3490-D144-AE09-B3F3C1E2BA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48B7AFC0-42CD-7E42-A05F-4C1135C7BB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D87E6C37-127A-B54C-8E36-003ECFD948BA}"/>
              </a:ext>
            </a:extLst>
          </p:cNvPr>
          <p:cNvSpPr>
            <a:spLocks noGrp="1"/>
          </p:cNvSpPr>
          <p:nvPr>
            <p:ph type="dt" sz="half" idx="10"/>
          </p:nvPr>
        </p:nvSpPr>
        <p:spPr/>
        <p:txBody>
          <a:bodyPr/>
          <a:lstStyle/>
          <a:p>
            <a:fld id="{77428E68-251D-FF42-B583-C91C772A4B4B}" type="datetimeFigureOut">
              <a:rPr lang="tr-TR" smtClean="0"/>
              <a:t>4.05.2026</a:t>
            </a:fld>
            <a:endParaRPr lang="tr-TR"/>
          </a:p>
        </p:txBody>
      </p:sp>
      <p:sp>
        <p:nvSpPr>
          <p:cNvPr id="6" name="Alt Bilgi Yer Tutucusu 5">
            <a:extLst>
              <a:ext uri="{FF2B5EF4-FFF2-40B4-BE49-F238E27FC236}">
                <a16:creationId xmlns:a16="http://schemas.microsoft.com/office/drawing/2014/main" id="{0F32F136-5536-0743-A0D6-24C8A0E179B2}"/>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5885840B-895A-BD48-BDF8-51DA2D6CD902}"/>
              </a:ext>
            </a:extLst>
          </p:cNvPr>
          <p:cNvSpPr>
            <a:spLocks noGrp="1"/>
          </p:cNvSpPr>
          <p:nvPr>
            <p:ph type="sldNum" sz="quarter" idx="12"/>
          </p:nvPr>
        </p:nvSpPr>
        <p:spPr/>
        <p:txBody>
          <a:bodyPr/>
          <a:lstStyle/>
          <a:p>
            <a:fld id="{A413CC06-D0F8-0F43-BE45-BF6B76BC7346}" type="slidenum">
              <a:rPr lang="tr-TR" smtClean="0"/>
              <a:t>‹#›</a:t>
            </a:fld>
            <a:endParaRPr lang="tr-TR"/>
          </a:p>
        </p:txBody>
      </p:sp>
    </p:spTree>
    <p:extLst>
      <p:ext uri="{BB962C8B-B14F-4D97-AF65-F5344CB8AC3E}">
        <p14:creationId xmlns:p14="http://schemas.microsoft.com/office/powerpoint/2010/main" val="3016788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7448E8F6-AD17-D64C-8B52-5A580442DF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36806028-4742-2740-857E-CF65380F4C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368FCC8E-BA9F-6B40-8537-E960CF0FC7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428E68-251D-FF42-B583-C91C772A4B4B}" type="datetimeFigureOut">
              <a:rPr lang="tr-TR" smtClean="0"/>
              <a:t>4.05.2026</a:t>
            </a:fld>
            <a:endParaRPr lang="tr-TR"/>
          </a:p>
        </p:txBody>
      </p:sp>
      <p:sp>
        <p:nvSpPr>
          <p:cNvPr id="5" name="Alt Bilgi Yer Tutucusu 4">
            <a:extLst>
              <a:ext uri="{FF2B5EF4-FFF2-40B4-BE49-F238E27FC236}">
                <a16:creationId xmlns:a16="http://schemas.microsoft.com/office/drawing/2014/main" id="{BAD75DB2-79B2-E74A-98D7-96762958E6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55913F90-D6CB-DC4E-87EB-864211465E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13CC06-D0F8-0F43-BE45-BF6B76BC7346}" type="slidenum">
              <a:rPr lang="tr-TR" smtClean="0"/>
              <a:t>‹#›</a:t>
            </a:fld>
            <a:endParaRPr lang="tr-TR"/>
          </a:p>
        </p:txBody>
      </p:sp>
    </p:spTree>
    <p:extLst>
      <p:ext uri="{BB962C8B-B14F-4D97-AF65-F5344CB8AC3E}">
        <p14:creationId xmlns:p14="http://schemas.microsoft.com/office/powerpoint/2010/main" val="13190345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gi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9.png"/><Relationship Id="rId7" Type="http://schemas.openxmlformats.org/officeDocument/2006/relationships/diagramQuickStyle" Target="../diagrams/quickStyle2.xml"/><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40.png"/><Relationship Id="rId9" Type="http://schemas.microsoft.com/office/2007/relationships/diagramDrawing" Target="../diagrams/drawing2.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48.jpg"/><Relationship Id="rId5" Type="http://schemas.openxmlformats.org/officeDocument/2006/relationships/diagramQuickStyle" Target="../diagrams/quickStyle3.xml"/><Relationship Id="rId10" Type="http://schemas.openxmlformats.org/officeDocument/2006/relationships/image" Target="../media/image47.jpg"/><Relationship Id="rId4" Type="http://schemas.openxmlformats.org/officeDocument/2006/relationships/diagramLayout" Target="../diagrams/layout3.xml"/><Relationship Id="rId9" Type="http://schemas.openxmlformats.org/officeDocument/2006/relationships/image" Target="../media/image46.jpg"/></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54.png"/><Relationship Id="rId7" Type="http://schemas.openxmlformats.org/officeDocument/2006/relationships/diagramColors" Target="../diagrams/colors5.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41.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image" Target="../media/image58.jpg"/><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 Id="rId14" Type="http://schemas.openxmlformats.org/officeDocument/2006/relationships/image" Target="../media/image59.jp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62.jpg"/><Relationship Id="rId4" Type="http://schemas.openxmlformats.org/officeDocument/2006/relationships/image" Target="../media/image61.jpg"/></Relationships>
</file>

<file path=ppt/slides/_rels/slide44.xml.rels><?xml version="1.0" encoding="UTF-8" standalone="yes"?>
<Relationships xmlns="http://schemas.openxmlformats.org/package/2006/relationships"><Relationship Id="rId8" Type="http://schemas.openxmlformats.org/officeDocument/2006/relationships/hyperlink" Target="mailto:lihkab@tkgm.gov.tr" TargetMode="External"/><Relationship Id="rId13" Type="http://schemas.openxmlformats.org/officeDocument/2006/relationships/image" Target="../media/image72.png"/><Relationship Id="rId3" Type="http://schemas.openxmlformats.org/officeDocument/2006/relationships/image" Target="../media/image63.jpg"/><Relationship Id="rId7" Type="http://schemas.openxmlformats.org/officeDocument/2006/relationships/image" Target="../media/image67.svg"/><Relationship Id="rId12" Type="http://schemas.openxmlformats.org/officeDocument/2006/relationships/image" Target="../media/image71.sv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66.png"/><Relationship Id="rId11" Type="http://schemas.openxmlformats.org/officeDocument/2006/relationships/image" Target="../media/image70.png"/><Relationship Id="rId5" Type="http://schemas.openxmlformats.org/officeDocument/2006/relationships/image" Target="../media/image65.png"/><Relationship Id="rId10" Type="http://schemas.openxmlformats.org/officeDocument/2006/relationships/image" Target="../media/image69.svg"/><Relationship Id="rId4" Type="http://schemas.openxmlformats.org/officeDocument/2006/relationships/image" Target="../media/image64.png"/><Relationship Id="rId9" Type="http://schemas.openxmlformats.org/officeDocument/2006/relationships/image" Target="../media/image68.png"/><Relationship Id="rId14" Type="http://schemas.openxmlformats.org/officeDocument/2006/relationships/image" Target="../media/image73.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308225"/>
            <a:ext cx="7928783" cy="1752485"/>
            <a:chOff x="0" y="0"/>
            <a:chExt cx="1470394" cy="350109"/>
          </a:xfrm>
        </p:grpSpPr>
        <p:sp>
          <p:nvSpPr>
            <p:cNvPr id="3" name="Freeform 3"/>
            <p:cNvSpPr/>
            <p:nvPr/>
          </p:nvSpPr>
          <p:spPr>
            <a:xfrm>
              <a:off x="0" y="0"/>
              <a:ext cx="1470394" cy="350109"/>
            </a:xfrm>
            <a:custGeom>
              <a:avLst/>
              <a:gdLst/>
              <a:ahLst/>
              <a:cxnLst/>
              <a:rect l="l" t="t" r="r" b="b"/>
              <a:pathLst>
                <a:path w="1470394" h="350109">
                  <a:moveTo>
                    <a:pt x="1267194" y="0"/>
                  </a:moveTo>
                  <a:lnTo>
                    <a:pt x="0" y="0"/>
                  </a:lnTo>
                  <a:lnTo>
                    <a:pt x="203200" y="350109"/>
                  </a:lnTo>
                  <a:lnTo>
                    <a:pt x="1470394" y="350109"/>
                  </a:lnTo>
                  <a:lnTo>
                    <a:pt x="1267194" y="0"/>
                  </a:lnTo>
                  <a:close/>
                </a:path>
              </a:pathLst>
            </a:custGeom>
            <a:solidFill>
              <a:srgbClr val="1836B2"/>
            </a:solidFill>
          </p:spPr>
          <p:txBody>
            <a:bodyPr/>
            <a:lstStyle/>
            <a:p>
              <a:endParaRPr lang="tr-TR"/>
            </a:p>
          </p:txBody>
        </p:sp>
        <p:sp>
          <p:nvSpPr>
            <p:cNvPr id="4" name="TextBox 4"/>
            <p:cNvSpPr txBox="1"/>
            <p:nvPr/>
          </p:nvSpPr>
          <p:spPr>
            <a:xfrm>
              <a:off x="101600" y="-38100"/>
              <a:ext cx="1267194" cy="388209"/>
            </a:xfrm>
            <a:prstGeom prst="rect">
              <a:avLst/>
            </a:prstGeom>
          </p:spPr>
          <p:txBody>
            <a:bodyPr lIns="33867" tIns="33867" rIns="33867" bIns="33867" rtlCol="0" anchor="ctr"/>
            <a:lstStyle/>
            <a:p>
              <a:pPr algn="ctr">
                <a:lnSpc>
                  <a:spcPts val="1587"/>
                </a:lnSpc>
              </a:pPr>
              <a:endParaRPr sz="1200"/>
            </a:p>
          </p:txBody>
        </p:sp>
      </p:grpSp>
      <p:grpSp>
        <p:nvGrpSpPr>
          <p:cNvPr id="5" name="Group 5"/>
          <p:cNvGrpSpPr/>
          <p:nvPr/>
        </p:nvGrpSpPr>
        <p:grpSpPr>
          <a:xfrm>
            <a:off x="8194162" y="249499"/>
            <a:ext cx="3857425" cy="2616601"/>
            <a:chOff x="0" y="0"/>
            <a:chExt cx="1283814" cy="791076"/>
          </a:xfrm>
        </p:grpSpPr>
        <p:sp>
          <p:nvSpPr>
            <p:cNvPr id="6" name="Freeform 6"/>
            <p:cNvSpPr/>
            <p:nvPr/>
          </p:nvSpPr>
          <p:spPr>
            <a:xfrm>
              <a:off x="0" y="0"/>
              <a:ext cx="1283814" cy="791076"/>
            </a:xfrm>
            <a:custGeom>
              <a:avLst/>
              <a:gdLst/>
              <a:ahLst/>
              <a:cxnLst/>
              <a:rect l="l" t="t" r="r" b="b"/>
              <a:pathLst>
                <a:path w="1283814" h="791076">
                  <a:moveTo>
                    <a:pt x="1080614" y="0"/>
                  </a:moveTo>
                  <a:lnTo>
                    <a:pt x="0" y="0"/>
                  </a:lnTo>
                  <a:lnTo>
                    <a:pt x="203200" y="791076"/>
                  </a:lnTo>
                  <a:lnTo>
                    <a:pt x="1283814" y="791076"/>
                  </a:lnTo>
                  <a:lnTo>
                    <a:pt x="1080614" y="0"/>
                  </a:lnTo>
                  <a:close/>
                </a:path>
              </a:pathLst>
            </a:custGeom>
            <a:solidFill>
              <a:srgbClr val="FF751F"/>
            </a:solidFill>
          </p:spPr>
          <p:txBody>
            <a:bodyPr/>
            <a:lstStyle/>
            <a:p>
              <a:endParaRPr lang="tr-TR"/>
            </a:p>
          </p:txBody>
        </p:sp>
        <p:sp>
          <p:nvSpPr>
            <p:cNvPr id="7" name="TextBox 7"/>
            <p:cNvSpPr txBox="1"/>
            <p:nvPr/>
          </p:nvSpPr>
          <p:spPr>
            <a:xfrm>
              <a:off x="101600" y="-38100"/>
              <a:ext cx="1080614" cy="829176"/>
            </a:xfrm>
            <a:prstGeom prst="rect">
              <a:avLst/>
            </a:prstGeom>
          </p:spPr>
          <p:txBody>
            <a:bodyPr lIns="33867" tIns="33867" rIns="33867" bIns="33867" rtlCol="0" anchor="ctr"/>
            <a:lstStyle/>
            <a:p>
              <a:pPr algn="ctr">
                <a:lnSpc>
                  <a:spcPts val="1587"/>
                </a:lnSpc>
              </a:pPr>
              <a:endParaRPr sz="1200"/>
            </a:p>
          </p:txBody>
        </p:sp>
      </p:grpSp>
      <p:sp>
        <p:nvSpPr>
          <p:cNvPr id="8" name="Freeform 8"/>
          <p:cNvSpPr/>
          <p:nvPr/>
        </p:nvSpPr>
        <p:spPr>
          <a:xfrm>
            <a:off x="9397501" y="604018"/>
            <a:ext cx="1917677" cy="1792141"/>
          </a:xfrm>
          <a:custGeom>
            <a:avLst/>
            <a:gdLst/>
            <a:ahLst/>
            <a:cxnLst/>
            <a:rect l="l" t="t" r="r" b="b"/>
            <a:pathLst>
              <a:path w="2876515" h="2688211">
                <a:moveTo>
                  <a:pt x="0" y="0"/>
                </a:moveTo>
                <a:lnTo>
                  <a:pt x="2876515" y="0"/>
                </a:lnTo>
                <a:lnTo>
                  <a:pt x="2876515" y="2688211"/>
                </a:lnTo>
                <a:lnTo>
                  <a:pt x="0" y="2688211"/>
                </a:lnTo>
                <a:lnTo>
                  <a:pt x="0" y="0"/>
                </a:lnTo>
                <a:close/>
              </a:path>
            </a:pathLst>
          </a:custGeom>
          <a:blipFill>
            <a:blip r:embed="rId3"/>
            <a:stretch>
              <a:fillRect t="-584"/>
            </a:stretch>
          </a:blipFill>
        </p:spPr>
        <p:txBody>
          <a:bodyPr/>
          <a:lstStyle/>
          <a:p>
            <a:endParaRPr lang="tr-TR" dirty="0"/>
          </a:p>
        </p:txBody>
      </p:sp>
      <p:sp>
        <p:nvSpPr>
          <p:cNvPr id="9" name="Freeform 9"/>
          <p:cNvSpPr/>
          <p:nvPr/>
        </p:nvSpPr>
        <p:spPr>
          <a:xfrm>
            <a:off x="9533262" y="3429000"/>
            <a:ext cx="2067920" cy="2051844"/>
          </a:xfrm>
          <a:custGeom>
            <a:avLst/>
            <a:gdLst/>
            <a:ahLst/>
            <a:cxnLst/>
            <a:rect l="l" t="t" r="r" b="b"/>
            <a:pathLst>
              <a:path w="3340113" h="3358020">
                <a:moveTo>
                  <a:pt x="0" y="0"/>
                </a:moveTo>
                <a:lnTo>
                  <a:pt x="3340113" y="0"/>
                </a:lnTo>
                <a:lnTo>
                  <a:pt x="3340113" y="3358020"/>
                </a:lnTo>
                <a:lnTo>
                  <a:pt x="0" y="3358020"/>
                </a:lnTo>
                <a:lnTo>
                  <a:pt x="0" y="0"/>
                </a:lnTo>
                <a:close/>
              </a:path>
            </a:pathLst>
          </a:custGeom>
          <a:blipFill>
            <a:blip r:embed="rId4"/>
            <a:stretch>
              <a:fillRect l="-3076" r="-3076" b="-996"/>
            </a:stretch>
          </a:blipFill>
        </p:spPr>
        <p:txBody>
          <a:bodyPr/>
          <a:lstStyle/>
          <a:p>
            <a:endParaRPr lang="tr-TR"/>
          </a:p>
        </p:txBody>
      </p:sp>
      <p:sp>
        <p:nvSpPr>
          <p:cNvPr id="10" name="TextBox 10"/>
          <p:cNvSpPr txBox="1"/>
          <p:nvPr/>
        </p:nvSpPr>
        <p:spPr>
          <a:xfrm>
            <a:off x="876822" y="797290"/>
            <a:ext cx="7192079" cy="3925113"/>
          </a:xfrm>
          <a:prstGeom prst="rect">
            <a:avLst/>
          </a:prstGeom>
        </p:spPr>
        <p:txBody>
          <a:bodyPr wrap="square" lIns="0" tIns="0" rIns="0" bIns="0" rtlCol="0" anchor="t">
            <a:spAutoFit/>
          </a:bodyPr>
          <a:lstStyle/>
          <a:p>
            <a:pPr>
              <a:lnSpc>
                <a:spcPts val="5943"/>
              </a:lnSpc>
            </a:pPr>
            <a:r>
              <a:rPr lang="en-US" sz="4400" b="1" spc="148" dirty="0">
                <a:solidFill>
                  <a:srgbClr val="FF751F"/>
                </a:solidFill>
                <a:latin typeface="Arial Black" panose="020B0A04020102020204" pitchFamily="34" charset="0"/>
                <a:ea typeface="Fira Sans Ultra-Bold"/>
                <a:cs typeface="Fira Sans Ultra-Bold"/>
                <a:sym typeface="Fira Sans Ultra-Bold"/>
              </a:rPr>
              <a:t>L</a:t>
            </a:r>
            <a:r>
              <a:rPr lang="tr-TR" sz="4400" b="1" spc="148" dirty="0">
                <a:solidFill>
                  <a:srgbClr val="FF751F"/>
                </a:solidFill>
                <a:latin typeface="Arial Black" panose="020B0A04020102020204" pitchFamily="34" charset="0"/>
                <a:ea typeface="Fira Sans Ultra-Bold"/>
                <a:cs typeface="Fira Sans Ultra-Bold"/>
                <a:sym typeface="Fira Sans Ultra-Bold"/>
              </a:rPr>
              <a:t>İ</a:t>
            </a:r>
            <a:r>
              <a:rPr lang="en-US" sz="4400" b="1" spc="148" dirty="0">
                <a:solidFill>
                  <a:srgbClr val="FF751F"/>
                </a:solidFill>
                <a:latin typeface="Arial Black" panose="020B0A04020102020204" pitchFamily="34" charset="0"/>
                <a:ea typeface="Fira Sans Ultra-Bold"/>
                <a:cs typeface="Fira Sans Ultra-Bold"/>
                <a:sym typeface="Fira Sans Ultra-Bold"/>
              </a:rPr>
              <a:t>SANSLI </a:t>
            </a:r>
            <a:endParaRPr lang="tr-TR" sz="4400" b="1" spc="148" dirty="0">
              <a:solidFill>
                <a:srgbClr val="FF751F"/>
              </a:solidFill>
              <a:latin typeface="Arial Black" panose="020B0A04020102020204" pitchFamily="34" charset="0"/>
              <a:ea typeface="Fira Sans Ultra-Bold"/>
              <a:cs typeface="Fira Sans Ultra-Bold"/>
              <a:sym typeface="Fira Sans Ultra-Bold"/>
            </a:endParaRPr>
          </a:p>
          <a:p>
            <a:pPr>
              <a:lnSpc>
                <a:spcPts val="5943"/>
              </a:lnSpc>
            </a:pPr>
            <a:r>
              <a:rPr lang="en-US" sz="4400" b="1" spc="148" dirty="0">
                <a:solidFill>
                  <a:srgbClr val="FF751F"/>
                </a:solidFill>
                <a:latin typeface="Arial Black" panose="020B0A04020102020204" pitchFamily="34" charset="0"/>
                <a:ea typeface="Fira Sans Ultra-Bold"/>
                <a:cs typeface="Fira Sans Ultra-Bold"/>
                <a:sym typeface="Fira Sans Ultra-Bold"/>
              </a:rPr>
              <a:t>HAR</a:t>
            </a:r>
            <a:r>
              <a:rPr lang="tr-TR" sz="4400" b="1" spc="148" dirty="0">
                <a:solidFill>
                  <a:srgbClr val="FF751F"/>
                </a:solidFill>
                <a:latin typeface="Arial Black" panose="020B0A04020102020204" pitchFamily="34" charset="0"/>
                <a:ea typeface="Fira Sans Ultra-Bold"/>
                <a:cs typeface="Fira Sans Ultra-Bold"/>
                <a:sym typeface="Fira Sans Ultra-Bold"/>
              </a:rPr>
              <a:t>İ</a:t>
            </a:r>
            <a:r>
              <a:rPr lang="en-US" sz="4400" b="1" spc="148" dirty="0">
                <a:solidFill>
                  <a:srgbClr val="FF751F"/>
                </a:solidFill>
                <a:latin typeface="Arial Black" panose="020B0A04020102020204" pitchFamily="34" charset="0"/>
                <a:ea typeface="Fira Sans Ultra-Bold"/>
                <a:cs typeface="Fira Sans Ultra-Bold"/>
                <a:sym typeface="Fira Sans Ultra-Bold"/>
              </a:rPr>
              <a:t>TA KADASTRO MÜHEND</a:t>
            </a:r>
            <a:r>
              <a:rPr lang="tr-TR" sz="4400" b="1" spc="148" dirty="0">
                <a:solidFill>
                  <a:srgbClr val="FF751F"/>
                </a:solidFill>
                <a:latin typeface="Arial Black" panose="020B0A04020102020204" pitchFamily="34" charset="0"/>
                <a:ea typeface="Fira Sans Ultra-Bold"/>
                <a:cs typeface="Fira Sans Ultra-Bold"/>
                <a:sym typeface="Fira Sans Ultra-Bold"/>
              </a:rPr>
              <a:t>İ</a:t>
            </a:r>
            <a:r>
              <a:rPr lang="en-US" sz="4400" b="1" spc="148" dirty="0">
                <a:solidFill>
                  <a:srgbClr val="FF751F"/>
                </a:solidFill>
                <a:latin typeface="Arial Black" panose="020B0A04020102020204" pitchFamily="34" charset="0"/>
                <a:ea typeface="Fira Sans Ultra-Bold"/>
                <a:cs typeface="Fira Sans Ultra-Bold"/>
                <a:sym typeface="Fira Sans Ultra-Bold"/>
              </a:rPr>
              <a:t>SL</a:t>
            </a:r>
            <a:r>
              <a:rPr lang="tr-TR" sz="4400" b="1" spc="148" dirty="0">
                <a:solidFill>
                  <a:srgbClr val="FF751F"/>
                </a:solidFill>
                <a:latin typeface="Arial Black" panose="020B0A04020102020204" pitchFamily="34" charset="0"/>
                <a:ea typeface="Fira Sans Ultra-Bold"/>
                <a:cs typeface="Fira Sans Ultra-Bold"/>
                <a:sym typeface="Fira Sans Ultra-Bold"/>
              </a:rPr>
              <a:t>ERİ </a:t>
            </a:r>
            <a:r>
              <a:rPr lang="en-US" sz="4400" b="1" spc="148" dirty="0">
                <a:solidFill>
                  <a:srgbClr val="FF751F"/>
                </a:solidFill>
                <a:latin typeface="Arial Black" panose="020B0A04020102020204" pitchFamily="34" charset="0"/>
                <a:ea typeface="Fira Sans Ultra-Bold"/>
                <a:cs typeface="Fira Sans Ultra-Bold"/>
                <a:sym typeface="Fira Sans Ultra-Bold"/>
              </a:rPr>
              <a:t>VE BÜROLARI MEVZUATI</a:t>
            </a:r>
          </a:p>
          <a:p>
            <a:pPr>
              <a:lnSpc>
                <a:spcPts val="7606"/>
              </a:lnSpc>
            </a:pPr>
            <a:endParaRPr lang="en-US" sz="4952" b="1" spc="148" dirty="0">
              <a:solidFill>
                <a:srgbClr val="FF751F"/>
              </a:solidFill>
              <a:latin typeface="Fira Sans Ultra-Bold"/>
              <a:ea typeface="Fira Sans Ultra-Bold"/>
              <a:cs typeface="Fira Sans Ultra-Bold"/>
              <a:sym typeface="Fira Sans Ultra-Bold"/>
            </a:endParaRPr>
          </a:p>
        </p:txBody>
      </p:sp>
      <p:sp>
        <p:nvSpPr>
          <p:cNvPr id="11" name="TextBox 11"/>
          <p:cNvSpPr txBox="1"/>
          <p:nvPr/>
        </p:nvSpPr>
        <p:spPr>
          <a:xfrm>
            <a:off x="751561" y="4528169"/>
            <a:ext cx="6014849" cy="1646156"/>
          </a:xfrm>
          <a:prstGeom prst="rect">
            <a:avLst/>
          </a:prstGeom>
        </p:spPr>
        <p:txBody>
          <a:bodyPr wrap="square" lIns="0" tIns="0" rIns="0" bIns="0" rtlCol="0" anchor="t">
            <a:spAutoFit/>
          </a:bodyPr>
          <a:lstStyle/>
          <a:p>
            <a:pPr>
              <a:lnSpc>
                <a:spcPts val="2569"/>
              </a:lnSpc>
            </a:pPr>
            <a:r>
              <a:rPr lang="en-US" sz="2000" b="1" spc="55" dirty="0">
                <a:solidFill>
                  <a:srgbClr val="FFFFFF"/>
                </a:solidFill>
                <a:latin typeface="Fira Sans"/>
                <a:ea typeface="Fira Sans"/>
                <a:cs typeface="Fira Sans"/>
                <a:sym typeface="Fira Sans"/>
              </a:rPr>
              <a:t>LİSANSLI MÜHENDİSLER İÇİN UYGULAMA EĞİTİMİ </a:t>
            </a:r>
          </a:p>
          <a:p>
            <a:pPr>
              <a:lnSpc>
                <a:spcPts val="2569"/>
              </a:lnSpc>
            </a:pPr>
            <a:r>
              <a:rPr lang="tr-TR" sz="1835" b="1" spc="55" dirty="0">
                <a:solidFill>
                  <a:srgbClr val="FFFFFF"/>
                </a:solidFill>
                <a:latin typeface="Fira Sans"/>
                <a:ea typeface="Fira Sans"/>
                <a:cs typeface="Fira Sans"/>
                <a:sym typeface="Fira Sans"/>
              </a:rPr>
              <a:t>                          </a:t>
            </a:r>
            <a:r>
              <a:rPr lang="en-US" sz="1835" b="1" spc="55" dirty="0">
                <a:solidFill>
                  <a:srgbClr val="FFFFFF"/>
                </a:solidFill>
                <a:latin typeface="Fira Sans"/>
                <a:ea typeface="Fira Sans"/>
                <a:cs typeface="Fira Sans"/>
                <a:sym typeface="Fira Sans"/>
              </a:rPr>
              <a:t>NİSAN 2026 –ANTALYA</a:t>
            </a:r>
            <a:endParaRPr lang="tr-TR" sz="1835" b="1" spc="55" dirty="0">
              <a:solidFill>
                <a:srgbClr val="FFFFFF"/>
              </a:solidFill>
              <a:latin typeface="Fira Sans"/>
              <a:ea typeface="Fira Sans"/>
              <a:cs typeface="Fira Sans"/>
              <a:sym typeface="Fira Sans"/>
            </a:endParaRPr>
          </a:p>
          <a:p>
            <a:pPr>
              <a:lnSpc>
                <a:spcPts val="2569"/>
              </a:lnSpc>
            </a:pPr>
            <a:r>
              <a:rPr lang="tr-TR" sz="1835" b="1" spc="55" dirty="0">
                <a:solidFill>
                  <a:srgbClr val="FFFFFF"/>
                </a:solidFill>
                <a:latin typeface="Fira Sans"/>
                <a:ea typeface="Fira Sans"/>
                <a:cs typeface="Fira Sans"/>
                <a:sym typeface="Fira Sans"/>
              </a:rPr>
              <a:t>                            Aynur ACAR ÇELİK</a:t>
            </a:r>
          </a:p>
          <a:p>
            <a:pPr>
              <a:lnSpc>
                <a:spcPts val="2569"/>
              </a:lnSpc>
            </a:pPr>
            <a:r>
              <a:rPr lang="tr-TR" sz="1835" b="1" spc="55" dirty="0">
                <a:solidFill>
                  <a:srgbClr val="FFFFFF"/>
                </a:solidFill>
                <a:latin typeface="Fira Sans"/>
                <a:ea typeface="Fira Sans"/>
                <a:cs typeface="Fira Sans"/>
                <a:sym typeface="Fira Sans"/>
              </a:rPr>
              <a:t>                               </a:t>
            </a:r>
            <a:r>
              <a:rPr lang="tr-TR" sz="1835" b="1" spc="55" dirty="0" err="1">
                <a:solidFill>
                  <a:srgbClr val="FFFFFF"/>
                </a:solidFill>
                <a:latin typeface="Fira Sans"/>
                <a:ea typeface="Fira Sans"/>
                <a:cs typeface="Fira Sans"/>
                <a:sym typeface="Fira Sans"/>
              </a:rPr>
              <a:t>Lihkab</a:t>
            </a:r>
            <a:r>
              <a:rPr lang="tr-TR" sz="1835" b="1" spc="55" dirty="0">
                <a:solidFill>
                  <a:srgbClr val="FFFFFF"/>
                </a:solidFill>
                <a:latin typeface="Fira Sans"/>
                <a:ea typeface="Fira Sans"/>
                <a:cs typeface="Fira Sans"/>
                <a:sym typeface="Fira Sans"/>
              </a:rPr>
              <a:t> Birimi</a:t>
            </a:r>
            <a:endParaRPr lang="en-US" sz="1835" b="1" spc="55" dirty="0">
              <a:solidFill>
                <a:srgbClr val="FFFFFF"/>
              </a:solidFill>
              <a:latin typeface="Fira Sans"/>
              <a:ea typeface="Fira Sans"/>
              <a:cs typeface="Fira Sans"/>
              <a:sym typeface="Fira Sans"/>
            </a:endParaRPr>
          </a:p>
          <a:p>
            <a:pPr>
              <a:lnSpc>
                <a:spcPts val="2569"/>
              </a:lnSpc>
            </a:pPr>
            <a:endParaRPr lang="en-US" sz="1835" spc="55" dirty="0">
              <a:solidFill>
                <a:srgbClr val="FFFFFF"/>
              </a:solidFill>
              <a:latin typeface="Fira Sans"/>
              <a:ea typeface="Fira Sans"/>
              <a:cs typeface="Fira Sans"/>
              <a:sym typeface="Fira Sans"/>
            </a:endParaRPr>
          </a:p>
        </p:txBody>
      </p:sp>
      <p:pic>
        <p:nvPicPr>
          <p:cNvPr id="12" name="9 Resim" descr="spinearth">
            <a:extLst>
              <a:ext uri="{FF2B5EF4-FFF2-40B4-BE49-F238E27FC236}">
                <a16:creationId xmlns:a16="http://schemas.microsoft.com/office/drawing/2014/main" id="{6A37997D-02CB-410D-9DEE-4F7EC7816C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6098" y="4528169"/>
            <a:ext cx="1669504" cy="1517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Resim 10">
            <a:extLst>
              <a:ext uri="{FF2B5EF4-FFF2-40B4-BE49-F238E27FC236}">
                <a16:creationId xmlns:a16="http://schemas.microsoft.com/office/drawing/2014/main" id="{20941422-6D43-4142-BD1B-ECD664E000FF}"/>
              </a:ext>
            </a:extLst>
          </p:cNvPr>
          <p:cNvPicPr/>
          <p:nvPr/>
        </p:nvPicPr>
        <p:blipFill rotWithShape="1">
          <a:blip r:embed="rId6" cstate="print">
            <a:extLst>
              <a:ext uri="{28A0092B-C50C-407E-A947-70E740481C1C}">
                <a14:useLocalDpi xmlns:a14="http://schemas.microsoft.com/office/drawing/2010/main" val="0"/>
              </a:ext>
            </a:extLst>
          </a:blip>
          <a:srcRect r="80135"/>
          <a:stretch/>
        </p:blipFill>
        <p:spPr bwMode="auto">
          <a:xfrm>
            <a:off x="8016838" y="5140299"/>
            <a:ext cx="579605" cy="761935"/>
          </a:xfrm>
          <a:prstGeom prst="rect">
            <a:avLst/>
          </a:prstGeom>
          <a:noFill/>
          <a:ln>
            <a:noFill/>
          </a:ln>
          <a:extLst>
            <a:ext uri="{53640926-AAD7-44D8-BBD7-CCE9431645EC}">
              <a14:shadowObscured xmlns:a14="http://schemas.microsoft.com/office/drawing/2010/main"/>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0E3B07-6221-4985-BD13-E4BFE5758DA7}"/>
              </a:ext>
            </a:extLst>
          </p:cNvPr>
          <p:cNvPicPr>
            <a:picLocks noChangeAspect="1"/>
          </p:cNvPicPr>
          <p:nvPr/>
        </p:nvPicPr>
        <p:blipFill>
          <a:blip r:embed="rId3"/>
          <a:stretch>
            <a:fillRect/>
          </a:stretch>
        </p:blipFill>
        <p:spPr>
          <a:xfrm>
            <a:off x="4407613" y="1416035"/>
            <a:ext cx="3376776" cy="3437892"/>
          </a:xfrm>
          <a:prstGeom prst="rect">
            <a:avLst/>
          </a:prstGeom>
        </p:spPr>
      </p:pic>
      <p:sp>
        <p:nvSpPr>
          <p:cNvPr id="3" name="İçerik Yer Tutucusu 2">
            <a:extLst>
              <a:ext uri="{FF2B5EF4-FFF2-40B4-BE49-F238E27FC236}">
                <a16:creationId xmlns:a16="http://schemas.microsoft.com/office/drawing/2014/main" id="{D4AF89A8-43B0-406E-8B24-1FF59CB5AD47}"/>
              </a:ext>
            </a:extLst>
          </p:cNvPr>
          <p:cNvSpPr>
            <a:spLocks noGrp="1"/>
          </p:cNvSpPr>
          <p:nvPr>
            <p:ph idx="1"/>
          </p:nvPr>
        </p:nvSpPr>
        <p:spPr>
          <a:xfrm>
            <a:off x="544530" y="3852809"/>
            <a:ext cx="8392206" cy="2218807"/>
          </a:xfrm>
        </p:spPr>
        <p:txBody>
          <a:bodyPr>
            <a:normAutofit/>
          </a:bodyPr>
          <a:lstStyle/>
          <a:p>
            <a:pPr marL="0" lvl="1" indent="0" algn="just">
              <a:lnSpc>
                <a:spcPct val="150000"/>
              </a:lnSpc>
              <a:buNone/>
            </a:pPr>
            <a:endParaRPr lang="tr-TR" sz="2300" dirty="0">
              <a:latin typeface="Arial" panose="020B0604020202020204" pitchFamily="34" charset="0"/>
              <a:ea typeface="Calibri" panose="020F0502020204030204" pitchFamily="34" charset="0"/>
              <a:cs typeface="Arial" panose="020B0604020202020204" pitchFamily="34" charset="0"/>
            </a:endParaRPr>
          </a:p>
          <a:p>
            <a:pPr marL="0" lvl="1" indent="0" algn="just">
              <a:lnSpc>
                <a:spcPct val="150000"/>
              </a:lnSpc>
              <a:buNone/>
            </a:pPr>
            <a:endParaRPr lang="tr-TR" sz="3000" dirty="0">
              <a:latin typeface="Arial" panose="020B0604020202020204" pitchFamily="34" charset="0"/>
              <a:cs typeface="Arial" panose="020B0604020202020204" pitchFamily="34" charset="0"/>
            </a:endParaRPr>
          </a:p>
          <a:p>
            <a:endParaRPr lang="tr-TR" dirty="0"/>
          </a:p>
        </p:txBody>
      </p:sp>
      <p:sp>
        <p:nvSpPr>
          <p:cNvPr id="7" name="Dikdörtgen: Köşeleri Yuvarlatılmış 6">
            <a:extLst>
              <a:ext uri="{FF2B5EF4-FFF2-40B4-BE49-F238E27FC236}">
                <a16:creationId xmlns:a16="http://schemas.microsoft.com/office/drawing/2014/main" id="{E59089E3-4D8F-4E34-ADE3-F0E12C1691AC}"/>
              </a:ext>
            </a:extLst>
          </p:cNvPr>
          <p:cNvSpPr/>
          <p:nvPr/>
        </p:nvSpPr>
        <p:spPr>
          <a:xfrm>
            <a:off x="231237" y="400946"/>
            <a:ext cx="11707334" cy="38528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lvl="1" indent="0" algn="ctr">
              <a:lnSpc>
                <a:spcPct val="150000"/>
              </a:lnSpc>
              <a:buNone/>
            </a:pPr>
            <a:r>
              <a:rPr lang="tr-TR" sz="2000" b="1" dirty="0">
                <a:solidFill>
                  <a:schemeClr val="tx1"/>
                </a:solidFill>
                <a:latin typeface="Arial" panose="020B0604020202020204" pitchFamily="34" charset="0"/>
                <a:cs typeface="Arial" panose="020B0604020202020204" pitchFamily="34" charset="0"/>
              </a:rPr>
              <a:t>Teminat</a:t>
            </a:r>
          </a:p>
        </p:txBody>
      </p:sp>
      <p:sp>
        <p:nvSpPr>
          <p:cNvPr id="8" name="Dikdörtgen: Köşeleri Yuvarlatılmış 7">
            <a:extLst>
              <a:ext uri="{FF2B5EF4-FFF2-40B4-BE49-F238E27FC236}">
                <a16:creationId xmlns:a16="http://schemas.microsoft.com/office/drawing/2014/main" id="{2123988A-125E-4261-929C-784675C98359}"/>
              </a:ext>
            </a:extLst>
          </p:cNvPr>
          <p:cNvSpPr/>
          <p:nvPr/>
        </p:nvSpPr>
        <p:spPr>
          <a:xfrm>
            <a:off x="544530" y="1304818"/>
            <a:ext cx="3863083" cy="1500153"/>
          </a:xfrm>
          <a:prstGeom prst="roundRect">
            <a:avLst/>
          </a:prstGeom>
          <a:effectLst/>
          <a:scene3d>
            <a:camera prst="orthographicFront"/>
            <a:lightRig rig="threePt" dir="t"/>
          </a:scene3d>
          <a:sp3d>
            <a:bevelT w="114300" prst="hardEdge"/>
          </a:sp3d>
        </p:spPr>
        <p:style>
          <a:lnRef idx="3">
            <a:schemeClr val="lt1"/>
          </a:lnRef>
          <a:fillRef idx="1">
            <a:schemeClr val="accent6"/>
          </a:fillRef>
          <a:effectRef idx="1">
            <a:schemeClr val="accent6"/>
          </a:effectRef>
          <a:fontRef idx="minor">
            <a:schemeClr val="lt1"/>
          </a:fontRef>
        </p:style>
        <p:txBody>
          <a:bodyPr rtlCol="0" anchor="ctr"/>
          <a:lstStyle/>
          <a:p>
            <a:pPr marL="0" lvl="1" indent="0" algn="just">
              <a:lnSpc>
                <a:spcPct val="150000"/>
              </a:lnSpc>
              <a:buNone/>
            </a:pPr>
            <a:r>
              <a:rPr lang="tr-TR" sz="1200" b="1" dirty="0">
                <a:latin typeface="Arial" panose="020B0604020202020204" pitchFamily="34" charset="0"/>
                <a:ea typeface="Calibri" panose="020F0502020204030204" pitchFamily="34" charset="0"/>
                <a:cs typeface="Arial" panose="020B0604020202020204" pitchFamily="34" charset="0"/>
              </a:rPr>
              <a:t>Bulunulan yıl için güncellenmiş teminat miktarı</a:t>
            </a:r>
          </a:p>
          <a:p>
            <a:pPr marL="0" lvl="1" indent="0" algn="just">
              <a:lnSpc>
                <a:spcPct val="150000"/>
              </a:lnSpc>
              <a:buNone/>
            </a:pPr>
            <a:r>
              <a:rPr lang="tr-TR" sz="1200" b="1" dirty="0">
                <a:latin typeface="Arial" panose="020B0604020202020204" pitchFamily="34" charset="0"/>
                <a:ea typeface="Calibri" panose="020F0502020204030204" pitchFamily="34" charset="0"/>
                <a:cs typeface="Arial" panose="020B0604020202020204" pitchFamily="34" charset="0"/>
              </a:rPr>
              <a:t>Banka nezdindeki bu teminatlar, İdarenin bilgisi ve talebi dışında kullandırılamaz, haciz ve iade edilemez. </a:t>
            </a:r>
          </a:p>
        </p:txBody>
      </p:sp>
      <p:sp>
        <p:nvSpPr>
          <p:cNvPr id="9" name="Dikdörtgen: Köşeleri Yuvarlatılmış 8">
            <a:extLst>
              <a:ext uri="{FF2B5EF4-FFF2-40B4-BE49-F238E27FC236}">
                <a16:creationId xmlns:a16="http://schemas.microsoft.com/office/drawing/2014/main" id="{33928F6D-E04D-4CD9-B151-C6F1F213FA95}"/>
              </a:ext>
            </a:extLst>
          </p:cNvPr>
          <p:cNvSpPr/>
          <p:nvPr/>
        </p:nvSpPr>
        <p:spPr>
          <a:xfrm>
            <a:off x="544530" y="4161034"/>
            <a:ext cx="3955551" cy="1472287"/>
          </a:xfrm>
          <a:prstGeom prst="roundRect">
            <a:avLst/>
          </a:prstGeom>
          <a:scene3d>
            <a:camera prst="orthographicFront"/>
            <a:lightRig rig="threePt" dir="t"/>
          </a:scene3d>
          <a:sp3d>
            <a:bevelT w="114300" prst="artDeco"/>
          </a:sp3d>
        </p:spPr>
        <p:style>
          <a:lnRef idx="3">
            <a:schemeClr val="lt1"/>
          </a:lnRef>
          <a:fillRef idx="1">
            <a:schemeClr val="accent6"/>
          </a:fillRef>
          <a:effectRef idx="1">
            <a:schemeClr val="accent6"/>
          </a:effectRef>
          <a:fontRef idx="minor">
            <a:schemeClr val="lt1"/>
          </a:fontRef>
        </p:style>
        <p:txBody>
          <a:bodyPr rtlCol="0" anchor="ctr"/>
          <a:lstStyle/>
          <a:p>
            <a:pPr algn="ctr"/>
            <a:r>
              <a:rPr lang="tr-TR" sz="1400" dirty="0">
                <a:latin typeface="Arial" panose="020B0604020202020204" pitchFamily="34" charset="0"/>
                <a:ea typeface="Calibri" panose="020F0502020204030204" pitchFamily="34" charset="0"/>
                <a:cs typeface="Arial" panose="020B0604020202020204" pitchFamily="34" charset="0"/>
              </a:rPr>
              <a:t>Kanunun 5’inci maddesi kapsamında lisanslı büronun mali sorumluluk şartlarının oluşması durumunda,</a:t>
            </a:r>
          </a:p>
          <a:p>
            <a:pPr algn="ctr"/>
            <a:r>
              <a:rPr lang="tr-TR" sz="1400" dirty="0">
                <a:latin typeface="Arial" panose="020B0604020202020204" pitchFamily="34" charset="0"/>
                <a:ea typeface="Calibri" panose="020F0502020204030204" pitchFamily="34" charset="0"/>
                <a:cs typeface="Arial" panose="020B0604020202020204" pitchFamily="34" charset="0"/>
              </a:rPr>
              <a:t> </a:t>
            </a:r>
            <a:r>
              <a:rPr lang="tr-TR" sz="1400" b="1" u="sng" dirty="0">
                <a:latin typeface="Arial" panose="020B0604020202020204" pitchFamily="34" charset="0"/>
                <a:ea typeface="Calibri" panose="020F0502020204030204" pitchFamily="34" charset="0"/>
                <a:cs typeface="Arial" panose="020B0604020202020204" pitchFamily="34" charset="0"/>
              </a:rPr>
              <a:t>İdarenin talebi üzerine bu teminatlar kullanılır.</a:t>
            </a:r>
            <a:endParaRPr lang="tr-TR" sz="1400" dirty="0"/>
          </a:p>
        </p:txBody>
      </p:sp>
      <p:sp>
        <p:nvSpPr>
          <p:cNvPr id="10" name="Dikdörtgen: Köşeleri Yuvarlatılmış 9">
            <a:extLst>
              <a:ext uri="{FF2B5EF4-FFF2-40B4-BE49-F238E27FC236}">
                <a16:creationId xmlns:a16="http://schemas.microsoft.com/office/drawing/2014/main" id="{99DB4C3F-1007-48EF-9970-C00A778D44EB}"/>
              </a:ext>
            </a:extLst>
          </p:cNvPr>
          <p:cNvSpPr/>
          <p:nvPr/>
        </p:nvSpPr>
        <p:spPr>
          <a:xfrm>
            <a:off x="7901082" y="2456717"/>
            <a:ext cx="3893906" cy="1532570"/>
          </a:xfrm>
          <a:prstGeom prst="roundRect">
            <a:avLst/>
          </a:prstGeom>
          <a:solidFill>
            <a:schemeClr val="accent2">
              <a:lumMod val="60000"/>
              <a:lumOff val="40000"/>
            </a:schemeClr>
          </a:solidFill>
          <a:scene3d>
            <a:camera prst="orthographicFront"/>
            <a:lightRig rig="threePt" dir="t"/>
          </a:scene3d>
          <a:sp3d>
            <a:bevelT w="139700" h="139700" prst="divot"/>
          </a:sp3d>
        </p:spPr>
        <p:style>
          <a:lnRef idx="1">
            <a:schemeClr val="accent6"/>
          </a:lnRef>
          <a:fillRef idx="2">
            <a:schemeClr val="accent6"/>
          </a:fillRef>
          <a:effectRef idx="1">
            <a:schemeClr val="accent6"/>
          </a:effectRef>
          <a:fontRef idx="minor">
            <a:schemeClr val="dk1"/>
          </a:fontRef>
        </p:style>
        <p:txBody>
          <a:bodyPr rtlCol="0" anchor="ctr"/>
          <a:lstStyle/>
          <a:p>
            <a:pPr marL="0" lvl="1" indent="0" algn="ctr">
              <a:lnSpc>
                <a:spcPct val="150000"/>
              </a:lnSpc>
              <a:buNone/>
            </a:pPr>
            <a:r>
              <a:rPr lang="tr-TR" sz="1200" dirty="0">
                <a:latin typeface="Arial" panose="020B0604020202020204" pitchFamily="34" charset="0"/>
                <a:ea typeface="Calibri" panose="020F0502020204030204" pitchFamily="34" charset="0"/>
                <a:cs typeface="Arial" panose="020B0604020202020204" pitchFamily="34" charset="0"/>
              </a:rPr>
              <a:t>Her yıl Lisanslı mühendis tarafından </a:t>
            </a:r>
          </a:p>
          <a:p>
            <a:pPr marL="0" lvl="1" indent="0" algn="ctr">
              <a:lnSpc>
                <a:spcPct val="150000"/>
              </a:lnSpc>
              <a:buNone/>
            </a:pPr>
            <a:r>
              <a:rPr lang="tr-TR" sz="1200" b="1" dirty="0">
                <a:latin typeface="Arial" panose="020B0604020202020204" pitchFamily="34" charset="0"/>
                <a:ea typeface="Calibri" panose="020F0502020204030204" pitchFamily="34" charset="0"/>
                <a:cs typeface="Arial" panose="020B0604020202020204" pitchFamily="34" charset="0"/>
              </a:rPr>
              <a:t>en geç otuz gün içinde</a:t>
            </a:r>
            <a:r>
              <a:rPr lang="tr-TR" sz="1200" dirty="0">
                <a:latin typeface="Arial" panose="020B0604020202020204" pitchFamily="34" charset="0"/>
                <a:ea typeface="Calibri" panose="020F0502020204030204" pitchFamily="34" charset="0"/>
                <a:cs typeface="Arial" panose="020B0604020202020204" pitchFamily="34" charset="0"/>
              </a:rPr>
              <a:t>; </a:t>
            </a:r>
          </a:p>
          <a:p>
            <a:pPr marL="0" lvl="1" indent="0" algn="ctr">
              <a:lnSpc>
                <a:spcPct val="150000"/>
              </a:lnSpc>
              <a:buNone/>
            </a:pPr>
            <a:r>
              <a:rPr lang="tr-TR" sz="1200" dirty="0">
                <a:latin typeface="Arial" panose="020B0604020202020204" pitchFamily="34" charset="0"/>
                <a:ea typeface="Calibri" panose="020F0502020204030204" pitchFamily="34" charset="0"/>
                <a:cs typeface="Arial" panose="020B0604020202020204" pitchFamily="34" charset="0"/>
              </a:rPr>
              <a:t>yeni teminat belgesi</a:t>
            </a:r>
          </a:p>
          <a:p>
            <a:pPr marL="0" lvl="1" indent="0" algn="ctr">
              <a:lnSpc>
                <a:spcPct val="150000"/>
              </a:lnSpc>
              <a:buNone/>
            </a:pPr>
            <a:r>
              <a:rPr lang="tr-TR" sz="1200" dirty="0">
                <a:latin typeface="Arial" panose="020B0604020202020204" pitchFamily="34" charset="0"/>
                <a:ea typeface="Calibri" panose="020F0502020204030204" pitchFamily="34" charset="0"/>
                <a:cs typeface="Arial" panose="020B0604020202020204" pitchFamily="34" charset="0"/>
              </a:rPr>
              <a:t> </a:t>
            </a:r>
            <a:r>
              <a:rPr lang="tr-TR" sz="1200" b="1" u="sng" dirty="0" err="1">
                <a:latin typeface="Arial" panose="020B0604020202020204" pitchFamily="34" charset="0"/>
                <a:ea typeface="Calibri" panose="020F0502020204030204" pitchFamily="34" charset="0"/>
                <a:cs typeface="Arial" panose="020B0604020202020204" pitchFamily="34" charset="0"/>
              </a:rPr>
              <a:t>Lihkab</a:t>
            </a:r>
            <a:r>
              <a:rPr lang="tr-TR" sz="1200" b="1" u="sng" dirty="0">
                <a:latin typeface="Arial" panose="020B0604020202020204" pitchFamily="34" charset="0"/>
                <a:ea typeface="Calibri" panose="020F0502020204030204" pitchFamily="34" charset="0"/>
                <a:cs typeface="Arial" panose="020B0604020202020204" pitchFamily="34" charset="0"/>
              </a:rPr>
              <a:t> Ofis Otomasyon Sistemine</a:t>
            </a:r>
          </a:p>
          <a:p>
            <a:pPr marL="0" lvl="1" indent="0" algn="ctr">
              <a:lnSpc>
                <a:spcPct val="150000"/>
              </a:lnSpc>
              <a:buNone/>
            </a:pPr>
            <a:r>
              <a:rPr lang="tr-TR" sz="1200" b="1" dirty="0">
                <a:latin typeface="Arial" panose="020B0604020202020204" pitchFamily="34" charset="0"/>
                <a:ea typeface="Calibri" panose="020F0502020204030204" pitchFamily="34" charset="0"/>
                <a:cs typeface="Arial" panose="020B0604020202020204" pitchFamily="34" charset="0"/>
              </a:rPr>
              <a:t> yüklenir.</a:t>
            </a:r>
            <a:r>
              <a:rPr lang="tr-TR" sz="1200" dirty="0">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240597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AA5CBBB-A06D-4617-BB5C-75C36E310693}"/>
              </a:ext>
            </a:extLst>
          </p:cNvPr>
          <p:cNvPicPr>
            <a:picLocks noChangeAspect="1"/>
          </p:cNvPicPr>
          <p:nvPr/>
        </p:nvPicPr>
        <p:blipFill>
          <a:blip r:embed="rId3"/>
          <a:stretch>
            <a:fillRect/>
          </a:stretch>
        </p:blipFill>
        <p:spPr>
          <a:xfrm>
            <a:off x="9193036" y="389251"/>
            <a:ext cx="2767645" cy="2637121"/>
          </a:xfrm>
          <a:prstGeom prst="rect">
            <a:avLst/>
          </a:prstGeom>
        </p:spPr>
      </p:pic>
      <p:sp>
        <p:nvSpPr>
          <p:cNvPr id="3" name="İçerik Yer Tutucusu 2">
            <a:extLst>
              <a:ext uri="{FF2B5EF4-FFF2-40B4-BE49-F238E27FC236}">
                <a16:creationId xmlns:a16="http://schemas.microsoft.com/office/drawing/2014/main" id="{AF106091-40EB-465F-A48B-89D089ABDE8F}"/>
              </a:ext>
            </a:extLst>
          </p:cNvPr>
          <p:cNvSpPr>
            <a:spLocks noGrp="1"/>
          </p:cNvSpPr>
          <p:nvPr>
            <p:ph idx="1"/>
          </p:nvPr>
        </p:nvSpPr>
        <p:spPr>
          <a:xfrm>
            <a:off x="341376" y="463297"/>
            <a:ext cx="8421975" cy="5291328"/>
          </a:xfrm>
        </p:spPr>
        <p:txBody>
          <a:bodyPr>
            <a:normAutofit/>
          </a:bodyPr>
          <a:lstStyle/>
          <a:p>
            <a:pPr marL="0" lvl="1" indent="0" algn="just">
              <a:lnSpc>
                <a:spcPct val="150000"/>
              </a:lnSpc>
              <a:buNone/>
            </a:pPr>
            <a:r>
              <a:rPr lang="tr-TR" sz="2800" dirty="0">
                <a:latin typeface="Arial" panose="020B0604020202020204" pitchFamily="34" charset="0"/>
                <a:ea typeface="Calibri" panose="020F0502020204030204" pitchFamily="34" charset="0"/>
                <a:cs typeface="Arial" panose="020B0604020202020204" pitchFamily="34" charset="0"/>
              </a:rPr>
              <a:t> </a:t>
            </a:r>
          </a:p>
          <a:p>
            <a:pPr marL="0" lvl="1" indent="0" algn="just">
              <a:lnSpc>
                <a:spcPct val="150000"/>
              </a:lnSpc>
              <a:buNone/>
            </a:pPr>
            <a:endParaRPr lang="tr-TR" sz="2800" dirty="0">
              <a:latin typeface="Arial" panose="020B0604020202020204" pitchFamily="34" charset="0"/>
              <a:ea typeface="Calibri" panose="020F0502020204030204" pitchFamily="34" charset="0"/>
              <a:cs typeface="Arial" panose="020B0604020202020204" pitchFamily="34" charset="0"/>
            </a:endParaRPr>
          </a:p>
          <a:p>
            <a:pPr marL="0" lvl="1" indent="0" algn="just">
              <a:lnSpc>
                <a:spcPct val="150000"/>
              </a:lnSpc>
              <a:buNone/>
            </a:pPr>
            <a:endParaRPr lang="tr-TR" sz="2800" dirty="0">
              <a:latin typeface="Arial" panose="020B0604020202020204" pitchFamily="34" charset="0"/>
              <a:ea typeface="Calibri" panose="020F0502020204030204" pitchFamily="34" charset="0"/>
              <a:cs typeface="Arial" panose="020B0604020202020204" pitchFamily="34" charset="0"/>
            </a:endParaRPr>
          </a:p>
          <a:p>
            <a:pPr marL="0" lvl="1" indent="0" algn="just">
              <a:lnSpc>
                <a:spcPct val="150000"/>
              </a:lnSpc>
              <a:buNone/>
            </a:pPr>
            <a:endParaRPr lang="tr-TR" sz="2800" dirty="0">
              <a:latin typeface="Arial" panose="020B0604020202020204" pitchFamily="34" charset="0"/>
              <a:ea typeface="Calibri" panose="020F0502020204030204" pitchFamily="34" charset="0"/>
              <a:cs typeface="Arial" panose="020B0604020202020204" pitchFamily="34" charset="0"/>
            </a:endParaRPr>
          </a:p>
          <a:p>
            <a:pPr marL="0" lvl="1" indent="0" algn="just">
              <a:lnSpc>
                <a:spcPct val="150000"/>
              </a:lnSpc>
              <a:buNone/>
            </a:pPr>
            <a:endParaRPr lang="tr-TR" sz="2800" dirty="0">
              <a:latin typeface="Arial" panose="020B0604020202020204" pitchFamily="34" charset="0"/>
              <a:ea typeface="Calibri" panose="020F0502020204030204" pitchFamily="34" charset="0"/>
              <a:cs typeface="Arial" panose="020B0604020202020204" pitchFamily="34" charset="0"/>
            </a:endParaRPr>
          </a:p>
          <a:p>
            <a:pPr marL="0" lvl="1" indent="0" algn="just">
              <a:lnSpc>
                <a:spcPct val="150000"/>
              </a:lnSpc>
              <a:buNone/>
            </a:pPr>
            <a:endParaRPr lang="tr-TR" sz="2800" dirty="0">
              <a:latin typeface="Arial" panose="020B0604020202020204" pitchFamily="34" charset="0"/>
              <a:ea typeface="Calibri" panose="020F0502020204030204" pitchFamily="34" charset="0"/>
              <a:cs typeface="Arial" panose="020B0604020202020204" pitchFamily="34" charset="0"/>
            </a:endParaRPr>
          </a:p>
          <a:p>
            <a:endParaRPr lang="tr-TR" dirty="0"/>
          </a:p>
        </p:txBody>
      </p:sp>
      <p:sp>
        <p:nvSpPr>
          <p:cNvPr id="4" name="Dikdörtgen: Köşeleri Yuvarlatılmış 3">
            <a:extLst>
              <a:ext uri="{FF2B5EF4-FFF2-40B4-BE49-F238E27FC236}">
                <a16:creationId xmlns:a16="http://schemas.microsoft.com/office/drawing/2014/main" id="{73F09DFF-1202-4736-86A5-3A7A1DFC9278}"/>
              </a:ext>
            </a:extLst>
          </p:cNvPr>
          <p:cNvSpPr/>
          <p:nvPr/>
        </p:nvSpPr>
        <p:spPr>
          <a:xfrm>
            <a:off x="488193" y="515490"/>
            <a:ext cx="4309392" cy="1500153"/>
          </a:xfrm>
          <a:prstGeom prst="roundRect">
            <a:avLst/>
          </a:prstGeom>
          <a:effectLst/>
          <a:scene3d>
            <a:camera prst="orthographicFront"/>
            <a:lightRig rig="threePt" dir="t"/>
          </a:scene3d>
          <a:sp3d>
            <a:bevelT w="114300" prst="hardEdge"/>
          </a:sp3d>
        </p:spPr>
        <p:style>
          <a:lnRef idx="3">
            <a:schemeClr val="lt1"/>
          </a:lnRef>
          <a:fillRef idx="1">
            <a:schemeClr val="accent6"/>
          </a:fillRef>
          <a:effectRef idx="1">
            <a:schemeClr val="accent6"/>
          </a:effectRef>
          <a:fontRef idx="minor">
            <a:schemeClr val="lt1"/>
          </a:fontRef>
        </p:style>
        <p:txBody>
          <a:bodyPr rtlCol="0" anchor="ctr"/>
          <a:lstStyle/>
          <a:p>
            <a:pPr marL="0" lvl="1" indent="0" algn="ctr">
              <a:lnSpc>
                <a:spcPct val="150000"/>
              </a:lnSpc>
              <a:buNone/>
            </a:pPr>
            <a:r>
              <a:rPr lang="tr-TR" sz="1200" b="1" dirty="0">
                <a:solidFill>
                  <a:schemeClr val="tx1"/>
                </a:solidFill>
                <a:latin typeface="Arial" panose="020B0604020202020204" pitchFamily="34" charset="0"/>
                <a:ea typeface="Calibri" panose="020F0502020204030204" pitchFamily="34" charset="0"/>
                <a:cs typeface="Arial" panose="020B0604020202020204" pitchFamily="34" charset="0"/>
              </a:rPr>
              <a:t>Lisansı iptal edilenlerin, </a:t>
            </a:r>
          </a:p>
          <a:p>
            <a:pPr marL="0" lvl="1" indent="0" algn="ctr">
              <a:lnSpc>
                <a:spcPct val="150000"/>
              </a:lnSpc>
              <a:buNone/>
            </a:pPr>
            <a:r>
              <a:rPr lang="tr-TR" sz="1200" b="1" dirty="0">
                <a:solidFill>
                  <a:schemeClr val="tx1"/>
                </a:solidFill>
                <a:latin typeface="Arial" panose="020B0604020202020204" pitchFamily="34" charset="0"/>
                <a:ea typeface="Calibri" panose="020F0502020204030204" pitchFamily="34" charset="0"/>
                <a:cs typeface="Arial" panose="020B0604020202020204" pitchFamily="34" charset="0"/>
              </a:rPr>
              <a:t> kesinti haricindeki iadeye konu edilebilecek teminatları, </a:t>
            </a:r>
          </a:p>
          <a:p>
            <a:pPr marL="0" lvl="1" indent="0" algn="ctr">
              <a:lnSpc>
                <a:spcPct val="150000"/>
              </a:lnSpc>
              <a:buNone/>
            </a:pPr>
            <a:r>
              <a:rPr lang="tr-TR" sz="1200" b="1" dirty="0">
                <a:solidFill>
                  <a:schemeClr val="tx1"/>
                </a:solidFill>
                <a:latin typeface="Arial" panose="020B0604020202020204" pitchFamily="34" charset="0"/>
                <a:ea typeface="Calibri" panose="020F0502020204030204" pitchFamily="34" charset="0"/>
                <a:cs typeface="Arial" panose="020B0604020202020204" pitchFamily="34" charset="0"/>
              </a:rPr>
              <a:t>lisans sahibine veya mirasçılarına başvuruları halinde iade edilir.</a:t>
            </a:r>
          </a:p>
        </p:txBody>
      </p:sp>
      <p:sp>
        <p:nvSpPr>
          <p:cNvPr id="6" name="Dikdörtgen: Köşeleri Yuvarlatılmış 5">
            <a:extLst>
              <a:ext uri="{FF2B5EF4-FFF2-40B4-BE49-F238E27FC236}">
                <a16:creationId xmlns:a16="http://schemas.microsoft.com/office/drawing/2014/main" id="{D1126928-A54A-4D9D-A9EB-5E3540047FFD}"/>
              </a:ext>
            </a:extLst>
          </p:cNvPr>
          <p:cNvSpPr/>
          <p:nvPr/>
        </p:nvSpPr>
        <p:spPr>
          <a:xfrm>
            <a:off x="3100642" y="1798274"/>
            <a:ext cx="4042710" cy="1500153"/>
          </a:xfrm>
          <a:prstGeom prst="roundRect">
            <a:avLst/>
          </a:prstGeom>
          <a:effectLst/>
          <a:scene3d>
            <a:camera prst="orthographicFront"/>
            <a:lightRig rig="threePt" dir="t"/>
          </a:scene3d>
          <a:sp3d>
            <a:bevelT w="114300" prst="hardEdge"/>
          </a:sp3d>
        </p:spPr>
        <p:style>
          <a:lnRef idx="3">
            <a:schemeClr val="lt1"/>
          </a:lnRef>
          <a:fillRef idx="1">
            <a:schemeClr val="accent6"/>
          </a:fillRef>
          <a:effectRef idx="1">
            <a:schemeClr val="accent6"/>
          </a:effectRef>
          <a:fontRef idx="minor">
            <a:schemeClr val="lt1"/>
          </a:fontRef>
        </p:style>
        <p:txBody>
          <a:bodyPr rtlCol="0" anchor="ctr"/>
          <a:lstStyle/>
          <a:p>
            <a:pPr marL="0" lvl="1" indent="0" algn="ctr">
              <a:lnSpc>
                <a:spcPct val="150000"/>
              </a:lnSpc>
              <a:buNone/>
            </a:pPr>
            <a:r>
              <a:rPr lang="tr-TR" sz="1200" b="1" dirty="0">
                <a:solidFill>
                  <a:schemeClr val="tx1"/>
                </a:solidFill>
                <a:latin typeface="Arial" panose="020B0604020202020204" pitchFamily="34" charset="0"/>
                <a:ea typeface="Calibri" panose="020F0502020204030204" pitchFamily="34" charset="0"/>
                <a:cs typeface="Arial" panose="020B0604020202020204" pitchFamily="34" charset="0"/>
              </a:rPr>
              <a:t>Teminatın serbest bırakılabilmesi için,</a:t>
            </a:r>
          </a:p>
          <a:p>
            <a:pPr marL="0" lvl="1" indent="0" algn="ctr">
              <a:lnSpc>
                <a:spcPct val="150000"/>
              </a:lnSpc>
              <a:buNone/>
            </a:pPr>
            <a:r>
              <a:rPr lang="tr-TR" sz="1200" b="1" dirty="0">
                <a:solidFill>
                  <a:schemeClr val="tx1"/>
                </a:solidFill>
                <a:latin typeface="Arial" panose="020B0604020202020204" pitchFamily="34" charset="0"/>
                <a:ea typeface="Calibri" panose="020F0502020204030204" pitchFamily="34" charset="0"/>
                <a:cs typeface="Arial" panose="020B0604020202020204" pitchFamily="34" charset="0"/>
              </a:rPr>
              <a:t>iş ve işlemleri incelenir.</a:t>
            </a:r>
          </a:p>
          <a:p>
            <a:pPr marL="0" lvl="1" indent="0" algn="ctr">
              <a:lnSpc>
                <a:spcPct val="150000"/>
              </a:lnSpc>
              <a:buNone/>
            </a:pPr>
            <a:r>
              <a:rPr lang="tr-TR" sz="1200" b="1" dirty="0">
                <a:solidFill>
                  <a:schemeClr val="tx1"/>
                </a:solidFill>
                <a:latin typeface="Arial" panose="020B0604020202020204" pitchFamily="34" charset="0"/>
                <a:ea typeface="Calibri" panose="020F0502020204030204" pitchFamily="34" charset="0"/>
                <a:cs typeface="Arial" panose="020B0604020202020204" pitchFamily="34" charset="0"/>
              </a:rPr>
              <a:t> mevzuata uygun olması halinde teminatı serbest bırakılır.</a:t>
            </a:r>
          </a:p>
        </p:txBody>
      </p:sp>
      <p:sp>
        <p:nvSpPr>
          <p:cNvPr id="7" name="Dikdörtgen: Köşeleri Yuvarlatılmış 6">
            <a:extLst>
              <a:ext uri="{FF2B5EF4-FFF2-40B4-BE49-F238E27FC236}">
                <a16:creationId xmlns:a16="http://schemas.microsoft.com/office/drawing/2014/main" id="{5087048F-DAEB-4992-997A-64809FCFFEEF}"/>
              </a:ext>
            </a:extLst>
          </p:cNvPr>
          <p:cNvSpPr/>
          <p:nvPr/>
        </p:nvSpPr>
        <p:spPr>
          <a:xfrm>
            <a:off x="5791217" y="3026372"/>
            <a:ext cx="3863083" cy="1500153"/>
          </a:xfrm>
          <a:prstGeom prst="roundRect">
            <a:avLst/>
          </a:prstGeom>
          <a:effectLst/>
          <a:scene3d>
            <a:camera prst="orthographicFront"/>
            <a:lightRig rig="threePt" dir="t"/>
          </a:scene3d>
          <a:sp3d>
            <a:bevelT w="114300" prst="hardEdge"/>
          </a:sp3d>
        </p:spPr>
        <p:style>
          <a:lnRef idx="3">
            <a:schemeClr val="lt1"/>
          </a:lnRef>
          <a:fillRef idx="1">
            <a:schemeClr val="accent6"/>
          </a:fillRef>
          <a:effectRef idx="1">
            <a:schemeClr val="accent6"/>
          </a:effectRef>
          <a:fontRef idx="minor">
            <a:schemeClr val="lt1"/>
          </a:fontRef>
        </p:style>
        <p:txBody>
          <a:bodyPr rtlCol="0" anchor="ctr"/>
          <a:lstStyle/>
          <a:p>
            <a:pPr marL="0" lvl="1" indent="0" algn="ctr">
              <a:lnSpc>
                <a:spcPct val="150000"/>
              </a:lnSpc>
              <a:buNone/>
            </a:pPr>
            <a:r>
              <a:rPr lang="tr-TR" sz="1200" b="1" dirty="0">
                <a:solidFill>
                  <a:schemeClr val="tx1"/>
                </a:solidFill>
                <a:latin typeface="Arial" panose="020B0604020202020204" pitchFamily="34" charset="0"/>
                <a:ea typeface="Calibri" panose="020F0502020204030204" pitchFamily="34" charset="0"/>
                <a:cs typeface="Arial" panose="020B0604020202020204" pitchFamily="34" charset="0"/>
              </a:rPr>
              <a:t>Aksi takdirde </a:t>
            </a:r>
          </a:p>
          <a:p>
            <a:pPr marL="0" lvl="1" indent="0" algn="ctr">
              <a:lnSpc>
                <a:spcPct val="150000"/>
              </a:lnSpc>
              <a:buNone/>
            </a:pPr>
            <a:r>
              <a:rPr lang="tr-TR" sz="1200" b="1" dirty="0">
                <a:solidFill>
                  <a:srgbClr val="FF0000"/>
                </a:solidFill>
                <a:latin typeface="Arial" panose="020B0604020202020204" pitchFamily="34" charset="0"/>
                <a:ea typeface="Calibri" panose="020F0502020204030204" pitchFamily="34" charset="0"/>
                <a:cs typeface="Arial" panose="020B0604020202020204" pitchFamily="34" charset="0"/>
              </a:rPr>
              <a:t>zararı karşılayabilecek miktar alıkonularak, kesinti haricindeki teminat miktarı </a:t>
            </a:r>
          </a:p>
          <a:p>
            <a:pPr marL="0" lvl="1" indent="0" algn="ctr">
              <a:lnSpc>
                <a:spcPct val="150000"/>
              </a:lnSpc>
              <a:buNone/>
            </a:pPr>
            <a:r>
              <a:rPr lang="tr-TR" sz="1200" b="1" dirty="0">
                <a:solidFill>
                  <a:srgbClr val="FF0000"/>
                </a:solidFill>
                <a:latin typeface="Arial" panose="020B0604020202020204" pitchFamily="34" charset="0"/>
                <a:ea typeface="Calibri" panose="020F0502020204030204" pitchFamily="34" charset="0"/>
                <a:cs typeface="Arial" panose="020B0604020202020204" pitchFamily="34" charset="0"/>
              </a:rPr>
              <a:t>serbest bırakılır.</a:t>
            </a:r>
            <a:endParaRPr lang="tr-TR" sz="1200" b="1"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8" name="Dikdörtgen: Köşeleri Yuvarlatılmış 7">
            <a:extLst>
              <a:ext uri="{FF2B5EF4-FFF2-40B4-BE49-F238E27FC236}">
                <a16:creationId xmlns:a16="http://schemas.microsoft.com/office/drawing/2014/main" id="{B279FF8C-727D-4E56-8ED3-94603E84604F}"/>
              </a:ext>
            </a:extLst>
          </p:cNvPr>
          <p:cNvSpPr/>
          <p:nvPr/>
        </p:nvSpPr>
        <p:spPr>
          <a:xfrm>
            <a:off x="8417282" y="4254472"/>
            <a:ext cx="3433342" cy="1500153"/>
          </a:xfrm>
          <a:prstGeom prst="roundRect">
            <a:avLst/>
          </a:prstGeom>
          <a:effectLst/>
          <a:scene3d>
            <a:camera prst="orthographicFront"/>
            <a:lightRig rig="threePt" dir="t"/>
          </a:scene3d>
          <a:sp3d>
            <a:bevelT w="114300" prst="hardEdge"/>
          </a:sp3d>
        </p:spPr>
        <p:style>
          <a:lnRef idx="3">
            <a:schemeClr val="lt1"/>
          </a:lnRef>
          <a:fillRef idx="1">
            <a:schemeClr val="accent6"/>
          </a:fillRef>
          <a:effectRef idx="1">
            <a:schemeClr val="accent6"/>
          </a:effectRef>
          <a:fontRef idx="minor">
            <a:schemeClr val="lt1"/>
          </a:fontRef>
        </p:style>
        <p:txBody>
          <a:bodyPr rtlCol="0" anchor="ctr"/>
          <a:lstStyle/>
          <a:p>
            <a:pPr marL="0" lvl="1" indent="0" algn="just">
              <a:lnSpc>
                <a:spcPct val="150000"/>
              </a:lnSpc>
              <a:buNone/>
            </a:pPr>
            <a:r>
              <a:rPr lang="tr-TR" sz="1200" b="1" dirty="0">
                <a:solidFill>
                  <a:schemeClr val="tx1"/>
                </a:solidFill>
                <a:latin typeface="Arial" panose="020B0604020202020204" pitchFamily="34" charset="0"/>
                <a:ea typeface="Calibri" panose="020F0502020204030204" pitchFamily="34" charset="0"/>
                <a:cs typeface="Arial" panose="020B0604020202020204" pitchFamily="34" charset="0"/>
              </a:rPr>
              <a:t>Teminatın serbest bırakıldığı</a:t>
            </a:r>
          </a:p>
          <a:p>
            <a:pPr marL="0" lvl="1" indent="0" algn="just">
              <a:lnSpc>
                <a:spcPct val="150000"/>
              </a:lnSpc>
              <a:buNone/>
            </a:pPr>
            <a:r>
              <a:rPr lang="tr-TR" sz="1200" b="1" dirty="0">
                <a:solidFill>
                  <a:schemeClr val="tx1"/>
                </a:solidFill>
                <a:latin typeface="Arial" panose="020B0604020202020204" pitchFamily="34" charset="0"/>
                <a:ea typeface="Calibri" panose="020F0502020204030204" pitchFamily="34" charset="0"/>
                <a:cs typeface="Arial" panose="020B0604020202020204" pitchFamily="34" charset="0"/>
              </a:rPr>
              <a:t> lisans sahibine veya mirasçısına bildirilir.</a:t>
            </a:r>
          </a:p>
        </p:txBody>
      </p:sp>
    </p:spTree>
    <p:extLst>
      <p:ext uri="{BB962C8B-B14F-4D97-AF65-F5344CB8AC3E}">
        <p14:creationId xmlns:p14="http://schemas.microsoft.com/office/powerpoint/2010/main" val="2540558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8C7B34E6-952F-4889-8A71-9A176E26915E}"/>
              </a:ext>
            </a:extLst>
          </p:cNvPr>
          <p:cNvPicPr>
            <a:picLocks noChangeAspect="1"/>
          </p:cNvPicPr>
          <p:nvPr/>
        </p:nvPicPr>
        <p:blipFill>
          <a:blip r:embed="rId3"/>
          <a:stretch>
            <a:fillRect/>
          </a:stretch>
        </p:blipFill>
        <p:spPr>
          <a:xfrm>
            <a:off x="806929" y="1819088"/>
            <a:ext cx="1589373" cy="1430800"/>
          </a:xfrm>
          <a:prstGeom prst="rect">
            <a:avLst/>
          </a:prstGeom>
        </p:spPr>
      </p:pic>
      <p:sp>
        <p:nvSpPr>
          <p:cNvPr id="3" name="İçerik Yer Tutucusu 2">
            <a:extLst>
              <a:ext uri="{FF2B5EF4-FFF2-40B4-BE49-F238E27FC236}">
                <a16:creationId xmlns:a16="http://schemas.microsoft.com/office/drawing/2014/main" id="{D1AD6778-04A7-4DC9-80B6-81E67A7D8F02}"/>
              </a:ext>
            </a:extLst>
          </p:cNvPr>
          <p:cNvSpPr>
            <a:spLocks noGrp="1"/>
          </p:cNvSpPr>
          <p:nvPr>
            <p:ph idx="1"/>
          </p:nvPr>
        </p:nvSpPr>
        <p:spPr>
          <a:xfrm>
            <a:off x="6096000" y="1837218"/>
            <a:ext cx="2609088" cy="3505344"/>
          </a:xfrm>
        </p:spPr>
        <p:txBody>
          <a:bodyPr>
            <a:normAutofit/>
          </a:bodyPr>
          <a:lstStyle/>
          <a:p>
            <a:pPr marL="0" lvl="1" indent="0" algn="just">
              <a:lnSpc>
                <a:spcPct val="150000"/>
              </a:lnSpc>
              <a:buNone/>
            </a:pPr>
            <a:endParaRPr lang="tr-TR" sz="2800" dirty="0">
              <a:latin typeface="Arial" panose="020B0604020202020204" pitchFamily="34" charset="0"/>
              <a:ea typeface="Calibri" panose="020F0502020204030204" pitchFamily="34" charset="0"/>
              <a:cs typeface="Arial" panose="020B0604020202020204" pitchFamily="34" charset="0"/>
            </a:endParaRPr>
          </a:p>
          <a:p>
            <a:pPr marL="0" lvl="1" indent="0" algn="just">
              <a:lnSpc>
                <a:spcPct val="150000"/>
              </a:lnSpc>
              <a:buNone/>
            </a:pPr>
            <a:endParaRPr lang="tr-TR" sz="2800" dirty="0">
              <a:latin typeface="Arial" panose="020B0604020202020204" pitchFamily="34" charset="0"/>
              <a:ea typeface="Calibri" panose="020F0502020204030204" pitchFamily="34" charset="0"/>
              <a:cs typeface="Arial" panose="020B0604020202020204" pitchFamily="34" charset="0"/>
            </a:endParaRPr>
          </a:p>
          <a:p>
            <a:pPr marL="0" lvl="1" indent="0" algn="just">
              <a:lnSpc>
                <a:spcPct val="150000"/>
              </a:lnSpc>
              <a:buNone/>
            </a:pPr>
            <a:endParaRPr lang="tr-TR" sz="2800" dirty="0">
              <a:latin typeface="Arial" panose="020B0604020202020204" pitchFamily="34" charset="0"/>
              <a:ea typeface="Calibri" panose="020F0502020204030204" pitchFamily="34" charset="0"/>
              <a:cs typeface="Arial" panose="020B0604020202020204" pitchFamily="34" charset="0"/>
            </a:endParaRPr>
          </a:p>
          <a:p>
            <a:pPr marL="0" lvl="1" indent="0" algn="just">
              <a:lnSpc>
                <a:spcPct val="150000"/>
              </a:lnSpc>
              <a:buNone/>
            </a:pPr>
            <a:endParaRPr lang="tr-TR" sz="2800" dirty="0">
              <a:latin typeface="Arial" panose="020B0604020202020204" pitchFamily="34" charset="0"/>
              <a:ea typeface="Calibri" panose="020F0502020204030204" pitchFamily="34" charset="0"/>
              <a:cs typeface="Arial" panose="020B0604020202020204" pitchFamily="34" charset="0"/>
            </a:endParaRPr>
          </a:p>
          <a:p>
            <a:pPr marL="0" lvl="1" indent="0" algn="just">
              <a:lnSpc>
                <a:spcPct val="150000"/>
              </a:lnSpc>
              <a:buNone/>
            </a:pPr>
            <a:endParaRPr lang="tr-TR" sz="2800" dirty="0">
              <a:latin typeface="Arial" panose="020B0604020202020204" pitchFamily="34" charset="0"/>
              <a:ea typeface="Calibri" panose="020F0502020204030204" pitchFamily="34" charset="0"/>
              <a:cs typeface="Arial" panose="020B0604020202020204" pitchFamily="34" charset="0"/>
            </a:endParaRPr>
          </a:p>
          <a:p>
            <a:pPr marL="0" lvl="1" indent="0" algn="just">
              <a:lnSpc>
                <a:spcPct val="150000"/>
              </a:lnSpc>
              <a:buNone/>
            </a:pPr>
            <a:endParaRPr lang="tr-TR" sz="2800" b="1" dirty="0">
              <a:latin typeface="Arial" panose="020B0604020202020204" pitchFamily="34" charset="0"/>
              <a:ea typeface="Calibri" panose="020F0502020204030204" pitchFamily="34" charset="0"/>
              <a:cs typeface="Arial" panose="020B0604020202020204" pitchFamily="34" charset="0"/>
            </a:endParaRPr>
          </a:p>
          <a:p>
            <a:pPr marL="0" lvl="1" indent="0" algn="just">
              <a:lnSpc>
                <a:spcPct val="150000"/>
              </a:lnSpc>
              <a:buNone/>
            </a:pPr>
            <a:endParaRPr lang="tr-TR" sz="2800" b="1" dirty="0">
              <a:latin typeface="Arial" panose="020B0604020202020204" pitchFamily="34" charset="0"/>
              <a:ea typeface="Calibri" panose="020F0502020204030204" pitchFamily="34" charset="0"/>
              <a:cs typeface="Arial" panose="020B0604020202020204" pitchFamily="34" charset="0"/>
            </a:endParaRPr>
          </a:p>
          <a:p>
            <a:pPr marL="0" lvl="1" indent="0" algn="just">
              <a:lnSpc>
                <a:spcPct val="150000"/>
              </a:lnSpc>
              <a:buNone/>
            </a:pPr>
            <a:endParaRPr lang="tr-TR" sz="2800" b="1" dirty="0">
              <a:latin typeface="Arial" panose="020B0604020202020204" pitchFamily="34" charset="0"/>
              <a:ea typeface="Calibri" panose="020F0502020204030204" pitchFamily="34" charset="0"/>
              <a:cs typeface="Arial" panose="020B0604020202020204" pitchFamily="34" charset="0"/>
            </a:endParaRPr>
          </a:p>
          <a:p>
            <a:pPr marL="0" lvl="1" indent="0" algn="just">
              <a:lnSpc>
                <a:spcPct val="150000"/>
              </a:lnSpc>
              <a:buNone/>
            </a:pPr>
            <a:endParaRPr lang="tr-TR" sz="2800" b="1" dirty="0">
              <a:latin typeface="Arial" panose="020B0604020202020204" pitchFamily="34" charset="0"/>
              <a:ea typeface="Calibri" panose="020F0502020204030204" pitchFamily="34" charset="0"/>
              <a:cs typeface="Arial" panose="020B0604020202020204" pitchFamily="34" charset="0"/>
            </a:endParaRPr>
          </a:p>
          <a:p>
            <a:pPr marL="0" lvl="1" indent="0" algn="just">
              <a:lnSpc>
                <a:spcPct val="150000"/>
              </a:lnSpc>
              <a:buNone/>
            </a:pPr>
            <a:endParaRPr lang="tr-TR" sz="2800" b="1" dirty="0">
              <a:latin typeface="Arial" panose="020B0604020202020204" pitchFamily="34" charset="0"/>
              <a:ea typeface="Calibri" panose="020F0502020204030204" pitchFamily="34" charset="0"/>
              <a:cs typeface="Arial" panose="020B0604020202020204" pitchFamily="34" charset="0"/>
            </a:endParaRPr>
          </a:p>
          <a:p>
            <a:pPr marL="0" lvl="1" indent="0" algn="just">
              <a:lnSpc>
                <a:spcPct val="150000"/>
              </a:lnSpc>
              <a:buNone/>
            </a:pPr>
            <a:endParaRPr lang="tr-TR" sz="2800" b="1" dirty="0">
              <a:latin typeface="Arial" panose="020B0604020202020204" pitchFamily="34" charset="0"/>
              <a:ea typeface="Calibri" panose="020F0502020204030204" pitchFamily="34" charset="0"/>
              <a:cs typeface="Arial" panose="020B0604020202020204" pitchFamily="34" charset="0"/>
            </a:endParaRPr>
          </a:p>
          <a:p>
            <a:endParaRPr lang="tr-TR" dirty="0"/>
          </a:p>
        </p:txBody>
      </p:sp>
      <p:sp>
        <p:nvSpPr>
          <p:cNvPr id="4" name="Dikdörtgen: Köşeleri Yuvarlatılmış 3">
            <a:extLst>
              <a:ext uri="{FF2B5EF4-FFF2-40B4-BE49-F238E27FC236}">
                <a16:creationId xmlns:a16="http://schemas.microsoft.com/office/drawing/2014/main" id="{3A3EC9D0-6FD9-4C59-8D0D-D968B870B445}"/>
              </a:ext>
            </a:extLst>
          </p:cNvPr>
          <p:cNvSpPr/>
          <p:nvPr/>
        </p:nvSpPr>
        <p:spPr>
          <a:xfrm>
            <a:off x="323638" y="460277"/>
            <a:ext cx="11573836" cy="42756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lvl="1" algn="ctr">
              <a:lnSpc>
                <a:spcPct val="150000"/>
              </a:lnSpc>
            </a:pPr>
            <a:endParaRPr lang="tr-TR" sz="1800" b="1" dirty="0">
              <a:solidFill>
                <a:schemeClr val="accent6">
                  <a:lumMod val="75000"/>
                </a:schemeClr>
              </a:solidFill>
              <a:latin typeface="Arial" panose="020B0604020202020204" pitchFamily="34" charset="0"/>
              <a:cs typeface="Arial" panose="020B0604020202020204" pitchFamily="34" charset="0"/>
            </a:endParaRPr>
          </a:p>
          <a:p>
            <a:pPr marL="0" lvl="1" algn="ctr">
              <a:lnSpc>
                <a:spcPct val="150000"/>
              </a:lnSpc>
            </a:pPr>
            <a:r>
              <a:rPr lang="tr-TR" sz="2000" b="1" dirty="0">
                <a:solidFill>
                  <a:schemeClr val="tx1"/>
                </a:solidFill>
                <a:latin typeface="Arial" panose="020B0604020202020204" pitchFamily="34" charset="0"/>
                <a:cs typeface="Arial" panose="020B0604020202020204" pitchFamily="34" charset="0"/>
              </a:rPr>
              <a:t>Lisanslı Büroların Kuruluşu ve Çalışmaya Başlama</a:t>
            </a:r>
          </a:p>
          <a:p>
            <a:pPr marL="0" lvl="1" indent="0" algn="ctr">
              <a:lnSpc>
                <a:spcPct val="150000"/>
              </a:lnSpc>
              <a:buNone/>
            </a:pPr>
            <a:endParaRPr lang="tr-TR" sz="1800" b="1" dirty="0">
              <a:solidFill>
                <a:schemeClr val="tx1"/>
              </a:solidFill>
              <a:latin typeface="Arial" panose="020B0604020202020204" pitchFamily="34" charset="0"/>
              <a:cs typeface="Arial" panose="020B0604020202020204" pitchFamily="34" charset="0"/>
            </a:endParaRPr>
          </a:p>
        </p:txBody>
      </p:sp>
      <p:sp>
        <p:nvSpPr>
          <p:cNvPr id="2" name="Ok: Beşgen 1">
            <a:extLst>
              <a:ext uri="{FF2B5EF4-FFF2-40B4-BE49-F238E27FC236}">
                <a16:creationId xmlns:a16="http://schemas.microsoft.com/office/drawing/2014/main" id="{7A5A751F-028A-4F2A-9FE5-AE6CE137ACB9}"/>
              </a:ext>
            </a:extLst>
          </p:cNvPr>
          <p:cNvSpPr/>
          <p:nvPr/>
        </p:nvSpPr>
        <p:spPr>
          <a:xfrm>
            <a:off x="5178176" y="1242703"/>
            <a:ext cx="4469257" cy="47261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dirty="0">
                <a:latin typeface="Arial" panose="020B0604020202020204" pitchFamily="34" charset="0"/>
                <a:ea typeface="Calibri" panose="020F0502020204030204" pitchFamily="34" charset="0"/>
                <a:cs typeface="Arial" panose="020B0604020202020204" pitchFamily="34" charset="0"/>
              </a:rPr>
              <a:t>K</a:t>
            </a:r>
            <a:r>
              <a:rPr lang="tr-TR" sz="1800" dirty="0">
                <a:latin typeface="Arial" panose="020B0604020202020204" pitchFamily="34" charset="0"/>
                <a:ea typeface="Calibri" panose="020F0502020204030204" pitchFamily="34" charset="0"/>
                <a:cs typeface="Arial" panose="020B0604020202020204" pitchFamily="34" charset="0"/>
              </a:rPr>
              <a:t>uruluş için yemin etmesi</a:t>
            </a:r>
            <a:endParaRPr lang="tr-TR" dirty="0"/>
          </a:p>
        </p:txBody>
      </p:sp>
      <p:sp>
        <p:nvSpPr>
          <p:cNvPr id="6" name="Ok: Beşgen 5">
            <a:extLst>
              <a:ext uri="{FF2B5EF4-FFF2-40B4-BE49-F238E27FC236}">
                <a16:creationId xmlns:a16="http://schemas.microsoft.com/office/drawing/2014/main" id="{8428DE98-FA03-4037-882C-1C33CCA484BC}"/>
              </a:ext>
            </a:extLst>
          </p:cNvPr>
          <p:cNvSpPr/>
          <p:nvPr/>
        </p:nvSpPr>
        <p:spPr>
          <a:xfrm>
            <a:off x="5178176" y="1752224"/>
            <a:ext cx="4469258" cy="47261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dirty="0">
                <a:latin typeface="Arial" panose="020B0604020202020204" pitchFamily="34" charset="0"/>
                <a:ea typeface="Calibri" panose="020F0502020204030204" pitchFamily="34" charset="0"/>
                <a:cs typeface="Arial" panose="020B0604020202020204" pitchFamily="34" charset="0"/>
              </a:rPr>
              <a:t>İ</a:t>
            </a:r>
            <a:r>
              <a:rPr lang="tr-TR" sz="1800" dirty="0">
                <a:latin typeface="Arial" panose="020B0604020202020204" pitchFamily="34" charset="0"/>
                <a:ea typeface="Calibri" panose="020F0502020204030204" pitchFamily="34" charset="0"/>
                <a:cs typeface="Arial" panose="020B0604020202020204" pitchFamily="34" charset="0"/>
              </a:rPr>
              <a:t>lgili mevzuatlar uyarınca işyerini kurması</a:t>
            </a:r>
            <a:endParaRPr lang="tr-TR" dirty="0"/>
          </a:p>
        </p:txBody>
      </p:sp>
      <p:sp>
        <p:nvSpPr>
          <p:cNvPr id="7" name="Ok: Beşgen 6">
            <a:extLst>
              <a:ext uri="{FF2B5EF4-FFF2-40B4-BE49-F238E27FC236}">
                <a16:creationId xmlns:a16="http://schemas.microsoft.com/office/drawing/2014/main" id="{E3C04913-44FC-4679-A6E1-5824EF0A21C7}"/>
              </a:ext>
            </a:extLst>
          </p:cNvPr>
          <p:cNvSpPr/>
          <p:nvPr/>
        </p:nvSpPr>
        <p:spPr>
          <a:xfrm>
            <a:off x="5178176" y="2261589"/>
            <a:ext cx="4469258" cy="51535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dirty="0">
                <a:latin typeface="Arial" panose="020B0604020202020204" pitchFamily="34" charset="0"/>
                <a:ea typeface="Calibri" panose="020F0502020204030204" pitchFamily="34" charset="0"/>
                <a:cs typeface="Arial" panose="020B0604020202020204" pitchFamily="34" charset="0"/>
              </a:rPr>
              <a:t>B</a:t>
            </a:r>
            <a:r>
              <a:rPr lang="tr-TR" sz="1800" dirty="0">
                <a:latin typeface="Arial" panose="020B0604020202020204" pitchFamily="34" charset="0"/>
                <a:ea typeface="Calibri" panose="020F0502020204030204" pitchFamily="34" charset="0"/>
                <a:cs typeface="Arial" panose="020B0604020202020204" pitchFamily="34" charset="0"/>
              </a:rPr>
              <a:t>üro tescilini Odaya yaptırması</a:t>
            </a:r>
            <a:endParaRPr lang="tr-TR" dirty="0"/>
          </a:p>
        </p:txBody>
      </p:sp>
      <p:sp>
        <p:nvSpPr>
          <p:cNvPr id="8" name="Ok: Beşgen 7">
            <a:extLst>
              <a:ext uri="{FF2B5EF4-FFF2-40B4-BE49-F238E27FC236}">
                <a16:creationId xmlns:a16="http://schemas.microsoft.com/office/drawing/2014/main" id="{22CA7B9F-EF01-4BF5-B494-C797E9EB29FD}"/>
              </a:ext>
            </a:extLst>
          </p:cNvPr>
          <p:cNvSpPr/>
          <p:nvPr/>
        </p:nvSpPr>
        <p:spPr>
          <a:xfrm>
            <a:off x="5175468" y="2821713"/>
            <a:ext cx="4471966" cy="47261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dirty="0">
                <a:latin typeface="Arial" panose="020B0604020202020204" pitchFamily="34" charset="0"/>
                <a:ea typeface="Calibri" panose="020F0502020204030204" pitchFamily="34" charset="0"/>
                <a:cs typeface="Arial" panose="020B0604020202020204" pitchFamily="34" charset="0"/>
              </a:rPr>
              <a:t>B</a:t>
            </a:r>
            <a:r>
              <a:rPr lang="tr-TR" sz="1800" dirty="0">
                <a:latin typeface="Arial" panose="020B0604020202020204" pitchFamily="34" charset="0"/>
                <a:ea typeface="Calibri" panose="020F0502020204030204" pitchFamily="34" charset="0"/>
                <a:cs typeface="Arial" panose="020B0604020202020204" pitchFamily="34" charset="0"/>
              </a:rPr>
              <a:t>üro kaşesini İdareden alması</a:t>
            </a:r>
            <a:endParaRPr lang="tr-TR" dirty="0"/>
          </a:p>
        </p:txBody>
      </p:sp>
      <p:sp>
        <p:nvSpPr>
          <p:cNvPr id="10" name="Metin kutusu 9">
            <a:extLst>
              <a:ext uri="{FF2B5EF4-FFF2-40B4-BE49-F238E27FC236}">
                <a16:creationId xmlns:a16="http://schemas.microsoft.com/office/drawing/2014/main" id="{610704D7-86D8-426C-ADFE-CC763C3A4330}"/>
              </a:ext>
            </a:extLst>
          </p:cNvPr>
          <p:cNvSpPr txBox="1"/>
          <p:nvPr/>
        </p:nvSpPr>
        <p:spPr>
          <a:xfrm>
            <a:off x="645255" y="800540"/>
            <a:ext cx="4283933" cy="1287532"/>
          </a:xfrm>
          <a:prstGeom prst="rect">
            <a:avLst/>
          </a:prstGeom>
          <a:noFill/>
        </p:spPr>
        <p:txBody>
          <a:bodyPr wrap="square">
            <a:spAutoFit/>
          </a:bodyPr>
          <a:lstStyle/>
          <a:p>
            <a:pPr marL="0" lvl="1" indent="0" algn="just">
              <a:lnSpc>
                <a:spcPct val="150000"/>
              </a:lnSpc>
              <a:buNone/>
            </a:pPr>
            <a:endParaRPr lang="tr-TR" sz="1800" dirty="0">
              <a:latin typeface="Arial" panose="020B0604020202020204" pitchFamily="34" charset="0"/>
              <a:ea typeface="Calibri" panose="020F0502020204030204" pitchFamily="34" charset="0"/>
              <a:cs typeface="Arial" panose="020B0604020202020204" pitchFamily="34" charset="0"/>
            </a:endParaRPr>
          </a:p>
          <a:p>
            <a:pPr marL="0" lvl="1" indent="0" algn="just">
              <a:lnSpc>
                <a:spcPct val="150000"/>
              </a:lnSpc>
              <a:buNone/>
            </a:pPr>
            <a:r>
              <a:rPr lang="tr-TR" sz="1800" dirty="0">
                <a:latin typeface="Arial" panose="020B0604020202020204" pitchFamily="34" charset="0"/>
                <a:ea typeface="Calibri" panose="020F0502020204030204" pitchFamily="34" charset="0"/>
                <a:cs typeface="Arial" panose="020B0604020202020204" pitchFamily="34" charset="0"/>
              </a:rPr>
              <a:t>Lisans belgesini alan lisanslı mühendis,</a:t>
            </a:r>
          </a:p>
          <a:p>
            <a:pPr marL="0" lvl="1" indent="0" algn="just">
              <a:lnSpc>
                <a:spcPct val="150000"/>
              </a:lnSpc>
              <a:buNone/>
            </a:pPr>
            <a:endParaRPr lang="tr-TR" sz="1800" dirty="0">
              <a:latin typeface="Arial" panose="020B0604020202020204" pitchFamily="34" charset="0"/>
              <a:ea typeface="Calibri" panose="020F0502020204030204" pitchFamily="34" charset="0"/>
              <a:cs typeface="Arial" panose="020B0604020202020204" pitchFamily="34" charset="0"/>
            </a:endParaRPr>
          </a:p>
        </p:txBody>
      </p:sp>
      <p:sp>
        <p:nvSpPr>
          <p:cNvPr id="11" name="Oval 10">
            <a:extLst>
              <a:ext uri="{FF2B5EF4-FFF2-40B4-BE49-F238E27FC236}">
                <a16:creationId xmlns:a16="http://schemas.microsoft.com/office/drawing/2014/main" id="{F33250CB-3DF0-4B83-A9D9-110FF7871FFA}"/>
              </a:ext>
            </a:extLst>
          </p:cNvPr>
          <p:cNvSpPr/>
          <p:nvPr/>
        </p:nvSpPr>
        <p:spPr>
          <a:xfrm>
            <a:off x="323638" y="3406794"/>
            <a:ext cx="4073257" cy="16746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dirty="0">
                <a:latin typeface="Arial" panose="020B0604020202020204" pitchFamily="34" charset="0"/>
                <a:ea typeface="Calibri" panose="020F0502020204030204" pitchFamily="34" charset="0"/>
                <a:cs typeface="Arial" panose="020B0604020202020204" pitchFamily="34" charset="0"/>
              </a:rPr>
              <a:t>Lisans belgesini aldığı tarihten itibaren </a:t>
            </a:r>
            <a:r>
              <a:rPr lang="tr-TR" sz="1200" b="1" dirty="0">
                <a:latin typeface="Arial" panose="020B0604020202020204" pitchFamily="34" charset="0"/>
                <a:ea typeface="Calibri" panose="020F0502020204030204" pitchFamily="34" charset="0"/>
                <a:cs typeface="Arial" panose="020B0604020202020204" pitchFamily="34" charset="0"/>
              </a:rPr>
              <a:t>bir ay içinde </a:t>
            </a:r>
            <a:r>
              <a:rPr lang="tr-TR" sz="1200" dirty="0">
                <a:latin typeface="Arial" panose="020B0604020202020204" pitchFamily="34" charset="0"/>
                <a:ea typeface="Calibri" panose="020F0502020204030204" pitchFamily="34" charset="0"/>
                <a:cs typeface="Arial" panose="020B0604020202020204" pitchFamily="34" charset="0"/>
              </a:rPr>
              <a:t>çalışmaya başlamalıdır.</a:t>
            </a:r>
          </a:p>
          <a:p>
            <a:pPr algn="ctr"/>
            <a:endParaRPr lang="tr-TR" sz="1200" dirty="0">
              <a:latin typeface="Arial" panose="020B0604020202020204" pitchFamily="34" charset="0"/>
              <a:ea typeface="Calibri" panose="020F0502020204030204" pitchFamily="34" charset="0"/>
              <a:cs typeface="Arial" panose="020B0604020202020204" pitchFamily="34" charset="0"/>
            </a:endParaRPr>
          </a:p>
          <a:p>
            <a:pPr algn="ctr"/>
            <a:r>
              <a:rPr lang="tr-TR" sz="1200" dirty="0">
                <a:latin typeface="Arial" panose="020B0604020202020204" pitchFamily="34" charset="0"/>
                <a:ea typeface="Calibri" panose="020F0502020204030204" pitchFamily="34" charset="0"/>
                <a:cs typeface="Arial" panose="020B0604020202020204" pitchFamily="34" charset="0"/>
              </a:rPr>
              <a:t>Çalışmaya başlamayanların lisans belgesi iptal edilir.</a:t>
            </a:r>
            <a:endParaRPr lang="tr-TR" sz="1200" dirty="0"/>
          </a:p>
        </p:txBody>
      </p:sp>
      <p:sp>
        <p:nvSpPr>
          <p:cNvPr id="12" name="Oval 11">
            <a:extLst>
              <a:ext uri="{FF2B5EF4-FFF2-40B4-BE49-F238E27FC236}">
                <a16:creationId xmlns:a16="http://schemas.microsoft.com/office/drawing/2014/main" id="{741FEB44-44C5-407B-9D91-8B52ED013C7B}"/>
              </a:ext>
            </a:extLst>
          </p:cNvPr>
          <p:cNvSpPr/>
          <p:nvPr/>
        </p:nvSpPr>
        <p:spPr>
          <a:xfrm>
            <a:off x="4342405" y="3860714"/>
            <a:ext cx="3935277" cy="15719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indent="0" algn="ctr">
              <a:lnSpc>
                <a:spcPct val="150000"/>
              </a:lnSpc>
              <a:buNone/>
            </a:pPr>
            <a:r>
              <a:rPr lang="tr-TR" sz="1100" dirty="0">
                <a:latin typeface="Arial" panose="020B0604020202020204" pitchFamily="34" charset="0"/>
                <a:ea typeface="Calibri" panose="020F0502020204030204" pitchFamily="34" charset="0"/>
                <a:cs typeface="Arial" panose="020B0604020202020204" pitchFamily="34" charset="0"/>
              </a:rPr>
              <a:t>Çalışmaya başladığını ve </a:t>
            </a:r>
          </a:p>
          <a:p>
            <a:pPr marL="0" lvl="1" indent="0" algn="ctr">
              <a:lnSpc>
                <a:spcPct val="150000"/>
              </a:lnSpc>
              <a:buNone/>
            </a:pPr>
            <a:r>
              <a:rPr lang="tr-TR" sz="1100" dirty="0">
                <a:latin typeface="Arial" panose="020B0604020202020204" pitchFamily="34" charset="0"/>
                <a:ea typeface="Calibri" panose="020F0502020204030204" pitchFamily="34" charset="0"/>
                <a:cs typeface="Arial" panose="020B0604020202020204" pitchFamily="34" charset="0"/>
              </a:rPr>
              <a:t>işyeri adresini bir yazıyla mülki amirliklere kadastro müdürlüğüne ve oda temsilciliğine bildirir.</a:t>
            </a:r>
          </a:p>
        </p:txBody>
      </p:sp>
      <p:sp>
        <p:nvSpPr>
          <p:cNvPr id="13" name="Oval 12">
            <a:extLst>
              <a:ext uri="{FF2B5EF4-FFF2-40B4-BE49-F238E27FC236}">
                <a16:creationId xmlns:a16="http://schemas.microsoft.com/office/drawing/2014/main" id="{9D5CA962-B14C-473C-9B96-801A775CDAD8}"/>
              </a:ext>
            </a:extLst>
          </p:cNvPr>
          <p:cNvSpPr/>
          <p:nvPr/>
        </p:nvSpPr>
        <p:spPr>
          <a:xfrm>
            <a:off x="8147407" y="4398213"/>
            <a:ext cx="3640751" cy="15719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indent="0" algn="ctr">
              <a:lnSpc>
                <a:spcPct val="150000"/>
              </a:lnSpc>
              <a:buNone/>
            </a:pPr>
            <a:r>
              <a:rPr lang="tr-TR" sz="1100" dirty="0">
                <a:latin typeface="Arial" panose="020B0604020202020204" pitchFamily="34" charset="0"/>
                <a:ea typeface="Calibri" panose="020F0502020204030204" pitchFamily="34" charset="0"/>
                <a:cs typeface="Arial" panose="020B0604020202020204" pitchFamily="34" charset="0"/>
              </a:rPr>
              <a:t>Kadastro Müdürlüğünce </a:t>
            </a:r>
          </a:p>
          <a:p>
            <a:pPr marL="0" lvl="1" indent="0" algn="ctr">
              <a:lnSpc>
                <a:spcPct val="150000"/>
              </a:lnSpc>
              <a:buNone/>
            </a:pPr>
            <a:r>
              <a:rPr lang="tr-TR" sz="1100" dirty="0">
                <a:latin typeface="Arial" panose="020B0604020202020204" pitchFamily="34" charset="0"/>
                <a:ea typeface="Calibri" panose="020F0502020204030204" pitchFamily="34" charset="0"/>
                <a:cs typeface="Arial" panose="020B0604020202020204" pitchFamily="34" charset="0"/>
              </a:rPr>
              <a:t>uygun görüş verilmediği sürece lisanslı büro çalışmaya başlayamaz</a:t>
            </a:r>
            <a:r>
              <a:rPr lang="tr-TR" sz="1100" b="1" dirty="0">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1028486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28F6EB04-9E0A-410A-8FF1-37D95A5235ED}"/>
              </a:ext>
            </a:extLst>
          </p:cNvPr>
          <p:cNvPicPr>
            <a:picLocks noChangeAspect="1"/>
          </p:cNvPicPr>
          <p:nvPr/>
        </p:nvPicPr>
        <p:blipFill>
          <a:blip r:embed="rId3"/>
          <a:stretch>
            <a:fillRect/>
          </a:stretch>
        </p:blipFill>
        <p:spPr>
          <a:xfrm>
            <a:off x="1615557" y="4211926"/>
            <a:ext cx="1936406" cy="1613672"/>
          </a:xfrm>
          <a:prstGeom prst="rect">
            <a:avLst/>
          </a:prstGeom>
        </p:spPr>
      </p:pic>
      <p:sp>
        <p:nvSpPr>
          <p:cNvPr id="3" name="İçerik Yer Tutucusu 2">
            <a:extLst>
              <a:ext uri="{FF2B5EF4-FFF2-40B4-BE49-F238E27FC236}">
                <a16:creationId xmlns:a16="http://schemas.microsoft.com/office/drawing/2014/main" id="{95BE87D1-9D17-4B76-86FF-A83B034D59DB}"/>
              </a:ext>
            </a:extLst>
          </p:cNvPr>
          <p:cNvSpPr>
            <a:spLocks noGrp="1"/>
          </p:cNvSpPr>
          <p:nvPr>
            <p:ph idx="1"/>
          </p:nvPr>
        </p:nvSpPr>
        <p:spPr>
          <a:xfrm>
            <a:off x="414528" y="2157573"/>
            <a:ext cx="8484999" cy="3731164"/>
          </a:xfrm>
        </p:spPr>
        <p:txBody>
          <a:bodyPr>
            <a:normAutofit/>
          </a:bodyPr>
          <a:lstStyle/>
          <a:p>
            <a:pPr marL="0" lvl="1" indent="0" algn="just">
              <a:lnSpc>
                <a:spcPct val="150000"/>
              </a:lnSpc>
              <a:buNone/>
            </a:pPr>
            <a:r>
              <a:rPr lang="tr-TR" sz="3000" dirty="0">
                <a:latin typeface="Arial" panose="020B0604020202020204" pitchFamily="34" charset="0"/>
                <a:ea typeface="Calibri" panose="020F0502020204030204" pitchFamily="34" charset="0"/>
                <a:cs typeface="Arial" panose="020B0604020202020204" pitchFamily="34" charset="0"/>
              </a:rPr>
              <a:t> </a:t>
            </a:r>
            <a:endParaRPr lang="tr-TR" sz="3000" dirty="0">
              <a:latin typeface="Arial" panose="020B0604020202020204" pitchFamily="34" charset="0"/>
              <a:cs typeface="Arial" panose="020B0604020202020204" pitchFamily="34" charset="0"/>
            </a:endParaRPr>
          </a:p>
          <a:p>
            <a:pPr marL="0" indent="0" algn="just">
              <a:lnSpc>
                <a:spcPct val="150000"/>
              </a:lnSpc>
              <a:buNone/>
            </a:pPr>
            <a:endParaRPr lang="tr-TR" sz="3000" dirty="0">
              <a:latin typeface="Arial" panose="020B0604020202020204" pitchFamily="34" charset="0"/>
              <a:ea typeface="Calibri" panose="020F0502020204030204" pitchFamily="34" charset="0"/>
              <a:cs typeface="Arial" panose="020B0604020202020204" pitchFamily="34" charset="0"/>
            </a:endParaRPr>
          </a:p>
          <a:p>
            <a:endParaRPr lang="tr-TR" dirty="0"/>
          </a:p>
        </p:txBody>
      </p:sp>
      <p:sp>
        <p:nvSpPr>
          <p:cNvPr id="2" name="Dikdörtgen: Köşeleri Yuvarlatılmış 1">
            <a:extLst>
              <a:ext uri="{FF2B5EF4-FFF2-40B4-BE49-F238E27FC236}">
                <a16:creationId xmlns:a16="http://schemas.microsoft.com/office/drawing/2014/main" id="{61CFB7EA-92F1-46E5-812B-042B091AAE6B}"/>
              </a:ext>
            </a:extLst>
          </p:cNvPr>
          <p:cNvSpPr/>
          <p:nvPr/>
        </p:nvSpPr>
        <p:spPr>
          <a:xfrm>
            <a:off x="287676" y="305306"/>
            <a:ext cx="11599523" cy="60617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lvl="1" indent="0" algn="ctr">
              <a:lnSpc>
                <a:spcPct val="150000"/>
              </a:lnSpc>
              <a:buNone/>
            </a:pPr>
            <a:r>
              <a:rPr lang="tr-TR" sz="2400" b="1" dirty="0">
                <a:solidFill>
                  <a:schemeClr val="tx1"/>
                </a:solidFill>
                <a:latin typeface="Arial" panose="020B0604020202020204" pitchFamily="34" charset="0"/>
                <a:cs typeface="Arial" panose="020B0604020202020204" pitchFamily="34" charset="0"/>
              </a:rPr>
              <a:t>Lisanslı Büroların Görev, Yetki ve Sorumlulukları</a:t>
            </a:r>
            <a:endParaRPr lang="tr-TR" sz="240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4" name="Konuşma Balonu: Oval 3">
            <a:extLst>
              <a:ext uri="{FF2B5EF4-FFF2-40B4-BE49-F238E27FC236}">
                <a16:creationId xmlns:a16="http://schemas.microsoft.com/office/drawing/2014/main" id="{3566F01D-65AB-4221-B480-F2741932DE86}"/>
              </a:ext>
            </a:extLst>
          </p:cNvPr>
          <p:cNvSpPr/>
          <p:nvPr/>
        </p:nvSpPr>
        <p:spPr>
          <a:xfrm>
            <a:off x="613026" y="1487419"/>
            <a:ext cx="5482974" cy="217880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indent="0" algn="ctr">
              <a:lnSpc>
                <a:spcPct val="150000"/>
              </a:lnSpc>
              <a:buNone/>
            </a:pPr>
            <a:r>
              <a:rPr lang="tr-TR" sz="1200" b="1" dirty="0">
                <a:solidFill>
                  <a:schemeClr val="bg1"/>
                </a:solidFill>
                <a:latin typeface="Arial" panose="020B0604020202020204" pitchFamily="34" charset="0"/>
                <a:ea typeface="Calibri" panose="020F0502020204030204" pitchFamily="34" charset="0"/>
                <a:cs typeface="Arial" panose="020B0604020202020204" pitchFamily="34" charset="0"/>
              </a:rPr>
              <a:t>Kanun ve bu Yönetmelik kapsamında yapılan iş ve işlemlerden; </a:t>
            </a:r>
          </a:p>
          <a:p>
            <a:pPr marL="0" lvl="1" indent="0" algn="ctr">
              <a:lnSpc>
                <a:spcPct val="150000"/>
              </a:lnSpc>
              <a:buNone/>
            </a:pPr>
            <a:r>
              <a:rPr lang="tr-TR" sz="1200" b="1" dirty="0">
                <a:solidFill>
                  <a:schemeClr val="bg1"/>
                </a:solidFill>
                <a:latin typeface="Arial" panose="020B0604020202020204" pitchFamily="34" charset="0"/>
                <a:ea typeface="Calibri" panose="020F0502020204030204" pitchFamily="34" charset="0"/>
                <a:cs typeface="Arial" panose="020B0604020202020204" pitchFamily="34" charset="0"/>
              </a:rPr>
              <a:t>tescile tâbi olmayanların yapım ve kontrolünden, </a:t>
            </a:r>
          </a:p>
          <a:p>
            <a:pPr marL="0" lvl="1" indent="0" algn="ctr">
              <a:lnSpc>
                <a:spcPct val="150000"/>
              </a:lnSpc>
              <a:buNone/>
            </a:pPr>
            <a:r>
              <a:rPr lang="tr-TR" sz="1200" b="1" dirty="0">
                <a:solidFill>
                  <a:schemeClr val="bg1"/>
                </a:solidFill>
                <a:latin typeface="Arial" panose="020B0604020202020204" pitchFamily="34" charset="0"/>
                <a:ea typeface="Calibri" panose="020F0502020204030204" pitchFamily="34" charset="0"/>
                <a:cs typeface="Arial" panose="020B0604020202020204" pitchFamily="34" charset="0"/>
              </a:rPr>
              <a:t>tescile tâbi olanların ise yapımından </a:t>
            </a:r>
          </a:p>
          <a:p>
            <a:pPr marL="0" lvl="1" indent="0" algn="ctr">
              <a:lnSpc>
                <a:spcPct val="150000"/>
              </a:lnSpc>
              <a:buNone/>
            </a:pPr>
            <a:r>
              <a:rPr lang="tr-TR" sz="1200" b="1" dirty="0">
                <a:solidFill>
                  <a:schemeClr val="bg1"/>
                </a:solidFill>
                <a:latin typeface="Arial" panose="020B0604020202020204" pitchFamily="34" charset="0"/>
                <a:ea typeface="Calibri" panose="020F0502020204030204" pitchFamily="34" charset="0"/>
                <a:cs typeface="Arial" panose="020B0604020202020204" pitchFamily="34" charset="0"/>
              </a:rPr>
              <a:t>lisanslı mühendis sorumludur.</a:t>
            </a:r>
            <a:endParaRPr lang="tr-TR" sz="1200" b="1" u="sng"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9" name="Açıklama Balonu: Aşağı Ok 8">
            <a:extLst>
              <a:ext uri="{FF2B5EF4-FFF2-40B4-BE49-F238E27FC236}">
                <a16:creationId xmlns:a16="http://schemas.microsoft.com/office/drawing/2014/main" id="{326BC266-A9C0-41B3-8B81-6CCD3609BB09}"/>
              </a:ext>
            </a:extLst>
          </p:cNvPr>
          <p:cNvSpPr/>
          <p:nvPr/>
        </p:nvSpPr>
        <p:spPr>
          <a:xfrm>
            <a:off x="6918396" y="1929581"/>
            <a:ext cx="4660578" cy="1736647"/>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a:solidFill>
                  <a:schemeClr val="bg1"/>
                </a:solidFill>
                <a:latin typeface="Arial" panose="020B0604020202020204" pitchFamily="34" charset="0"/>
                <a:ea typeface="Calibri" panose="020F0502020204030204" pitchFamily="34" charset="0"/>
                <a:cs typeface="Arial" panose="020B0604020202020204" pitchFamily="34" charset="0"/>
              </a:rPr>
              <a:t>Lisanslı mühendisler ve çalışanları yaptıkları işler dolayısıyla öğrendikleri bilgileri, meslekten ayrılsalar bile ilgilisi dışındakilere açıklayamaz yaptıkları hizmet dışında kullanamazlar.</a:t>
            </a:r>
            <a:endParaRPr lang="tr-TR" sz="1200" b="1" dirty="0">
              <a:solidFill>
                <a:schemeClr val="bg1"/>
              </a:solidFill>
            </a:endParaRPr>
          </a:p>
        </p:txBody>
      </p:sp>
      <p:sp>
        <p:nvSpPr>
          <p:cNvPr id="10" name="Dikdörtgen 9">
            <a:extLst>
              <a:ext uri="{FF2B5EF4-FFF2-40B4-BE49-F238E27FC236}">
                <a16:creationId xmlns:a16="http://schemas.microsoft.com/office/drawing/2014/main" id="{728A09D6-0D3A-452A-820E-EA1E069FE531}"/>
              </a:ext>
            </a:extLst>
          </p:cNvPr>
          <p:cNvSpPr/>
          <p:nvPr/>
        </p:nvSpPr>
        <p:spPr>
          <a:xfrm>
            <a:off x="6918396" y="3894220"/>
            <a:ext cx="4660578" cy="11039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lnSpc>
                <a:spcPct val="150000"/>
              </a:lnSpc>
              <a:buNone/>
            </a:pPr>
            <a:r>
              <a:rPr lang="tr-TR" sz="1400" b="1" dirty="0">
                <a:solidFill>
                  <a:schemeClr val="bg1"/>
                </a:solidFill>
                <a:latin typeface="Arial" panose="020B0604020202020204" pitchFamily="34" charset="0"/>
                <a:ea typeface="Calibri" panose="020F0502020204030204" pitchFamily="34" charset="0"/>
                <a:cs typeface="Arial" panose="020B0604020202020204" pitchFamily="34" charset="0"/>
              </a:rPr>
              <a:t>lisanslı mühendis ile birlikte personeli</a:t>
            </a:r>
          </a:p>
          <a:p>
            <a:pPr marL="0" indent="0" algn="ctr">
              <a:lnSpc>
                <a:spcPct val="150000"/>
              </a:lnSpc>
              <a:buNone/>
            </a:pPr>
            <a:r>
              <a:rPr lang="tr-TR" sz="1400" b="1" u="sng" dirty="0">
                <a:solidFill>
                  <a:schemeClr val="bg1"/>
                </a:solidFill>
                <a:latin typeface="Arial" panose="020B0604020202020204" pitchFamily="34" charset="0"/>
                <a:ea typeface="Calibri" panose="020F0502020204030204" pitchFamily="34" charset="0"/>
                <a:cs typeface="Arial" panose="020B0604020202020204" pitchFamily="34" charset="0"/>
              </a:rPr>
              <a:t>   doğacak zararlardan sorumludurlar.</a:t>
            </a:r>
          </a:p>
        </p:txBody>
      </p:sp>
    </p:spTree>
    <p:extLst>
      <p:ext uri="{BB962C8B-B14F-4D97-AF65-F5344CB8AC3E}">
        <p14:creationId xmlns:p14="http://schemas.microsoft.com/office/powerpoint/2010/main" val="909133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912810F0-6268-4A18-8424-0E6E68C192D1}"/>
              </a:ext>
            </a:extLst>
          </p:cNvPr>
          <p:cNvSpPr>
            <a:spLocks noGrp="1"/>
          </p:cNvSpPr>
          <p:nvPr>
            <p:ph idx="1"/>
          </p:nvPr>
        </p:nvSpPr>
        <p:spPr>
          <a:xfrm>
            <a:off x="633984" y="638827"/>
            <a:ext cx="7432778" cy="5335350"/>
          </a:xfrm>
        </p:spPr>
        <p:txBody>
          <a:bodyPr>
            <a:normAutofit/>
          </a:bodyPr>
          <a:lstStyle/>
          <a:p>
            <a:pPr algn="just"/>
            <a:endParaRPr lang="tr-TR" sz="2400" dirty="0">
              <a:latin typeface="Arial" panose="020B0604020202020204" pitchFamily="34" charset="0"/>
              <a:ea typeface="Calibri" panose="020F0502020204030204" pitchFamily="34" charset="0"/>
              <a:cs typeface="Arial" panose="020B0604020202020204" pitchFamily="34" charset="0"/>
            </a:endParaRPr>
          </a:p>
          <a:p>
            <a:pPr marL="0" indent="0" algn="just">
              <a:buNone/>
            </a:pPr>
            <a:r>
              <a:rPr lang="tr-TR" sz="2400" dirty="0">
                <a:latin typeface="Arial" panose="020B0604020202020204" pitchFamily="34" charset="0"/>
                <a:ea typeface="Calibri" panose="020F0502020204030204" pitchFamily="34" charset="0"/>
                <a:cs typeface="Arial" panose="020B0604020202020204" pitchFamily="34" charset="0"/>
              </a:rPr>
              <a:t> </a:t>
            </a:r>
          </a:p>
          <a:p>
            <a:pPr algn="just"/>
            <a:endParaRPr lang="tr-TR" dirty="0"/>
          </a:p>
          <a:p>
            <a:endParaRPr lang="tr-TR" dirty="0"/>
          </a:p>
          <a:p>
            <a:endParaRPr lang="tr-TR" sz="2800" dirty="0">
              <a:latin typeface="Arial" panose="020B0604020202020204" pitchFamily="34" charset="0"/>
              <a:ea typeface="Calibri" panose="020F0502020204030204" pitchFamily="34" charset="0"/>
              <a:cs typeface="Arial" panose="020B0604020202020204" pitchFamily="34" charset="0"/>
            </a:endParaRPr>
          </a:p>
          <a:p>
            <a:pPr marL="0" indent="0" algn="just">
              <a:buNone/>
            </a:pPr>
            <a:r>
              <a:rPr lang="tr-TR" sz="2400" dirty="0">
                <a:latin typeface="Arial" panose="020B0604020202020204" pitchFamily="34" charset="0"/>
                <a:ea typeface="Calibri" panose="020F0502020204030204" pitchFamily="34" charset="0"/>
                <a:cs typeface="Arial" panose="020B0604020202020204" pitchFamily="34" charset="0"/>
              </a:rPr>
              <a:t> </a:t>
            </a:r>
          </a:p>
          <a:p>
            <a:endParaRPr lang="tr-TR" sz="2800" dirty="0">
              <a:latin typeface="Arial" panose="020B0604020202020204" pitchFamily="34" charset="0"/>
              <a:ea typeface="Calibri" panose="020F0502020204030204" pitchFamily="34" charset="0"/>
              <a:cs typeface="Arial" panose="020B0604020202020204" pitchFamily="34" charset="0"/>
            </a:endParaRPr>
          </a:p>
          <a:p>
            <a:endParaRPr lang="tr-TR" sz="2800" dirty="0">
              <a:latin typeface="Arial" panose="020B0604020202020204" pitchFamily="34" charset="0"/>
              <a:ea typeface="Calibri" panose="020F0502020204030204" pitchFamily="34" charset="0"/>
              <a:cs typeface="Arial" panose="020B0604020202020204" pitchFamily="34" charset="0"/>
            </a:endParaRPr>
          </a:p>
          <a:p>
            <a:pPr marL="0" indent="0" algn="just">
              <a:buNone/>
            </a:pPr>
            <a:endParaRPr lang="tr-TR" sz="2400" dirty="0">
              <a:latin typeface="Arial" panose="020B0604020202020204" pitchFamily="34" charset="0"/>
              <a:ea typeface="Calibri" panose="020F0502020204030204" pitchFamily="34" charset="0"/>
              <a:cs typeface="Arial" panose="020B0604020202020204" pitchFamily="34" charset="0"/>
            </a:endParaRPr>
          </a:p>
          <a:p>
            <a:endParaRPr lang="tr-TR" dirty="0"/>
          </a:p>
        </p:txBody>
      </p:sp>
      <p:pic>
        <p:nvPicPr>
          <p:cNvPr id="5" name="Resim 4">
            <a:extLst>
              <a:ext uri="{FF2B5EF4-FFF2-40B4-BE49-F238E27FC236}">
                <a16:creationId xmlns:a16="http://schemas.microsoft.com/office/drawing/2014/main" id="{C5E12320-F002-4DA3-941E-D5946D2A7981}"/>
              </a:ext>
            </a:extLst>
          </p:cNvPr>
          <p:cNvPicPr>
            <a:picLocks noChangeAspect="1"/>
          </p:cNvPicPr>
          <p:nvPr/>
        </p:nvPicPr>
        <p:blipFill>
          <a:blip r:embed="rId3"/>
          <a:stretch>
            <a:fillRect/>
          </a:stretch>
        </p:blipFill>
        <p:spPr>
          <a:xfrm>
            <a:off x="770237" y="2444875"/>
            <a:ext cx="3761422" cy="1508560"/>
          </a:xfrm>
          <a:prstGeom prst="rect">
            <a:avLst/>
          </a:prstGeom>
        </p:spPr>
      </p:pic>
      <p:sp>
        <p:nvSpPr>
          <p:cNvPr id="7" name="Kaydırma: Yatay 6">
            <a:extLst>
              <a:ext uri="{FF2B5EF4-FFF2-40B4-BE49-F238E27FC236}">
                <a16:creationId xmlns:a16="http://schemas.microsoft.com/office/drawing/2014/main" id="{0ECAC4E6-F764-48DC-B42C-68A61CF01F0F}"/>
              </a:ext>
            </a:extLst>
          </p:cNvPr>
          <p:cNvSpPr/>
          <p:nvPr/>
        </p:nvSpPr>
        <p:spPr>
          <a:xfrm>
            <a:off x="1664509" y="341652"/>
            <a:ext cx="3539808" cy="2103223"/>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dirty="0">
                <a:latin typeface="Arial" panose="020B0604020202020204" pitchFamily="34" charset="0"/>
                <a:ea typeface="Calibri" panose="020F0502020204030204" pitchFamily="34" charset="0"/>
                <a:cs typeface="Arial" panose="020B0604020202020204" pitchFamily="34" charset="0"/>
              </a:rPr>
              <a:t>Lisanslı büroların,</a:t>
            </a:r>
          </a:p>
          <a:p>
            <a:pPr algn="ctr"/>
            <a:r>
              <a:rPr lang="tr-TR" sz="1200" dirty="0">
                <a:latin typeface="Arial" panose="020B0604020202020204" pitchFamily="34" charset="0"/>
                <a:ea typeface="Calibri" panose="020F0502020204030204" pitchFamily="34" charset="0"/>
                <a:cs typeface="Arial" panose="020B0604020202020204" pitchFamily="34" charset="0"/>
              </a:rPr>
              <a:t> </a:t>
            </a:r>
            <a:r>
              <a:rPr lang="tr-TR" sz="1200" b="1" u="sng" dirty="0">
                <a:latin typeface="Arial" panose="020B0604020202020204" pitchFamily="34" charset="0"/>
                <a:ea typeface="Calibri" panose="020F0502020204030204" pitchFamily="34" charset="0"/>
                <a:cs typeface="Arial" panose="020B0604020202020204" pitchFamily="34" charset="0"/>
              </a:rPr>
              <a:t>resmî çalışma saatleri</a:t>
            </a:r>
            <a:r>
              <a:rPr lang="tr-TR" sz="1200" dirty="0">
                <a:latin typeface="Arial" panose="020B0604020202020204" pitchFamily="34" charset="0"/>
                <a:ea typeface="Calibri" panose="020F0502020204030204" pitchFamily="34" charset="0"/>
                <a:cs typeface="Arial" panose="020B0604020202020204" pitchFamily="34" charset="0"/>
              </a:rPr>
              <a:t> içerisinde hizmete açık bulundurulması zorunludur.</a:t>
            </a:r>
            <a:endParaRPr lang="tr-TR" sz="1200" dirty="0"/>
          </a:p>
        </p:txBody>
      </p:sp>
      <p:sp>
        <p:nvSpPr>
          <p:cNvPr id="8" name="Kaydırma: Yatay 7">
            <a:extLst>
              <a:ext uri="{FF2B5EF4-FFF2-40B4-BE49-F238E27FC236}">
                <a16:creationId xmlns:a16="http://schemas.microsoft.com/office/drawing/2014/main" id="{CD137F07-DADB-4F90-A81E-98B0F83716BE}"/>
              </a:ext>
            </a:extLst>
          </p:cNvPr>
          <p:cNvSpPr/>
          <p:nvPr/>
        </p:nvSpPr>
        <p:spPr>
          <a:xfrm>
            <a:off x="1857775" y="4022010"/>
            <a:ext cx="3346542" cy="224934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200" b="1" dirty="0">
                <a:latin typeface="Arial" panose="020B0604020202020204" pitchFamily="34" charset="0"/>
                <a:ea typeface="Calibri" panose="020F0502020204030204" pitchFamily="34" charset="0"/>
                <a:cs typeface="Arial" panose="020B0604020202020204" pitchFamily="34" charset="0"/>
              </a:rPr>
              <a:t>Lisanslı mühendisler, başvuruları ve yaptıkları işleri başvuru günü ve saati ile kayıt altına almak zorundadır. </a:t>
            </a:r>
          </a:p>
        </p:txBody>
      </p:sp>
      <p:sp>
        <p:nvSpPr>
          <p:cNvPr id="10" name="Kaydırma: Yatay 9">
            <a:extLst>
              <a:ext uri="{FF2B5EF4-FFF2-40B4-BE49-F238E27FC236}">
                <a16:creationId xmlns:a16="http://schemas.microsoft.com/office/drawing/2014/main" id="{49061E14-C086-45D1-806B-2D96FAEE5885}"/>
              </a:ext>
            </a:extLst>
          </p:cNvPr>
          <p:cNvSpPr/>
          <p:nvPr/>
        </p:nvSpPr>
        <p:spPr>
          <a:xfrm>
            <a:off x="6987684" y="1967789"/>
            <a:ext cx="4765045" cy="2442846"/>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200" dirty="0">
                <a:latin typeface="Arial" panose="020B0604020202020204" pitchFamily="34" charset="0"/>
                <a:ea typeface="Calibri" panose="020F0502020204030204" pitchFamily="34" charset="0"/>
                <a:cs typeface="Arial" panose="020B0604020202020204" pitchFamily="34" charset="0"/>
              </a:rPr>
              <a:t>Talep edilen işi, mevzuatına uygun olarak gecikmeye meydan vermeden zorunlu haller dışında</a:t>
            </a:r>
          </a:p>
          <a:p>
            <a:r>
              <a:rPr lang="tr-TR" sz="1200" dirty="0">
                <a:latin typeface="Arial" panose="020B0604020202020204" pitchFamily="34" charset="0"/>
                <a:ea typeface="Calibri" panose="020F0502020204030204" pitchFamily="34" charset="0"/>
                <a:cs typeface="Arial" panose="020B0604020202020204" pitchFamily="34" charset="0"/>
              </a:rPr>
              <a:t> </a:t>
            </a:r>
            <a:r>
              <a:rPr lang="tr-TR" sz="1200" b="1" u="sng" dirty="0">
                <a:latin typeface="Arial" panose="020B0604020202020204" pitchFamily="34" charset="0"/>
                <a:ea typeface="Calibri" panose="020F0502020204030204" pitchFamily="34" charset="0"/>
                <a:cs typeface="Arial" panose="020B0604020202020204" pitchFamily="34" charset="0"/>
              </a:rPr>
              <a:t>kamu hizmet standartlarındaki azamî </a:t>
            </a:r>
            <a:r>
              <a:rPr lang="tr-TR" sz="1200" dirty="0">
                <a:latin typeface="Arial" panose="020B0604020202020204" pitchFamily="34" charset="0"/>
                <a:ea typeface="Calibri" panose="020F0502020204030204" pitchFamily="34" charset="0"/>
                <a:cs typeface="Arial" panose="020B0604020202020204" pitchFamily="34" charset="0"/>
              </a:rPr>
              <a:t>iş bitirme süreleri içerisinde sonuçlandırmakla yükümlüdür.</a:t>
            </a:r>
            <a:endParaRPr lang="tr-TR" sz="1200" b="1"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582665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a:extLst>
              <a:ext uri="{FF2B5EF4-FFF2-40B4-BE49-F238E27FC236}">
                <a16:creationId xmlns:a16="http://schemas.microsoft.com/office/drawing/2014/main" id="{62B3416D-D7EA-4B4B-BE13-CC323AA92711}"/>
              </a:ext>
            </a:extLst>
          </p:cNvPr>
          <p:cNvSpPr>
            <a:spLocks noGrp="1"/>
          </p:cNvSpPr>
          <p:nvPr>
            <p:ph idx="1"/>
          </p:nvPr>
        </p:nvSpPr>
        <p:spPr>
          <a:xfrm>
            <a:off x="463296" y="451104"/>
            <a:ext cx="7979245" cy="5632815"/>
          </a:xfrm>
        </p:spPr>
        <p:txBody>
          <a:bodyPr>
            <a:normAutofit/>
          </a:bodyPr>
          <a:lstStyle/>
          <a:p>
            <a:pPr marL="0" indent="0" algn="just">
              <a:lnSpc>
                <a:spcPct val="150000"/>
              </a:lnSpc>
              <a:buNone/>
            </a:pPr>
            <a:r>
              <a:rPr lang="tr-TR" sz="2200" dirty="0">
                <a:latin typeface="Arial" panose="020B0604020202020204" pitchFamily="34" charset="0"/>
                <a:ea typeface="Calibri" panose="020F0502020204030204" pitchFamily="34" charset="0"/>
                <a:cs typeface="Arial" panose="020B0604020202020204" pitchFamily="34" charset="0"/>
              </a:rPr>
              <a:t> </a:t>
            </a:r>
          </a:p>
          <a:p>
            <a:pPr marL="0" indent="0" algn="just">
              <a:lnSpc>
                <a:spcPct val="150000"/>
              </a:lnSpc>
              <a:buNone/>
            </a:pPr>
            <a:r>
              <a:rPr lang="tr-TR" sz="2200" dirty="0">
                <a:latin typeface="Arial" panose="020B0604020202020204" pitchFamily="34" charset="0"/>
                <a:ea typeface="Calibri" panose="020F0502020204030204" pitchFamily="34" charset="0"/>
                <a:cs typeface="Arial" panose="020B0604020202020204" pitchFamily="34" charset="0"/>
              </a:rPr>
              <a:t> </a:t>
            </a:r>
          </a:p>
          <a:p>
            <a:pPr marL="0" indent="0" algn="just">
              <a:lnSpc>
                <a:spcPct val="150000"/>
              </a:lnSpc>
              <a:buNone/>
            </a:pPr>
            <a:endParaRPr lang="tr-TR" sz="2200" dirty="0">
              <a:latin typeface="Arial" panose="020B0604020202020204" pitchFamily="34" charset="0"/>
              <a:ea typeface="Calibri" panose="020F0502020204030204" pitchFamily="34" charset="0"/>
              <a:cs typeface="Arial" panose="020B0604020202020204" pitchFamily="34" charset="0"/>
            </a:endParaRPr>
          </a:p>
          <a:p>
            <a:pPr marL="0" indent="0" algn="just">
              <a:lnSpc>
                <a:spcPct val="150000"/>
              </a:lnSpc>
              <a:buNone/>
            </a:pPr>
            <a:endParaRPr lang="tr-TR" sz="2200" dirty="0">
              <a:latin typeface="Arial" panose="020B0604020202020204" pitchFamily="34" charset="0"/>
              <a:ea typeface="Calibri" panose="020F0502020204030204" pitchFamily="34" charset="0"/>
              <a:cs typeface="Arial" panose="020B0604020202020204" pitchFamily="34" charset="0"/>
            </a:endParaRPr>
          </a:p>
          <a:p>
            <a:pPr marL="0" indent="0" algn="just">
              <a:lnSpc>
                <a:spcPct val="150000"/>
              </a:lnSpc>
              <a:buNone/>
            </a:pPr>
            <a:endParaRPr lang="tr-TR" sz="2200" dirty="0">
              <a:latin typeface="Arial" panose="020B0604020202020204" pitchFamily="34" charset="0"/>
              <a:ea typeface="Calibri" panose="020F0502020204030204" pitchFamily="34" charset="0"/>
              <a:cs typeface="Arial" panose="020B0604020202020204" pitchFamily="34" charset="0"/>
            </a:endParaRPr>
          </a:p>
          <a:p>
            <a:pPr marL="0" indent="0" algn="just">
              <a:lnSpc>
                <a:spcPct val="150000"/>
              </a:lnSpc>
              <a:buNone/>
            </a:pPr>
            <a:endParaRPr lang="tr-TR" sz="2200" dirty="0">
              <a:latin typeface="Arial" panose="020B0604020202020204" pitchFamily="34" charset="0"/>
              <a:ea typeface="Calibri" panose="020F0502020204030204" pitchFamily="34" charset="0"/>
              <a:cs typeface="Arial" panose="020B0604020202020204" pitchFamily="34" charset="0"/>
            </a:endParaRPr>
          </a:p>
          <a:p>
            <a:pPr marL="0" indent="0" algn="just">
              <a:lnSpc>
                <a:spcPct val="150000"/>
              </a:lnSpc>
              <a:buNone/>
            </a:pPr>
            <a:r>
              <a:rPr lang="tr-TR" sz="2200" dirty="0">
                <a:latin typeface="Arial" panose="020B0604020202020204" pitchFamily="34" charset="0"/>
                <a:ea typeface="Calibri" panose="020F0502020204030204" pitchFamily="34" charset="0"/>
                <a:cs typeface="Arial" panose="020B0604020202020204" pitchFamily="34" charset="0"/>
              </a:rPr>
              <a:t> </a:t>
            </a:r>
          </a:p>
          <a:p>
            <a:endParaRPr lang="tr-TR" dirty="0"/>
          </a:p>
        </p:txBody>
      </p:sp>
      <p:sp>
        <p:nvSpPr>
          <p:cNvPr id="7" name="Kaydırma: Yatay 6">
            <a:extLst>
              <a:ext uri="{FF2B5EF4-FFF2-40B4-BE49-F238E27FC236}">
                <a16:creationId xmlns:a16="http://schemas.microsoft.com/office/drawing/2014/main" id="{5C8189DC-0C2C-4B69-BC0D-2C319149EE99}"/>
              </a:ext>
            </a:extLst>
          </p:cNvPr>
          <p:cNvSpPr/>
          <p:nvPr/>
        </p:nvSpPr>
        <p:spPr>
          <a:xfrm>
            <a:off x="646120" y="4112058"/>
            <a:ext cx="3346542" cy="185962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200" dirty="0">
                <a:latin typeface="Arial" panose="020B0604020202020204" pitchFamily="34" charset="0"/>
                <a:ea typeface="Calibri" panose="020F0502020204030204" pitchFamily="34" charset="0"/>
                <a:cs typeface="Arial" panose="020B0604020202020204" pitchFamily="34" charset="0"/>
              </a:rPr>
              <a:t>Lisanslı bürolar, çalışmaları sonucu üretecekleri bilgi ve belgeleri, kadastro müdürlüklerince uygulanan arşiv mevzuatı çerçevesinde arşivlemekle yükümlüdürler.</a:t>
            </a:r>
            <a:endParaRPr lang="tr-TR" sz="1200" b="1" dirty="0">
              <a:latin typeface="Arial" panose="020B0604020202020204" pitchFamily="34" charset="0"/>
              <a:ea typeface="Calibri" panose="020F0502020204030204" pitchFamily="34" charset="0"/>
              <a:cs typeface="Arial" panose="020B0604020202020204" pitchFamily="34" charset="0"/>
            </a:endParaRPr>
          </a:p>
        </p:txBody>
      </p:sp>
      <p:sp>
        <p:nvSpPr>
          <p:cNvPr id="8" name="Kaydırma: Yatay 7">
            <a:extLst>
              <a:ext uri="{FF2B5EF4-FFF2-40B4-BE49-F238E27FC236}">
                <a16:creationId xmlns:a16="http://schemas.microsoft.com/office/drawing/2014/main" id="{01AF55C1-1DDF-487C-829B-1DB9FE1AE34E}"/>
              </a:ext>
            </a:extLst>
          </p:cNvPr>
          <p:cNvSpPr/>
          <p:nvPr/>
        </p:nvSpPr>
        <p:spPr>
          <a:xfrm>
            <a:off x="4097265" y="1918962"/>
            <a:ext cx="3893267" cy="2424437"/>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200" b="1" u="sng" dirty="0">
                <a:latin typeface="Arial" panose="020B0604020202020204" pitchFamily="34" charset="0"/>
                <a:ea typeface="Calibri" panose="020F0502020204030204" pitchFamily="34" charset="0"/>
                <a:cs typeface="Arial" panose="020B0604020202020204" pitchFamily="34" charset="0"/>
              </a:rPr>
              <a:t>Uygulama eğitimi almış </a:t>
            </a:r>
            <a:r>
              <a:rPr lang="tr-TR" sz="1200" dirty="0">
                <a:latin typeface="Arial" panose="020B0604020202020204" pitchFamily="34" charset="0"/>
                <a:ea typeface="Calibri" panose="020F0502020204030204" pitchFamily="34" charset="0"/>
                <a:cs typeface="Arial" panose="020B0604020202020204" pitchFamily="34" charset="0"/>
              </a:rPr>
              <a:t>ve faaliyetine devam eden lisanslı mühendisler,</a:t>
            </a:r>
          </a:p>
          <a:p>
            <a:r>
              <a:rPr lang="tr-TR" sz="1200" dirty="0">
                <a:latin typeface="Arial" panose="020B0604020202020204" pitchFamily="34" charset="0"/>
                <a:ea typeface="Calibri" panose="020F0502020204030204" pitchFamily="34" charset="0"/>
                <a:cs typeface="Arial" panose="020B0604020202020204" pitchFamily="34" charset="0"/>
              </a:rPr>
              <a:t> İdare tarafından ihtiyaç duyulması durumunda mevzuat hakkında düzenlenecek </a:t>
            </a:r>
            <a:r>
              <a:rPr lang="tr-TR" sz="1200" b="1" u="sng" dirty="0">
                <a:latin typeface="Arial" panose="020B0604020202020204" pitchFamily="34" charset="0"/>
                <a:ea typeface="Calibri" panose="020F0502020204030204" pitchFamily="34" charset="0"/>
                <a:cs typeface="Arial" panose="020B0604020202020204" pitchFamily="34" charset="0"/>
              </a:rPr>
              <a:t>en az iki gün süreli</a:t>
            </a:r>
            <a:r>
              <a:rPr lang="tr-TR" sz="1200" dirty="0">
                <a:latin typeface="Arial" panose="020B0604020202020204" pitchFamily="34" charset="0"/>
                <a:ea typeface="Calibri" panose="020F0502020204030204" pitchFamily="34" charset="0"/>
                <a:cs typeface="Arial" panose="020B0604020202020204" pitchFamily="34" charset="0"/>
              </a:rPr>
              <a:t>, zorunlu ve ücretli eğitime katılmak zorundadır.</a:t>
            </a:r>
            <a:endParaRPr lang="tr-TR" sz="1200" b="1" dirty="0">
              <a:latin typeface="Arial" panose="020B0604020202020204" pitchFamily="34" charset="0"/>
              <a:ea typeface="Calibri" panose="020F0502020204030204" pitchFamily="34" charset="0"/>
              <a:cs typeface="Arial" panose="020B0604020202020204" pitchFamily="34" charset="0"/>
            </a:endParaRPr>
          </a:p>
        </p:txBody>
      </p:sp>
      <p:sp>
        <p:nvSpPr>
          <p:cNvPr id="10" name="Kaydırma: Yatay 9">
            <a:extLst>
              <a:ext uri="{FF2B5EF4-FFF2-40B4-BE49-F238E27FC236}">
                <a16:creationId xmlns:a16="http://schemas.microsoft.com/office/drawing/2014/main" id="{70D414BC-AD01-4A71-B5D4-6435CF41B2BE}"/>
              </a:ext>
            </a:extLst>
          </p:cNvPr>
          <p:cNvSpPr/>
          <p:nvPr/>
        </p:nvSpPr>
        <p:spPr>
          <a:xfrm>
            <a:off x="8239874" y="4089115"/>
            <a:ext cx="3306006" cy="1882565"/>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200" dirty="0">
                <a:latin typeface="Arial" panose="020B0604020202020204" pitchFamily="34" charset="0"/>
                <a:ea typeface="Calibri" panose="020F0502020204030204" pitchFamily="34" charset="0"/>
                <a:cs typeface="Arial" panose="020B0604020202020204" pitchFamily="34" charset="0"/>
              </a:rPr>
              <a:t>Kadastro teknik hizmetinin yapımı sırasında karşılaşılan teknik hatalar  kadastro müdürlüğüne yazılı iletilir.</a:t>
            </a:r>
            <a:endParaRPr lang="tr-TR" sz="1200" b="1" dirty="0">
              <a:latin typeface="Arial" panose="020B0604020202020204" pitchFamily="34" charset="0"/>
              <a:ea typeface="Calibri" panose="020F0502020204030204" pitchFamily="34" charset="0"/>
              <a:cs typeface="Arial" panose="020B0604020202020204" pitchFamily="34" charset="0"/>
            </a:endParaRPr>
          </a:p>
        </p:txBody>
      </p:sp>
      <p:pic>
        <p:nvPicPr>
          <p:cNvPr id="11" name="Resim 10">
            <a:extLst>
              <a:ext uri="{FF2B5EF4-FFF2-40B4-BE49-F238E27FC236}">
                <a16:creationId xmlns:a16="http://schemas.microsoft.com/office/drawing/2014/main" id="{9EAF96B7-CCA9-4890-A4C5-586C2948EFE2}"/>
              </a:ext>
            </a:extLst>
          </p:cNvPr>
          <p:cNvPicPr>
            <a:picLocks noChangeAspect="1"/>
          </p:cNvPicPr>
          <p:nvPr/>
        </p:nvPicPr>
        <p:blipFill>
          <a:blip r:embed="rId3"/>
          <a:stretch>
            <a:fillRect/>
          </a:stretch>
        </p:blipFill>
        <p:spPr>
          <a:xfrm rot="10800000" flipV="1">
            <a:off x="8091866" y="268941"/>
            <a:ext cx="3804690" cy="1859622"/>
          </a:xfrm>
          <a:prstGeom prst="rect">
            <a:avLst/>
          </a:prstGeom>
        </p:spPr>
      </p:pic>
      <p:sp>
        <p:nvSpPr>
          <p:cNvPr id="2" name="Kaydırma: Yatay 1">
            <a:extLst>
              <a:ext uri="{FF2B5EF4-FFF2-40B4-BE49-F238E27FC236}">
                <a16:creationId xmlns:a16="http://schemas.microsoft.com/office/drawing/2014/main" id="{A312ACAA-18A2-60C0-32E1-8A29D33DF172}"/>
              </a:ext>
            </a:extLst>
          </p:cNvPr>
          <p:cNvSpPr/>
          <p:nvPr/>
        </p:nvSpPr>
        <p:spPr>
          <a:xfrm>
            <a:off x="646120" y="268941"/>
            <a:ext cx="3346542" cy="2223505"/>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dirty="0">
                <a:latin typeface="Arial" panose="020B0604020202020204" pitchFamily="34" charset="0"/>
                <a:ea typeface="Calibri" panose="020F0502020204030204" pitchFamily="34" charset="0"/>
                <a:cs typeface="Arial" panose="020B0604020202020204" pitchFamily="34" charset="0"/>
              </a:rPr>
              <a:t>Faaliyete başlayan Lisanslı mühendisler İdarenin düzenleyeceği </a:t>
            </a:r>
          </a:p>
          <a:p>
            <a:pPr algn="ctr"/>
            <a:r>
              <a:rPr lang="tr-TR" sz="1200" b="1" u="sng" dirty="0">
                <a:latin typeface="Arial" panose="020B0604020202020204" pitchFamily="34" charset="0"/>
                <a:ea typeface="Calibri" panose="020F0502020204030204" pitchFamily="34" charset="0"/>
                <a:cs typeface="Arial" panose="020B0604020202020204" pitchFamily="34" charset="0"/>
              </a:rPr>
              <a:t>en az iki gün süreli </a:t>
            </a:r>
            <a:r>
              <a:rPr lang="tr-TR" sz="1200" dirty="0">
                <a:latin typeface="Arial" panose="020B0604020202020204" pitchFamily="34" charset="0"/>
                <a:ea typeface="Calibri" panose="020F0502020204030204" pitchFamily="34" charset="0"/>
                <a:cs typeface="Arial" panose="020B0604020202020204" pitchFamily="34" charset="0"/>
              </a:rPr>
              <a:t>zorunlu ve ücretli </a:t>
            </a:r>
            <a:r>
              <a:rPr lang="tr-TR" sz="1200" u="sng" dirty="0">
                <a:latin typeface="Arial" panose="020B0604020202020204" pitchFamily="34" charset="0"/>
                <a:ea typeface="Calibri" panose="020F0502020204030204" pitchFamily="34" charset="0"/>
                <a:cs typeface="Arial" panose="020B0604020202020204" pitchFamily="34" charset="0"/>
              </a:rPr>
              <a:t>uygulama eğitimine </a:t>
            </a:r>
            <a:r>
              <a:rPr lang="tr-TR" sz="1200" dirty="0">
                <a:latin typeface="Arial" panose="020B0604020202020204" pitchFamily="34" charset="0"/>
                <a:ea typeface="Calibri" panose="020F0502020204030204" pitchFamily="34" charset="0"/>
                <a:cs typeface="Arial" panose="020B0604020202020204" pitchFamily="34" charset="0"/>
              </a:rPr>
              <a:t>katılmak zorundadır.</a:t>
            </a:r>
            <a:endParaRPr lang="tr-TR" sz="1200" b="1" dirty="0">
              <a:latin typeface="Arial" panose="020B0604020202020204" pitchFamily="34" charset="0"/>
              <a:ea typeface="Calibri" panose="020F0502020204030204" pitchFamily="34" charset="0"/>
              <a:cs typeface="Arial" panose="020B0604020202020204" pitchFamily="34" charset="0"/>
            </a:endParaRPr>
          </a:p>
        </p:txBody>
      </p:sp>
      <p:pic>
        <p:nvPicPr>
          <p:cNvPr id="3" name="Resim 2">
            <a:extLst>
              <a:ext uri="{FF2B5EF4-FFF2-40B4-BE49-F238E27FC236}">
                <a16:creationId xmlns:a16="http://schemas.microsoft.com/office/drawing/2014/main" id="{E6A3E4D2-8DCB-4B8B-B3C2-89222ECF3803}"/>
              </a:ext>
            </a:extLst>
          </p:cNvPr>
          <p:cNvPicPr>
            <a:picLocks noChangeAspect="1"/>
          </p:cNvPicPr>
          <p:nvPr/>
        </p:nvPicPr>
        <p:blipFill>
          <a:blip r:embed="rId4"/>
          <a:stretch>
            <a:fillRect/>
          </a:stretch>
        </p:blipFill>
        <p:spPr>
          <a:xfrm>
            <a:off x="1195647" y="2483739"/>
            <a:ext cx="2364431" cy="1546989"/>
          </a:xfrm>
          <a:prstGeom prst="rect">
            <a:avLst/>
          </a:prstGeom>
        </p:spPr>
      </p:pic>
    </p:spTree>
    <p:extLst>
      <p:ext uri="{BB962C8B-B14F-4D97-AF65-F5344CB8AC3E}">
        <p14:creationId xmlns:p14="http://schemas.microsoft.com/office/powerpoint/2010/main" val="3571095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D6FB856F-F7AC-40B4-9864-C2EE425D804C}"/>
              </a:ext>
            </a:extLst>
          </p:cNvPr>
          <p:cNvSpPr>
            <a:spLocks noGrp="1"/>
          </p:cNvSpPr>
          <p:nvPr>
            <p:ph idx="1"/>
          </p:nvPr>
        </p:nvSpPr>
        <p:spPr>
          <a:xfrm>
            <a:off x="484632" y="435736"/>
            <a:ext cx="5966272" cy="5684647"/>
          </a:xfrm>
        </p:spPr>
        <p:txBody>
          <a:bodyPr>
            <a:normAutofit/>
          </a:bodyPr>
          <a:lstStyle/>
          <a:p>
            <a:pPr marL="0" indent="0" algn="just">
              <a:buNone/>
            </a:pPr>
            <a:endParaRPr lang="tr-TR" sz="2400" dirty="0">
              <a:latin typeface="Arial" panose="020B0604020202020204" pitchFamily="34" charset="0"/>
              <a:ea typeface="Calibri" panose="020F0502020204030204" pitchFamily="34" charset="0"/>
              <a:cs typeface="Arial" panose="020B0604020202020204" pitchFamily="34" charset="0"/>
            </a:endParaRPr>
          </a:p>
          <a:p>
            <a:pPr marL="0" indent="0" algn="just">
              <a:buNone/>
            </a:pPr>
            <a:endParaRPr lang="tr-TR" sz="2400" dirty="0">
              <a:latin typeface="Arial" panose="020B0604020202020204" pitchFamily="34" charset="0"/>
              <a:ea typeface="Calibri" panose="020F0502020204030204" pitchFamily="34" charset="0"/>
              <a:cs typeface="Arial" panose="020B0604020202020204" pitchFamily="34" charset="0"/>
            </a:endParaRPr>
          </a:p>
          <a:p>
            <a:endParaRPr lang="tr-TR" dirty="0"/>
          </a:p>
          <a:p>
            <a:endParaRPr lang="tr-TR" dirty="0"/>
          </a:p>
          <a:p>
            <a:endParaRPr lang="tr-TR" dirty="0"/>
          </a:p>
        </p:txBody>
      </p:sp>
      <p:pic>
        <p:nvPicPr>
          <p:cNvPr id="5" name="Resim 4">
            <a:extLst>
              <a:ext uri="{FF2B5EF4-FFF2-40B4-BE49-F238E27FC236}">
                <a16:creationId xmlns:a16="http://schemas.microsoft.com/office/drawing/2014/main" id="{AB7B944F-2F34-4CF6-A10B-5BA09F04C1D6}"/>
              </a:ext>
            </a:extLst>
          </p:cNvPr>
          <p:cNvPicPr>
            <a:picLocks noChangeAspect="1"/>
          </p:cNvPicPr>
          <p:nvPr/>
        </p:nvPicPr>
        <p:blipFill>
          <a:blip r:embed="rId3"/>
          <a:stretch>
            <a:fillRect/>
          </a:stretch>
        </p:blipFill>
        <p:spPr>
          <a:xfrm>
            <a:off x="716007" y="2658981"/>
            <a:ext cx="2685142" cy="1643794"/>
          </a:xfrm>
          <a:prstGeom prst="rect">
            <a:avLst/>
          </a:prstGeom>
        </p:spPr>
      </p:pic>
      <p:pic>
        <p:nvPicPr>
          <p:cNvPr id="6" name="Resim 5">
            <a:extLst>
              <a:ext uri="{FF2B5EF4-FFF2-40B4-BE49-F238E27FC236}">
                <a16:creationId xmlns:a16="http://schemas.microsoft.com/office/drawing/2014/main" id="{76A5E5D9-84A7-49D6-A7EB-6BCB96A71E3D}"/>
              </a:ext>
            </a:extLst>
          </p:cNvPr>
          <p:cNvPicPr>
            <a:picLocks noChangeAspect="1"/>
          </p:cNvPicPr>
          <p:nvPr/>
        </p:nvPicPr>
        <p:blipFill>
          <a:blip r:embed="rId4"/>
          <a:stretch>
            <a:fillRect/>
          </a:stretch>
        </p:blipFill>
        <p:spPr>
          <a:xfrm>
            <a:off x="3543947" y="2674228"/>
            <a:ext cx="1075598" cy="1409392"/>
          </a:xfrm>
          <a:prstGeom prst="rect">
            <a:avLst/>
          </a:prstGeom>
        </p:spPr>
      </p:pic>
      <p:pic>
        <p:nvPicPr>
          <p:cNvPr id="7" name="Resim 6">
            <a:extLst>
              <a:ext uri="{FF2B5EF4-FFF2-40B4-BE49-F238E27FC236}">
                <a16:creationId xmlns:a16="http://schemas.microsoft.com/office/drawing/2014/main" id="{ED1E6F65-5A35-4B94-A5EC-872B7BB8B944}"/>
              </a:ext>
            </a:extLst>
          </p:cNvPr>
          <p:cNvPicPr>
            <a:picLocks noChangeAspect="1"/>
          </p:cNvPicPr>
          <p:nvPr/>
        </p:nvPicPr>
        <p:blipFill>
          <a:blip r:embed="rId5"/>
          <a:stretch>
            <a:fillRect/>
          </a:stretch>
        </p:blipFill>
        <p:spPr>
          <a:xfrm>
            <a:off x="4926026" y="2935745"/>
            <a:ext cx="3049755" cy="1423540"/>
          </a:xfrm>
          <a:prstGeom prst="rect">
            <a:avLst/>
          </a:prstGeom>
        </p:spPr>
      </p:pic>
      <p:sp>
        <p:nvSpPr>
          <p:cNvPr id="8" name="Dikdörtgen: Köşeleri Yuvarlatılmış 7">
            <a:extLst>
              <a:ext uri="{FF2B5EF4-FFF2-40B4-BE49-F238E27FC236}">
                <a16:creationId xmlns:a16="http://schemas.microsoft.com/office/drawing/2014/main" id="{B926A1DD-AC89-4262-B30B-173DC90E532F}"/>
              </a:ext>
            </a:extLst>
          </p:cNvPr>
          <p:cNvSpPr/>
          <p:nvPr/>
        </p:nvSpPr>
        <p:spPr>
          <a:xfrm>
            <a:off x="349321" y="359596"/>
            <a:ext cx="11523592" cy="50343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indent="0" algn="ctr">
              <a:buNone/>
            </a:pPr>
            <a:r>
              <a:rPr lang="tr-TR" sz="2000" b="1" dirty="0">
                <a:solidFill>
                  <a:schemeClr val="tx1"/>
                </a:solidFill>
                <a:latin typeface="Arial" panose="020B0604020202020204" pitchFamily="34" charset="0"/>
                <a:ea typeface="Calibri" panose="020F0502020204030204" pitchFamily="34" charset="0"/>
                <a:cs typeface="Arial" panose="020B0604020202020204" pitchFamily="34" charset="0"/>
              </a:rPr>
              <a:t>SÖZLEŞME</a:t>
            </a:r>
          </a:p>
        </p:txBody>
      </p:sp>
      <p:sp>
        <p:nvSpPr>
          <p:cNvPr id="2" name="Ok: Beşgen 1">
            <a:extLst>
              <a:ext uri="{FF2B5EF4-FFF2-40B4-BE49-F238E27FC236}">
                <a16:creationId xmlns:a16="http://schemas.microsoft.com/office/drawing/2014/main" id="{EB36F739-6FC2-4519-8DDE-3ADAE5F9261D}"/>
              </a:ext>
            </a:extLst>
          </p:cNvPr>
          <p:cNvSpPr/>
          <p:nvPr/>
        </p:nvSpPr>
        <p:spPr>
          <a:xfrm>
            <a:off x="1105327" y="1114103"/>
            <a:ext cx="4591644" cy="1409392"/>
          </a:xfrm>
          <a:prstGeom prst="homePlate">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tr-TR" sz="1400" b="1" dirty="0">
                <a:latin typeface="Arial" panose="020B0604020202020204" pitchFamily="34" charset="0"/>
                <a:ea typeface="Calibri" panose="020F0502020204030204" pitchFamily="34" charset="0"/>
                <a:cs typeface="Arial" panose="020B0604020202020204" pitchFamily="34" charset="0"/>
              </a:rPr>
              <a:t>Tarafların karşılıklı rızaları veya taraflardan kaynaklanmayan nedenlerin tespiti durumunda sözleşme iptal edilebilir</a:t>
            </a:r>
            <a:r>
              <a:rPr lang="tr-TR" sz="1200" b="1" dirty="0">
                <a:latin typeface="Arial" panose="020B0604020202020204" pitchFamily="34" charset="0"/>
                <a:ea typeface="Calibri" panose="020F0502020204030204" pitchFamily="34" charset="0"/>
                <a:cs typeface="Arial" panose="020B0604020202020204" pitchFamily="34" charset="0"/>
              </a:rPr>
              <a:t>. </a:t>
            </a:r>
          </a:p>
        </p:txBody>
      </p:sp>
      <p:sp>
        <p:nvSpPr>
          <p:cNvPr id="4" name="Dikdörtgen: Köşeleri Yuvarlatılmış 3">
            <a:extLst>
              <a:ext uri="{FF2B5EF4-FFF2-40B4-BE49-F238E27FC236}">
                <a16:creationId xmlns:a16="http://schemas.microsoft.com/office/drawing/2014/main" id="{0FB0BB95-B226-431D-953D-BC4FEBDCA477}"/>
              </a:ext>
            </a:extLst>
          </p:cNvPr>
          <p:cNvSpPr/>
          <p:nvPr/>
        </p:nvSpPr>
        <p:spPr>
          <a:xfrm>
            <a:off x="3986213" y="4479386"/>
            <a:ext cx="4695930" cy="15055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b="1" dirty="0">
                <a:latin typeface="Arial" panose="020B0604020202020204" pitchFamily="34" charset="0"/>
                <a:ea typeface="Calibri" panose="020F0502020204030204" pitchFamily="34" charset="0"/>
                <a:cs typeface="Arial" panose="020B0604020202020204" pitchFamily="34" charset="0"/>
              </a:rPr>
              <a:t>teknik yönden ihtilaf olması halinde,</a:t>
            </a:r>
          </a:p>
          <a:p>
            <a:pPr algn="ctr"/>
            <a:r>
              <a:rPr lang="tr-TR" sz="1400" b="1" dirty="0">
                <a:latin typeface="Arial" panose="020B0604020202020204" pitchFamily="34" charset="0"/>
                <a:ea typeface="Calibri" panose="020F0502020204030204" pitchFamily="34" charset="0"/>
                <a:cs typeface="Arial" panose="020B0604020202020204" pitchFamily="34" charset="0"/>
              </a:rPr>
              <a:t> ihtilaf yetkili kadastro müdürlüğünce taraflardan birinin müracaatı halinde incelenir ve sonuçlandırılır</a:t>
            </a:r>
            <a:r>
              <a:rPr lang="tr-TR" sz="1400" dirty="0">
                <a:latin typeface="Arial" panose="020B0604020202020204" pitchFamily="34" charset="0"/>
                <a:ea typeface="Calibri" panose="020F0502020204030204" pitchFamily="34" charset="0"/>
                <a:cs typeface="Arial" panose="020B0604020202020204" pitchFamily="34" charset="0"/>
              </a:rPr>
              <a:t>.</a:t>
            </a:r>
          </a:p>
        </p:txBody>
      </p:sp>
      <p:sp>
        <p:nvSpPr>
          <p:cNvPr id="9" name="Dikdörtgen 8">
            <a:extLst>
              <a:ext uri="{FF2B5EF4-FFF2-40B4-BE49-F238E27FC236}">
                <a16:creationId xmlns:a16="http://schemas.microsoft.com/office/drawing/2014/main" id="{89D53AC7-BB8A-431B-932A-7009D4471556}"/>
              </a:ext>
            </a:extLst>
          </p:cNvPr>
          <p:cNvSpPr/>
          <p:nvPr/>
        </p:nvSpPr>
        <p:spPr>
          <a:xfrm>
            <a:off x="7272338" y="1258794"/>
            <a:ext cx="4435030" cy="128118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tr-TR" sz="1200" b="1" kern="1200" dirty="0">
                <a:solidFill>
                  <a:schemeClr val="tx1"/>
                </a:solidFill>
                <a:effectLst/>
                <a:latin typeface="Arial" panose="020B0604020202020204" pitchFamily="34" charset="0"/>
                <a:cs typeface="Arial" panose="020B0604020202020204" pitchFamily="34" charset="0"/>
              </a:rPr>
              <a:t>Tarafların karşılıklı rızaları veya taraflardan kaynaklanmayan nedenlerin tespiti durumunda ve </a:t>
            </a:r>
            <a:r>
              <a:rPr lang="tr-TR" sz="1200" b="1" kern="1200" dirty="0" err="1">
                <a:solidFill>
                  <a:schemeClr val="tx1"/>
                </a:solidFill>
                <a:effectLst/>
                <a:latin typeface="Arial" panose="020B0604020202020204" pitchFamily="34" charset="0"/>
                <a:cs typeface="Arial" panose="020B0604020202020204" pitchFamily="34" charset="0"/>
              </a:rPr>
              <a:t>Lihkab</a:t>
            </a:r>
            <a:r>
              <a:rPr lang="tr-TR" sz="1200" b="1" kern="1200" dirty="0">
                <a:solidFill>
                  <a:schemeClr val="tx1"/>
                </a:solidFill>
                <a:effectLst/>
                <a:latin typeface="Arial" panose="020B0604020202020204" pitchFamily="34" charset="0"/>
                <a:cs typeface="Arial" panose="020B0604020202020204" pitchFamily="34" charset="0"/>
              </a:rPr>
              <a:t> Ofis Otomasyon Sisteminden işlem iptal edilir. İptal sözleşmesi taraflarca imzalanır. İptal edilen sözleşme suretleri, dosyasında muhafaza edilir</a:t>
            </a:r>
            <a:r>
              <a:rPr lang="tr-TR" sz="1200" kern="1200" dirty="0">
                <a:solidFill>
                  <a:schemeClr val="tx1"/>
                </a:solidFill>
                <a:effectLst/>
                <a:latin typeface="+mn-lt"/>
                <a:ea typeface="+mn-ea"/>
                <a:cs typeface="+mn-cs"/>
              </a:rPr>
              <a:t>.</a:t>
            </a:r>
          </a:p>
        </p:txBody>
      </p:sp>
    </p:spTree>
    <p:extLst>
      <p:ext uri="{BB962C8B-B14F-4D97-AF65-F5344CB8AC3E}">
        <p14:creationId xmlns:p14="http://schemas.microsoft.com/office/powerpoint/2010/main" val="213854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541B1916-331C-485D-AFB3-F5BF3452DEA5}"/>
              </a:ext>
            </a:extLst>
          </p:cNvPr>
          <p:cNvSpPr>
            <a:spLocks noGrp="1"/>
          </p:cNvSpPr>
          <p:nvPr>
            <p:ph idx="1"/>
          </p:nvPr>
        </p:nvSpPr>
        <p:spPr>
          <a:xfrm>
            <a:off x="548639" y="842481"/>
            <a:ext cx="7029607" cy="5107214"/>
          </a:xfrm>
        </p:spPr>
        <p:txBody>
          <a:bodyPr>
            <a:normAutofit/>
          </a:bodyPr>
          <a:lstStyle/>
          <a:p>
            <a:pPr marL="0" lvl="1" indent="0" algn="just">
              <a:lnSpc>
                <a:spcPct val="150000"/>
              </a:lnSpc>
              <a:buNone/>
            </a:pPr>
            <a:endParaRPr lang="tr-TR" sz="1800" dirty="0">
              <a:latin typeface="Arial" panose="020B0604020202020204" pitchFamily="34" charset="0"/>
              <a:ea typeface="Calibri" panose="020F0502020204030204" pitchFamily="34" charset="0"/>
              <a:cs typeface="Arial" panose="020B0604020202020204" pitchFamily="34" charset="0"/>
            </a:endParaRPr>
          </a:p>
          <a:p>
            <a:pPr marL="0" lvl="1" indent="0" algn="just">
              <a:lnSpc>
                <a:spcPct val="150000"/>
              </a:lnSpc>
              <a:buNone/>
            </a:pPr>
            <a:endParaRPr lang="tr-TR" sz="1800" dirty="0">
              <a:latin typeface="Arial" panose="020B0604020202020204" pitchFamily="34" charset="0"/>
              <a:ea typeface="Calibri" panose="020F0502020204030204" pitchFamily="34" charset="0"/>
              <a:cs typeface="Arial" panose="020B0604020202020204" pitchFamily="34" charset="0"/>
            </a:endParaRPr>
          </a:p>
          <a:p>
            <a:pPr marL="0" lvl="1" indent="0" algn="just">
              <a:lnSpc>
                <a:spcPct val="150000"/>
              </a:lnSpc>
              <a:buNone/>
            </a:pPr>
            <a:endParaRPr lang="tr-TR" sz="3000" dirty="0">
              <a:latin typeface="Arial" panose="020B0604020202020204" pitchFamily="34" charset="0"/>
              <a:ea typeface="Calibri" panose="020F0502020204030204" pitchFamily="34" charset="0"/>
              <a:cs typeface="Arial" panose="020B0604020202020204" pitchFamily="34" charset="0"/>
            </a:endParaRPr>
          </a:p>
          <a:p>
            <a:pPr marL="0" indent="0" algn="just">
              <a:lnSpc>
                <a:spcPct val="150000"/>
              </a:lnSpc>
              <a:buNone/>
            </a:pPr>
            <a:endParaRPr lang="tr-TR" sz="3000" dirty="0">
              <a:latin typeface="Arial" panose="020B0604020202020204" pitchFamily="34" charset="0"/>
              <a:cs typeface="Arial" panose="020B0604020202020204" pitchFamily="34" charset="0"/>
            </a:endParaRPr>
          </a:p>
          <a:p>
            <a:pPr marL="0" indent="0">
              <a:buNone/>
            </a:pPr>
            <a:endParaRPr lang="tr-TR" dirty="0"/>
          </a:p>
        </p:txBody>
      </p:sp>
      <p:pic>
        <p:nvPicPr>
          <p:cNvPr id="5" name="Resim 4">
            <a:extLst>
              <a:ext uri="{FF2B5EF4-FFF2-40B4-BE49-F238E27FC236}">
                <a16:creationId xmlns:a16="http://schemas.microsoft.com/office/drawing/2014/main" id="{EE4937CA-0581-4236-87AF-4E6A9B501106}"/>
              </a:ext>
            </a:extLst>
          </p:cNvPr>
          <p:cNvPicPr>
            <a:picLocks noChangeAspect="1"/>
          </p:cNvPicPr>
          <p:nvPr/>
        </p:nvPicPr>
        <p:blipFill>
          <a:blip r:embed="rId3"/>
          <a:stretch>
            <a:fillRect/>
          </a:stretch>
        </p:blipFill>
        <p:spPr>
          <a:xfrm>
            <a:off x="8075441" y="1493295"/>
            <a:ext cx="3064485" cy="1401926"/>
          </a:xfrm>
          <a:prstGeom prst="rect">
            <a:avLst/>
          </a:prstGeom>
        </p:spPr>
      </p:pic>
      <p:sp>
        <p:nvSpPr>
          <p:cNvPr id="4" name="Ok: Beşgen 3">
            <a:extLst>
              <a:ext uri="{FF2B5EF4-FFF2-40B4-BE49-F238E27FC236}">
                <a16:creationId xmlns:a16="http://schemas.microsoft.com/office/drawing/2014/main" id="{C7A10B69-6CB9-4A7B-B3FA-B1AD32AEB8B6}"/>
              </a:ext>
            </a:extLst>
          </p:cNvPr>
          <p:cNvSpPr/>
          <p:nvPr/>
        </p:nvSpPr>
        <p:spPr>
          <a:xfrm>
            <a:off x="1175758" y="1326111"/>
            <a:ext cx="6499037" cy="1569110"/>
          </a:xfrm>
          <a:prstGeom prst="homePlate">
            <a:avLst/>
          </a:prstGeom>
        </p:spPr>
        <p:style>
          <a:lnRef idx="1">
            <a:schemeClr val="accent4"/>
          </a:lnRef>
          <a:fillRef idx="2">
            <a:schemeClr val="accent4"/>
          </a:fillRef>
          <a:effectRef idx="1">
            <a:schemeClr val="accent4"/>
          </a:effectRef>
          <a:fontRef idx="minor">
            <a:schemeClr val="dk1"/>
          </a:fontRef>
        </p:style>
        <p:txBody>
          <a:bodyPr rtlCol="0" anchor="ctr"/>
          <a:lstStyle/>
          <a:p>
            <a:pPr marL="0" lvl="1" indent="0" algn="ctr">
              <a:lnSpc>
                <a:spcPct val="150000"/>
              </a:lnSpc>
              <a:buNone/>
            </a:pPr>
            <a:r>
              <a:rPr lang="tr-TR" sz="1400" dirty="0">
                <a:latin typeface="Arial" panose="020B0604020202020204" pitchFamily="34" charset="0"/>
                <a:ea typeface="Calibri" panose="020F0502020204030204" pitchFamily="34" charset="0"/>
                <a:cs typeface="Arial" panose="020B0604020202020204" pitchFamily="34" charset="0"/>
              </a:rPr>
              <a:t>kadastro teknik hizmetlerine yönelik ücret tarifeleri </a:t>
            </a:r>
          </a:p>
          <a:p>
            <a:pPr marL="0" lvl="1" indent="0" algn="ctr">
              <a:lnSpc>
                <a:spcPct val="150000"/>
              </a:lnSpc>
              <a:buNone/>
            </a:pPr>
            <a:r>
              <a:rPr lang="tr-TR" sz="1400" dirty="0">
                <a:latin typeface="Arial" panose="020B0604020202020204" pitchFamily="34" charset="0"/>
                <a:ea typeface="Calibri" panose="020F0502020204030204" pitchFamily="34" charset="0"/>
                <a:cs typeface="Arial" panose="020B0604020202020204" pitchFamily="34" charset="0"/>
              </a:rPr>
              <a:t>her yıl Ocak ayının ilk haftasında,</a:t>
            </a:r>
          </a:p>
          <a:p>
            <a:pPr marL="0" lvl="1" indent="0" algn="ctr">
              <a:lnSpc>
                <a:spcPct val="150000"/>
              </a:lnSpc>
              <a:buNone/>
            </a:pPr>
            <a:r>
              <a:rPr lang="tr-TR" sz="1400" dirty="0">
                <a:latin typeface="Arial" panose="020B0604020202020204" pitchFamily="34" charset="0"/>
                <a:ea typeface="Calibri" panose="020F0502020204030204" pitchFamily="34" charset="0"/>
                <a:cs typeface="Arial" panose="020B0604020202020204" pitchFamily="34" charset="0"/>
              </a:rPr>
              <a:t>İdare tarafından odanın da görüşü alınarak belirlenir ve ilan edilir. </a:t>
            </a:r>
          </a:p>
          <a:p>
            <a:pPr marL="0" lvl="1" indent="0" algn="ctr">
              <a:lnSpc>
                <a:spcPct val="150000"/>
              </a:lnSpc>
              <a:buNone/>
            </a:pPr>
            <a:r>
              <a:rPr lang="tr-TR" sz="1400" u="sng" dirty="0">
                <a:latin typeface="Arial" panose="020B0604020202020204" pitchFamily="34" charset="0"/>
                <a:ea typeface="Calibri" panose="020F0502020204030204" pitchFamily="34" charset="0"/>
                <a:cs typeface="Arial" panose="020B0604020202020204" pitchFamily="34" charset="0"/>
              </a:rPr>
              <a:t>Lisanslı bürolar belirlenen ücret tarifesine göre ücret alırlar. </a:t>
            </a:r>
          </a:p>
          <a:p>
            <a:pPr marL="0" lvl="1" indent="0" algn="ctr">
              <a:lnSpc>
                <a:spcPct val="150000"/>
              </a:lnSpc>
              <a:buNone/>
            </a:pPr>
            <a:r>
              <a:rPr lang="tr-TR" sz="1400" b="1" dirty="0">
                <a:latin typeface="Arial" panose="020B0604020202020204" pitchFamily="34" charset="0"/>
                <a:ea typeface="Calibri" panose="020F0502020204030204" pitchFamily="34" charset="0"/>
                <a:cs typeface="Arial" panose="020B0604020202020204" pitchFamily="34" charset="0"/>
              </a:rPr>
              <a:t>Ücret tarifesinin belirlenmesinde ulaşım giderleri dikkate alınmaz</a:t>
            </a:r>
            <a:r>
              <a:rPr lang="tr-TR" sz="1200" b="1" dirty="0">
                <a:latin typeface="Arial" panose="020B0604020202020204" pitchFamily="34" charset="0"/>
                <a:ea typeface="Calibri" panose="020F0502020204030204" pitchFamily="34" charset="0"/>
                <a:cs typeface="Arial" panose="020B0604020202020204" pitchFamily="34" charset="0"/>
              </a:rPr>
              <a:t>.</a:t>
            </a:r>
            <a:r>
              <a:rPr lang="tr-TR" sz="1200" dirty="0">
                <a:latin typeface="Arial" panose="020B0604020202020204" pitchFamily="34" charset="0"/>
                <a:ea typeface="Calibri" panose="020F0502020204030204" pitchFamily="34" charset="0"/>
                <a:cs typeface="Arial" panose="020B0604020202020204" pitchFamily="34" charset="0"/>
              </a:rPr>
              <a:t> </a:t>
            </a:r>
          </a:p>
        </p:txBody>
      </p:sp>
      <p:sp>
        <p:nvSpPr>
          <p:cNvPr id="6" name="Ok: Beşgen 5">
            <a:extLst>
              <a:ext uri="{FF2B5EF4-FFF2-40B4-BE49-F238E27FC236}">
                <a16:creationId xmlns:a16="http://schemas.microsoft.com/office/drawing/2014/main" id="{2B19448D-55C4-49E1-8CEA-53AD46178AE2}"/>
              </a:ext>
            </a:extLst>
          </p:cNvPr>
          <p:cNvSpPr/>
          <p:nvPr/>
        </p:nvSpPr>
        <p:spPr>
          <a:xfrm>
            <a:off x="3287942" y="3962780"/>
            <a:ext cx="7029607" cy="1569110"/>
          </a:xfrm>
          <a:prstGeom prst="homePlate">
            <a:avLst/>
          </a:prstGeom>
        </p:spPr>
        <p:style>
          <a:lnRef idx="1">
            <a:schemeClr val="accent4"/>
          </a:lnRef>
          <a:fillRef idx="2">
            <a:schemeClr val="accent4"/>
          </a:fillRef>
          <a:effectRef idx="1">
            <a:schemeClr val="accent4"/>
          </a:effectRef>
          <a:fontRef idx="minor">
            <a:schemeClr val="dk1"/>
          </a:fontRef>
        </p:style>
        <p:txBody>
          <a:bodyPr rtlCol="0" anchor="ctr"/>
          <a:lstStyle/>
          <a:p>
            <a:pPr marL="0" lvl="1" indent="0" algn="just">
              <a:lnSpc>
                <a:spcPct val="150000"/>
              </a:lnSpc>
              <a:buNone/>
            </a:pPr>
            <a:r>
              <a:rPr lang="tr-TR" sz="1400" dirty="0">
                <a:latin typeface="Arial" panose="020B0604020202020204" pitchFamily="34" charset="0"/>
                <a:ea typeface="Calibri" panose="020F0502020204030204" pitchFamily="34" charset="0"/>
                <a:cs typeface="Arial" panose="020B0604020202020204" pitchFamily="34" charset="0"/>
              </a:rPr>
              <a:t>Tapu ve kadastro müdürlüklerinden temin edilecek her türlü teknik bilgi ve belge ücreti, harçlar, pul giderleri, döner sermaye ücretleri, onay giderleri, kontrollük ücretleri iş sahibine bilgi verilerek ve belgelendirilerek sözleşme kapsamında iş sahibinden ayrıca alınır. </a:t>
            </a:r>
          </a:p>
        </p:txBody>
      </p:sp>
      <p:sp>
        <p:nvSpPr>
          <p:cNvPr id="7" name="Dikdörtgen: Köşeleri Yuvarlatılmış 6">
            <a:extLst>
              <a:ext uri="{FF2B5EF4-FFF2-40B4-BE49-F238E27FC236}">
                <a16:creationId xmlns:a16="http://schemas.microsoft.com/office/drawing/2014/main" id="{3C25EDA8-3C83-4B04-B508-84D307683A8B}"/>
              </a:ext>
            </a:extLst>
          </p:cNvPr>
          <p:cNvSpPr/>
          <p:nvPr/>
        </p:nvSpPr>
        <p:spPr>
          <a:xfrm>
            <a:off x="339047" y="359596"/>
            <a:ext cx="11568701" cy="50343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lvl="1" indent="0" algn="ctr">
              <a:lnSpc>
                <a:spcPct val="150000"/>
              </a:lnSpc>
              <a:buNone/>
            </a:pPr>
            <a:r>
              <a:rPr lang="tr-TR" sz="2000" b="1" dirty="0">
                <a:solidFill>
                  <a:schemeClr val="tx1"/>
                </a:solidFill>
                <a:latin typeface="Arial" panose="020B0604020202020204" pitchFamily="34" charset="0"/>
                <a:cs typeface="Arial" panose="020B0604020202020204" pitchFamily="34" charset="0"/>
              </a:rPr>
              <a:t>ÜCRETLER</a:t>
            </a:r>
          </a:p>
        </p:txBody>
      </p:sp>
    </p:spTree>
    <p:extLst>
      <p:ext uri="{BB962C8B-B14F-4D97-AF65-F5344CB8AC3E}">
        <p14:creationId xmlns:p14="http://schemas.microsoft.com/office/powerpoint/2010/main" val="30146594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a:extLst>
              <a:ext uri="{FF2B5EF4-FFF2-40B4-BE49-F238E27FC236}">
                <a16:creationId xmlns:a16="http://schemas.microsoft.com/office/drawing/2014/main" id="{AA8B91DF-08E1-41B0-BD72-4C1A87E470E8}"/>
              </a:ext>
            </a:extLst>
          </p:cNvPr>
          <p:cNvSpPr>
            <a:spLocks noGrp="1"/>
          </p:cNvSpPr>
          <p:nvPr>
            <p:ph idx="1"/>
          </p:nvPr>
        </p:nvSpPr>
        <p:spPr>
          <a:xfrm>
            <a:off x="501889" y="1674688"/>
            <a:ext cx="6633347" cy="4287125"/>
          </a:xfrm>
        </p:spPr>
        <p:txBody>
          <a:bodyPr>
            <a:normAutofit/>
          </a:bodyPr>
          <a:lstStyle/>
          <a:p>
            <a:pPr marL="0" indent="0">
              <a:buNone/>
            </a:pPr>
            <a:endParaRPr lang="tr-TR" sz="2000" b="1" dirty="0">
              <a:solidFill>
                <a:schemeClr val="accent2"/>
              </a:solidFill>
            </a:endParaRPr>
          </a:p>
          <a:p>
            <a:pPr marL="0" indent="0">
              <a:buNone/>
            </a:pPr>
            <a:r>
              <a:rPr lang="tr-TR" sz="2000" b="1" dirty="0">
                <a:solidFill>
                  <a:schemeClr val="accent6">
                    <a:lumMod val="75000"/>
                  </a:schemeClr>
                </a:solidFill>
              </a:rPr>
              <a:t>		</a:t>
            </a:r>
          </a:p>
          <a:p>
            <a:pPr marL="0" indent="0">
              <a:buNone/>
            </a:pPr>
            <a:endParaRPr lang="tr-TR" sz="2000" b="1" u="sng" dirty="0">
              <a:solidFill>
                <a:schemeClr val="accent6">
                  <a:lumMod val="75000"/>
                </a:schemeClr>
              </a:solidFill>
            </a:endParaRPr>
          </a:p>
          <a:p>
            <a:pPr marL="0" indent="0" algn="just">
              <a:buNone/>
            </a:pPr>
            <a:endParaRPr lang="tr-TR" sz="2000" b="1" u="sng" dirty="0"/>
          </a:p>
          <a:p>
            <a:pPr marL="0" indent="0" algn="just">
              <a:buNone/>
            </a:pPr>
            <a:endParaRPr lang="tr-TR" sz="2000" dirty="0"/>
          </a:p>
          <a:p>
            <a:pPr marL="0" indent="0" algn="just">
              <a:buNone/>
            </a:pPr>
            <a:endParaRPr lang="tr-TR" sz="2000" dirty="0"/>
          </a:p>
          <a:p>
            <a:endParaRPr lang="tr-TR" dirty="0"/>
          </a:p>
        </p:txBody>
      </p:sp>
      <p:pic>
        <p:nvPicPr>
          <p:cNvPr id="7" name="Resim 6">
            <a:extLst>
              <a:ext uri="{FF2B5EF4-FFF2-40B4-BE49-F238E27FC236}">
                <a16:creationId xmlns:a16="http://schemas.microsoft.com/office/drawing/2014/main" id="{9EB71F68-E1EF-4EF9-94B8-F9325F9DC335}"/>
              </a:ext>
            </a:extLst>
          </p:cNvPr>
          <p:cNvPicPr>
            <a:picLocks noChangeAspect="1"/>
          </p:cNvPicPr>
          <p:nvPr/>
        </p:nvPicPr>
        <p:blipFill>
          <a:blip r:embed="rId3"/>
          <a:stretch>
            <a:fillRect/>
          </a:stretch>
        </p:blipFill>
        <p:spPr>
          <a:xfrm>
            <a:off x="4686300" y="2359594"/>
            <a:ext cx="3259825" cy="2772713"/>
          </a:xfrm>
          <a:prstGeom prst="rect">
            <a:avLst/>
          </a:prstGeom>
        </p:spPr>
      </p:pic>
      <p:sp>
        <p:nvSpPr>
          <p:cNvPr id="8" name="Dikdörtgen: Köşeleri Yuvarlatılmış 7">
            <a:extLst>
              <a:ext uri="{FF2B5EF4-FFF2-40B4-BE49-F238E27FC236}">
                <a16:creationId xmlns:a16="http://schemas.microsoft.com/office/drawing/2014/main" id="{6400177B-5162-49A9-A5EB-FC3C898D5557}"/>
              </a:ext>
            </a:extLst>
          </p:cNvPr>
          <p:cNvSpPr/>
          <p:nvPr/>
        </p:nvSpPr>
        <p:spPr>
          <a:xfrm>
            <a:off x="267127" y="359596"/>
            <a:ext cx="11391385" cy="68836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indent="0" algn="ctr">
              <a:buNone/>
            </a:pPr>
            <a:r>
              <a:rPr lang="tr-TR" sz="1800" b="1" dirty="0">
                <a:solidFill>
                  <a:schemeClr val="tx1"/>
                </a:solidFill>
              </a:rPr>
              <a:t>  </a:t>
            </a:r>
            <a:r>
              <a:rPr lang="tr-TR" sz="2000" b="1" dirty="0">
                <a:solidFill>
                  <a:schemeClr val="tx1"/>
                </a:solidFill>
              </a:rPr>
              <a:t>MEKAN </a:t>
            </a:r>
          </a:p>
          <a:p>
            <a:pPr marL="0" indent="0" algn="ctr">
              <a:buNone/>
            </a:pPr>
            <a:r>
              <a:rPr lang="tr-TR" sz="2000" b="1" dirty="0">
                <a:solidFill>
                  <a:schemeClr val="tx1"/>
                </a:solidFill>
              </a:rPr>
              <a:t>PERSONEL ve DONANIM</a:t>
            </a:r>
          </a:p>
        </p:txBody>
      </p:sp>
      <p:sp>
        <p:nvSpPr>
          <p:cNvPr id="3" name="Kaydırma: Dikey 2">
            <a:extLst>
              <a:ext uri="{FF2B5EF4-FFF2-40B4-BE49-F238E27FC236}">
                <a16:creationId xmlns:a16="http://schemas.microsoft.com/office/drawing/2014/main" id="{0CCA0C8B-64FC-4FE8-A112-E27B50612D28}"/>
              </a:ext>
            </a:extLst>
          </p:cNvPr>
          <p:cNvSpPr/>
          <p:nvPr/>
        </p:nvSpPr>
        <p:spPr>
          <a:xfrm>
            <a:off x="267126" y="1371128"/>
            <a:ext cx="4524289" cy="2077186"/>
          </a:xfrm>
          <a:prstGeom prst="vertic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tr-TR" sz="1400" b="1" dirty="0">
                <a:solidFill>
                  <a:schemeClr val="tx1"/>
                </a:solidFill>
                <a:latin typeface="Arial Black" panose="020B0A04020102020204" pitchFamily="34" charset="0"/>
              </a:rPr>
              <a:t>Lisanslı büro çalışma mekânlarında,  Yönetmelikte izin verilen hizmetler ile serbest harita kadastro mühendislik ve müşavirlik faaliyeti kapsamındaki hizmetler dışında iş yapamaz.</a:t>
            </a:r>
            <a:endParaRPr lang="tr-TR" sz="1400" dirty="0">
              <a:solidFill>
                <a:schemeClr val="tx1"/>
              </a:solidFill>
              <a:latin typeface="Arial Black" panose="020B0A04020102020204" pitchFamily="34" charset="0"/>
            </a:endParaRPr>
          </a:p>
        </p:txBody>
      </p:sp>
      <p:sp>
        <p:nvSpPr>
          <p:cNvPr id="5" name="Açıklama Balonu: Aşağı Ok 4">
            <a:extLst>
              <a:ext uri="{FF2B5EF4-FFF2-40B4-BE49-F238E27FC236}">
                <a16:creationId xmlns:a16="http://schemas.microsoft.com/office/drawing/2014/main" id="{25F8CB0D-A059-4605-826B-87745F461EE1}"/>
              </a:ext>
            </a:extLst>
          </p:cNvPr>
          <p:cNvSpPr/>
          <p:nvPr/>
        </p:nvSpPr>
        <p:spPr>
          <a:xfrm>
            <a:off x="7878567" y="1412665"/>
            <a:ext cx="3779946" cy="2260315"/>
          </a:xfrm>
          <a:prstGeom prst="downArrowCallo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tr-TR" sz="1800" b="1" u="sng" dirty="0">
                <a:solidFill>
                  <a:schemeClr val="tx1"/>
                </a:solidFill>
              </a:rPr>
              <a:t>en az biri mühendis olmak koşuluyla</a:t>
            </a:r>
          </a:p>
          <a:p>
            <a:pPr algn="ctr"/>
            <a:r>
              <a:rPr lang="tr-TR" sz="1800" b="1" u="sng" dirty="0">
                <a:solidFill>
                  <a:srgbClr val="FF0000"/>
                </a:solidFill>
              </a:rPr>
              <a:t>3 personel</a:t>
            </a:r>
            <a:endParaRPr lang="tr-TR" dirty="0">
              <a:solidFill>
                <a:srgbClr val="FF0000"/>
              </a:solidFill>
            </a:endParaRPr>
          </a:p>
        </p:txBody>
      </p:sp>
      <p:sp>
        <p:nvSpPr>
          <p:cNvPr id="9" name="Dikdörtgen: Üst Köşeleri Yuvarlatılmış 8">
            <a:extLst>
              <a:ext uri="{FF2B5EF4-FFF2-40B4-BE49-F238E27FC236}">
                <a16:creationId xmlns:a16="http://schemas.microsoft.com/office/drawing/2014/main" id="{388F4448-712E-4307-AAF2-8CABC44430CC}"/>
              </a:ext>
            </a:extLst>
          </p:cNvPr>
          <p:cNvSpPr/>
          <p:nvPr/>
        </p:nvSpPr>
        <p:spPr>
          <a:xfrm>
            <a:off x="7946125" y="4047194"/>
            <a:ext cx="3779946" cy="1469204"/>
          </a:xfrm>
          <a:prstGeom prst="round2Same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tr-TR" sz="1800" b="1" dirty="0">
                <a:solidFill>
                  <a:schemeClr val="tx1"/>
                </a:solidFill>
              </a:rPr>
              <a:t>yeni lisanslı büro teknik personeli, </a:t>
            </a:r>
          </a:p>
          <a:p>
            <a:pPr algn="ctr"/>
            <a:r>
              <a:rPr lang="tr-TR" sz="1800" b="1" dirty="0">
                <a:solidFill>
                  <a:srgbClr val="FF0000"/>
                </a:solidFill>
              </a:rPr>
              <a:t>en geç yirmi gün </a:t>
            </a:r>
            <a:r>
              <a:rPr lang="tr-TR" sz="1800" b="1" dirty="0">
                <a:solidFill>
                  <a:schemeClr val="tx1"/>
                </a:solidFill>
              </a:rPr>
              <a:t>içinde</a:t>
            </a:r>
          </a:p>
          <a:p>
            <a:pPr algn="ctr"/>
            <a:r>
              <a:rPr lang="tr-TR" sz="1800" b="1" dirty="0">
                <a:solidFill>
                  <a:schemeClr val="tx1"/>
                </a:solidFill>
              </a:rPr>
              <a:t>        istihdam edilerek işe başlatılır.</a:t>
            </a:r>
            <a:endParaRPr lang="tr-TR" b="1" dirty="0">
              <a:solidFill>
                <a:schemeClr val="tx1"/>
              </a:solidFill>
            </a:endParaRPr>
          </a:p>
        </p:txBody>
      </p:sp>
      <p:sp>
        <p:nvSpPr>
          <p:cNvPr id="10" name="Kaydırma: Dikey 9">
            <a:extLst>
              <a:ext uri="{FF2B5EF4-FFF2-40B4-BE49-F238E27FC236}">
                <a16:creationId xmlns:a16="http://schemas.microsoft.com/office/drawing/2014/main" id="{094E6841-B8B0-42AD-9B40-C30837D4CBB5}"/>
              </a:ext>
            </a:extLst>
          </p:cNvPr>
          <p:cNvSpPr/>
          <p:nvPr/>
        </p:nvSpPr>
        <p:spPr>
          <a:xfrm>
            <a:off x="267127" y="3814110"/>
            <a:ext cx="4524289" cy="2211807"/>
          </a:xfrm>
          <a:prstGeom prst="vertic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tr-TR" sz="1200" kern="1200" dirty="0">
                <a:solidFill>
                  <a:schemeClr val="tx1"/>
                </a:solidFill>
                <a:effectLst/>
                <a:latin typeface="Arial" panose="020B0604020202020204" pitchFamily="34" charset="0"/>
                <a:cs typeface="Arial" panose="020B0604020202020204" pitchFamily="34" charset="0"/>
              </a:rPr>
              <a:t>en az birer adet; </a:t>
            </a:r>
          </a:p>
          <a:p>
            <a:pPr algn="ctr"/>
            <a:r>
              <a:rPr lang="tr-TR" sz="1200" kern="1200" dirty="0">
                <a:solidFill>
                  <a:schemeClr val="tx1"/>
                </a:solidFill>
                <a:effectLst/>
                <a:latin typeface="Arial" panose="020B0604020202020204" pitchFamily="34" charset="0"/>
                <a:cs typeface="Arial" panose="020B0604020202020204" pitchFamily="34" charset="0"/>
              </a:rPr>
              <a:t>elektronik takeometre, bilgisayar, yazıcı, bunların ek donanımları, </a:t>
            </a:r>
          </a:p>
          <a:p>
            <a:pPr algn="ctr"/>
            <a:r>
              <a:rPr lang="tr-TR" sz="1200" kern="1200" dirty="0">
                <a:solidFill>
                  <a:schemeClr val="tx1"/>
                </a:solidFill>
                <a:effectLst/>
                <a:latin typeface="Arial" panose="020B0604020202020204" pitchFamily="34" charset="0"/>
                <a:cs typeface="Arial" panose="020B0604020202020204" pitchFamily="34" charset="0"/>
              </a:rPr>
              <a:t> Yönetmelik kapsamında yapacakları işlere ilişkin meslek alanı yazılım programları, </a:t>
            </a:r>
          </a:p>
          <a:p>
            <a:pPr algn="ctr"/>
            <a:r>
              <a:rPr lang="tr-TR" sz="1200" kern="1200" dirty="0">
                <a:solidFill>
                  <a:schemeClr val="tx1"/>
                </a:solidFill>
                <a:effectLst/>
                <a:latin typeface="Arial" panose="020B0604020202020204" pitchFamily="34" charset="0"/>
                <a:cs typeface="Arial" panose="020B0604020202020204" pitchFamily="34" charset="0"/>
              </a:rPr>
              <a:t>teknik araç gereçleri ve telefon gibi asgarî büro donanımlarını bulundurmaları gerekir.</a:t>
            </a:r>
            <a:endParaRPr lang="tr-T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27771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7B96729F-28BB-4B68-8146-05725B993B3B}"/>
              </a:ext>
            </a:extLst>
          </p:cNvPr>
          <p:cNvPicPr>
            <a:picLocks noChangeAspect="1"/>
          </p:cNvPicPr>
          <p:nvPr/>
        </p:nvPicPr>
        <p:blipFill>
          <a:blip r:embed="rId3"/>
          <a:stretch>
            <a:fillRect/>
          </a:stretch>
        </p:blipFill>
        <p:spPr>
          <a:xfrm>
            <a:off x="462143" y="2741357"/>
            <a:ext cx="2838375" cy="1655738"/>
          </a:xfrm>
          <a:prstGeom prst="rect">
            <a:avLst/>
          </a:prstGeom>
        </p:spPr>
      </p:pic>
      <p:sp>
        <p:nvSpPr>
          <p:cNvPr id="3" name="İçerik Yer Tutucusu 2">
            <a:extLst>
              <a:ext uri="{FF2B5EF4-FFF2-40B4-BE49-F238E27FC236}">
                <a16:creationId xmlns:a16="http://schemas.microsoft.com/office/drawing/2014/main" id="{DD749F13-E623-40F2-98F4-2321C0254A38}"/>
              </a:ext>
            </a:extLst>
          </p:cNvPr>
          <p:cNvSpPr>
            <a:spLocks noGrp="1"/>
          </p:cNvSpPr>
          <p:nvPr>
            <p:ph idx="1"/>
          </p:nvPr>
        </p:nvSpPr>
        <p:spPr>
          <a:xfrm flipH="1" flipV="1">
            <a:off x="11812043" y="5581107"/>
            <a:ext cx="45719" cy="45719"/>
          </a:xfrm>
        </p:spPr>
        <p:txBody>
          <a:bodyPr>
            <a:normAutofit fontScale="25000" lnSpcReduction="20000"/>
          </a:bodyPr>
          <a:lstStyle/>
          <a:p>
            <a:pPr marL="0" lvl="1" indent="0" algn="just">
              <a:lnSpc>
                <a:spcPct val="150000"/>
              </a:lnSpc>
              <a:buNone/>
            </a:pPr>
            <a:endParaRPr lang="tr-TR" sz="2000" dirty="0">
              <a:latin typeface="Arial" panose="020B0604020202020204" pitchFamily="34" charset="0"/>
              <a:ea typeface="Calibri" panose="020F0502020204030204" pitchFamily="34" charset="0"/>
              <a:cs typeface="Arial" panose="020B0604020202020204" pitchFamily="34" charset="0"/>
            </a:endParaRPr>
          </a:p>
        </p:txBody>
      </p:sp>
      <p:sp>
        <p:nvSpPr>
          <p:cNvPr id="4" name="Dikdörtgen: Köşeleri Yuvarlatılmış 3">
            <a:extLst>
              <a:ext uri="{FF2B5EF4-FFF2-40B4-BE49-F238E27FC236}">
                <a16:creationId xmlns:a16="http://schemas.microsoft.com/office/drawing/2014/main" id="{59D91477-7540-4847-9A6C-70BC4BDEBA34}"/>
              </a:ext>
            </a:extLst>
          </p:cNvPr>
          <p:cNvSpPr/>
          <p:nvPr/>
        </p:nvSpPr>
        <p:spPr>
          <a:xfrm>
            <a:off x="338953" y="412171"/>
            <a:ext cx="11514093" cy="50343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lvl="1" indent="0" algn="ctr">
              <a:lnSpc>
                <a:spcPct val="150000"/>
              </a:lnSpc>
              <a:buNone/>
            </a:pPr>
            <a:r>
              <a:rPr lang="tr-TR" sz="2000" b="1" dirty="0">
                <a:solidFill>
                  <a:schemeClr val="tx1"/>
                </a:solidFill>
                <a:latin typeface="Arial" panose="020B0604020202020204" pitchFamily="34" charset="0"/>
                <a:cs typeface="Arial" panose="020B0604020202020204" pitchFamily="34" charset="0"/>
              </a:rPr>
              <a:t>YETKİ DEVRİ</a:t>
            </a:r>
          </a:p>
        </p:txBody>
      </p:sp>
      <p:sp>
        <p:nvSpPr>
          <p:cNvPr id="6" name="Açıklama Balonu: Sol Sağ Ok 5">
            <a:extLst>
              <a:ext uri="{FF2B5EF4-FFF2-40B4-BE49-F238E27FC236}">
                <a16:creationId xmlns:a16="http://schemas.microsoft.com/office/drawing/2014/main" id="{9A900C87-02E8-430E-AAEE-6F4896A21D88}"/>
              </a:ext>
            </a:extLst>
          </p:cNvPr>
          <p:cNvSpPr/>
          <p:nvPr/>
        </p:nvSpPr>
        <p:spPr>
          <a:xfrm>
            <a:off x="4314937" y="1060823"/>
            <a:ext cx="3484346" cy="1924361"/>
          </a:xfrm>
          <a:prstGeom prst="leftRightArrow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lvl="1" indent="0" algn="just">
              <a:lnSpc>
                <a:spcPct val="150000"/>
              </a:lnSpc>
              <a:buNone/>
            </a:pPr>
            <a:r>
              <a:rPr lang="tr-TR" sz="1800" b="1" dirty="0">
                <a:solidFill>
                  <a:schemeClr val="tx1"/>
                </a:solidFill>
                <a:latin typeface="Arial" panose="020B0604020202020204" pitchFamily="34" charset="0"/>
                <a:ea typeface="Calibri" panose="020F0502020204030204" pitchFamily="34" charset="0"/>
                <a:cs typeface="Arial" panose="020B0604020202020204" pitchFamily="34" charset="0"/>
              </a:rPr>
              <a:t>  İmza Yetkisi </a:t>
            </a:r>
          </a:p>
        </p:txBody>
      </p:sp>
      <p:sp>
        <p:nvSpPr>
          <p:cNvPr id="7" name="Oval 6">
            <a:extLst>
              <a:ext uri="{FF2B5EF4-FFF2-40B4-BE49-F238E27FC236}">
                <a16:creationId xmlns:a16="http://schemas.microsoft.com/office/drawing/2014/main" id="{48DD4870-ED49-4573-8BF3-D325B6D66EBB}"/>
              </a:ext>
            </a:extLst>
          </p:cNvPr>
          <p:cNvSpPr/>
          <p:nvPr/>
        </p:nvSpPr>
        <p:spPr>
          <a:xfrm>
            <a:off x="8433911" y="1313249"/>
            <a:ext cx="2774023" cy="142810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lvl="1" indent="0" algn="ctr">
              <a:lnSpc>
                <a:spcPct val="150000"/>
              </a:lnSpc>
              <a:buNone/>
            </a:pPr>
            <a:r>
              <a:rPr lang="tr-TR" sz="1400" b="1" dirty="0">
                <a:latin typeface="Arial" panose="020B0604020202020204" pitchFamily="34" charset="0"/>
                <a:ea typeface="Calibri" panose="020F0502020204030204" pitchFamily="34" charset="0"/>
                <a:cs typeface="Arial" panose="020B0604020202020204" pitchFamily="34" charset="0"/>
              </a:rPr>
              <a:t>65 yaşını doldurmamış Mühendis</a:t>
            </a:r>
          </a:p>
        </p:txBody>
      </p:sp>
      <p:sp>
        <p:nvSpPr>
          <p:cNvPr id="8" name="Oval 7">
            <a:extLst>
              <a:ext uri="{FF2B5EF4-FFF2-40B4-BE49-F238E27FC236}">
                <a16:creationId xmlns:a16="http://schemas.microsoft.com/office/drawing/2014/main" id="{412FF88D-DB7A-4555-8E97-6E291A6613BE}"/>
              </a:ext>
            </a:extLst>
          </p:cNvPr>
          <p:cNvSpPr/>
          <p:nvPr/>
        </p:nvSpPr>
        <p:spPr>
          <a:xfrm>
            <a:off x="906286" y="1313249"/>
            <a:ext cx="2774023" cy="142810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lvl="1" indent="0" algn="ctr">
              <a:lnSpc>
                <a:spcPct val="150000"/>
              </a:lnSpc>
              <a:buNone/>
            </a:pPr>
            <a:r>
              <a:rPr lang="tr-TR" sz="1200" b="1" dirty="0">
                <a:latin typeface="Arial" panose="020B0604020202020204" pitchFamily="34" charset="0"/>
                <a:ea typeface="Calibri" panose="020F0502020204030204" pitchFamily="34" charset="0"/>
                <a:cs typeface="Arial" panose="020B0604020202020204" pitchFamily="34" charset="0"/>
              </a:rPr>
              <a:t>En az iki yıl harita ve kadastro hizmetlerinde deneyimli </a:t>
            </a:r>
          </a:p>
        </p:txBody>
      </p:sp>
      <p:sp>
        <p:nvSpPr>
          <p:cNvPr id="10" name="Patlama: 14 Nokta 9">
            <a:extLst>
              <a:ext uri="{FF2B5EF4-FFF2-40B4-BE49-F238E27FC236}">
                <a16:creationId xmlns:a16="http://schemas.microsoft.com/office/drawing/2014/main" id="{56E23392-F7CE-4BFD-880E-092EF4B666CE}"/>
              </a:ext>
            </a:extLst>
          </p:cNvPr>
          <p:cNvSpPr/>
          <p:nvPr/>
        </p:nvSpPr>
        <p:spPr>
          <a:xfrm>
            <a:off x="662168" y="3867926"/>
            <a:ext cx="3754400" cy="2442352"/>
          </a:xfrm>
          <a:prstGeom prst="irregularSeal2">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lvl="1" indent="0" algn="ctr">
              <a:lnSpc>
                <a:spcPct val="150000"/>
              </a:lnSpc>
              <a:buNone/>
            </a:pPr>
            <a:r>
              <a:rPr lang="tr-TR" sz="1800" dirty="0">
                <a:solidFill>
                  <a:schemeClr val="tx1"/>
                </a:solidFill>
                <a:latin typeface="Arial" panose="020B0604020202020204" pitchFamily="34" charset="0"/>
                <a:ea typeface="Calibri" panose="020F0502020204030204" pitchFamily="34" charset="0"/>
                <a:cs typeface="Arial" panose="020B0604020202020204" pitchFamily="34" charset="0"/>
              </a:rPr>
              <a:t>Yıl içerisinde</a:t>
            </a:r>
          </a:p>
          <a:p>
            <a:pPr marL="0" lvl="1" indent="0" algn="ctr">
              <a:lnSpc>
                <a:spcPct val="150000"/>
              </a:lnSpc>
              <a:buNone/>
            </a:pPr>
            <a:r>
              <a:rPr lang="tr-TR" sz="1800" b="1" dirty="0">
                <a:solidFill>
                  <a:schemeClr val="tx1"/>
                </a:solidFill>
                <a:latin typeface="Arial" panose="020B0604020202020204" pitchFamily="34" charset="0"/>
                <a:ea typeface="Calibri" panose="020F0502020204030204" pitchFamily="34" charset="0"/>
                <a:cs typeface="Arial" panose="020B0604020202020204" pitchFamily="34" charset="0"/>
              </a:rPr>
              <a:t> 30 gün</a:t>
            </a:r>
            <a:endParaRPr lang="tr-TR" sz="1800" dirty="0">
              <a:solidFill>
                <a:schemeClr val="tx1"/>
              </a:solidFill>
            </a:endParaRPr>
          </a:p>
        </p:txBody>
      </p:sp>
      <p:sp>
        <p:nvSpPr>
          <p:cNvPr id="2" name="Patlama: 8 Nokta 1">
            <a:extLst>
              <a:ext uri="{FF2B5EF4-FFF2-40B4-BE49-F238E27FC236}">
                <a16:creationId xmlns:a16="http://schemas.microsoft.com/office/drawing/2014/main" id="{51A515D7-6D6A-463F-A96B-44D811457E6F}"/>
              </a:ext>
            </a:extLst>
          </p:cNvPr>
          <p:cNvSpPr/>
          <p:nvPr/>
        </p:nvSpPr>
        <p:spPr>
          <a:xfrm>
            <a:off x="8360116" y="3816254"/>
            <a:ext cx="3369741" cy="2442352"/>
          </a:xfrm>
          <a:prstGeom prst="irregularSeal1">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dirty="0">
                <a:solidFill>
                  <a:schemeClr val="tx1"/>
                </a:solidFill>
                <a:latin typeface="Arial" panose="020B0604020202020204" pitchFamily="34" charset="0"/>
                <a:cs typeface="Arial" panose="020B0604020202020204" pitchFamily="34" charset="0"/>
              </a:rPr>
              <a:t>Yemin belgesinde</a:t>
            </a:r>
          </a:p>
          <a:p>
            <a:pPr algn="ctr"/>
            <a:r>
              <a:rPr lang="tr-TR" sz="1200" b="1" dirty="0">
                <a:solidFill>
                  <a:schemeClr val="tx1"/>
                </a:solidFill>
                <a:latin typeface="Arial" panose="020B0604020202020204" pitchFamily="34" charset="0"/>
                <a:cs typeface="Arial" panose="020B0604020202020204" pitchFamily="34" charset="0"/>
              </a:rPr>
              <a:t> yetki devrinden </a:t>
            </a:r>
            <a:r>
              <a:rPr lang="tr-TR" sz="1200" dirty="0">
                <a:solidFill>
                  <a:schemeClr val="tx1"/>
                </a:solidFill>
                <a:latin typeface="Arial" panose="020B0604020202020204" pitchFamily="34" charset="0"/>
                <a:cs typeface="Arial" panose="020B0604020202020204" pitchFamily="34" charset="0"/>
              </a:rPr>
              <a:t>bahsetmelidir.</a:t>
            </a:r>
            <a:endParaRPr lang="tr-TR" sz="1200" dirty="0">
              <a:solidFill>
                <a:schemeClr val="tx1"/>
              </a:solidFill>
            </a:endParaRPr>
          </a:p>
        </p:txBody>
      </p:sp>
      <p:sp>
        <p:nvSpPr>
          <p:cNvPr id="11" name="Patlama: 8 Nokta 10">
            <a:extLst>
              <a:ext uri="{FF2B5EF4-FFF2-40B4-BE49-F238E27FC236}">
                <a16:creationId xmlns:a16="http://schemas.microsoft.com/office/drawing/2014/main" id="{214C5A5F-C3D5-4A9A-AA70-63EB3BC1C552}"/>
              </a:ext>
            </a:extLst>
          </p:cNvPr>
          <p:cNvSpPr/>
          <p:nvPr/>
        </p:nvSpPr>
        <p:spPr>
          <a:xfrm>
            <a:off x="4216543" y="3872816"/>
            <a:ext cx="3681135" cy="2329229"/>
          </a:xfrm>
          <a:prstGeom prst="irregularSeal1">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dirty="0">
                <a:solidFill>
                  <a:schemeClr val="tx1"/>
                </a:solidFill>
                <a:latin typeface="Arial" panose="020B0604020202020204" pitchFamily="34" charset="0"/>
                <a:cs typeface="Arial" panose="020B0604020202020204" pitchFamily="34" charset="0"/>
              </a:rPr>
              <a:t>İmza Yetkisinin Devri</a:t>
            </a:r>
          </a:p>
          <a:p>
            <a:pPr algn="ctr"/>
            <a:r>
              <a:rPr lang="tr-TR" sz="1200" dirty="0">
                <a:solidFill>
                  <a:schemeClr val="tx1"/>
                </a:solidFill>
                <a:latin typeface="Arial" panose="020B0604020202020204" pitchFamily="34" charset="0"/>
                <a:cs typeface="Arial" panose="020B0604020202020204" pitchFamily="34" charset="0"/>
              </a:rPr>
              <a:t>Yönetmelik </a:t>
            </a:r>
          </a:p>
          <a:p>
            <a:pPr algn="ctr"/>
            <a:r>
              <a:rPr lang="tr-TR" sz="1200" b="1" dirty="0">
                <a:solidFill>
                  <a:schemeClr val="tx1"/>
                </a:solidFill>
                <a:latin typeface="Arial" panose="020B0604020202020204" pitchFamily="34" charset="0"/>
                <a:cs typeface="Arial" panose="020B0604020202020204" pitchFamily="34" charset="0"/>
              </a:rPr>
              <a:t>43. Madde</a:t>
            </a:r>
            <a:r>
              <a:rPr lang="tr-TR" sz="1200" dirty="0">
                <a:solidFill>
                  <a:schemeClr val="tx1"/>
                </a:solidFill>
                <a:latin typeface="Arial" panose="020B0604020202020204" pitchFamily="34" charset="0"/>
                <a:cs typeface="Arial" panose="020B0604020202020204" pitchFamily="34" charset="0"/>
              </a:rPr>
              <a:t>.</a:t>
            </a:r>
          </a:p>
          <a:p>
            <a:pPr algn="ctr"/>
            <a:endParaRPr lang="tr-TR" sz="1200" dirty="0"/>
          </a:p>
        </p:txBody>
      </p:sp>
    </p:spTree>
    <p:extLst>
      <p:ext uri="{BB962C8B-B14F-4D97-AF65-F5344CB8AC3E}">
        <p14:creationId xmlns:p14="http://schemas.microsoft.com/office/powerpoint/2010/main" val="1355049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B7523F8-1430-493A-B0AE-826096C9DF53}"/>
              </a:ext>
            </a:extLst>
          </p:cNvPr>
          <p:cNvSpPr>
            <a:spLocks noGrp="1"/>
          </p:cNvSpPr>
          <p:nvPr>
            <p:ph type="title"/>
          </p:nvPr>
        </p:nvSpPr>
        <p:spPr/>
        <p:txBody>
          <a:bodyPr>
            <a:normAutofit/>
          </a:bodyPr>
          <a:lstStyle/>
          <a:p>
            <a:pPr algn="ctr"/>
            <a:r>
              <a:rPr lang="tr-TR" sz="4000" b="1" dirty="0">
                <a:solidFill>
                  <a:srgbClr val="0070C0"/>
                </a:solidFill>
                <a:latin typeface="Times New Roman" panose="02020603050405020304" pitchFamily="18" charset="0"/>
                <a:cs typeface="Times New Roman" panose="02020603050405020304" pitchFamily="18" charset="0"/>
              </a:rPr>
              <a:t>İÇERİK</a:t>
            </a:r>
          </a:p>
        </p:txBody>
      </p:sp>
      <p:sp>
        <p:nvSpPr>
          <p:cNvPr id="4" name="2 İçerik Yer Tutucusu">
            <a:extLst>
              <a:ext uri="{FF2B5EF4-FFF2-40B4-BE49-F238E27FC236}">
                <a16:creationId xmlns:a16="http://schemas.microsoft.com/office/drawing/2014/main" id="{250C221F-3CAB-4D81-B5AA-0EB1758EE4C3}"/>
              </a:ext>
            </a:extLst>
          </p:cNvPr>
          <p:cNvSpPr>
            <a:spLocks noGrp="1"/>
          </p:cNvSpPr>
          <p:nvPr>
            <p:ph idx="1"/>
          </p:nvPr>
        </p:nvSpPr>
        <p:spPr>
          <a:xfrm>
            <a:off x="328773" y="1152395"/>
            <a:ext cx="11637255" cy="4901564"/>
          </a:xfrm>
        </p:spPr>
        <p:txBody>
          <a:bodyPr>
            <a:normAutofit/>
          </a:bodyPr>
          <a:lstStyle/>
          <a:p>
            <a:pPr marL="1501178" lvl="1" indent="-342854">
              <a:lnSpc>
                <a:spcPct val="115000"/>
              </a:lnSpc>
              <a:spcAft>
                <a:spcPts val="750"/>
              </a:spcAft>
              <a:buNone/>
            </a:pPr>
            <a:endParaRPr lang="tr-TR" sz="2000" b="1" dirty="0">
              <a:solidFill>
                <a:schemeClr val="accent6">
                  <a:lumMod val="75000"/>
                </a:schemeClr>
              </a:solidFill>
              <a:latin typeface="Arial" panose="020B0604020202020204" pitchFamily="34" charset="0"/>
              <a:cs typeface="Arial" panose="020B0604020202020204" pitchFamily="34" charset="0"/>
            </a:endParaRPr>
          </a:p>
          <a:p>
            <a:pPr marL="1501178" lvl="1" indent="-342854">
              <a:lnSpc>
                <a:spcPct val="115000"/>
              </a:lnSpc>
              <a:spcAft>
                <a:spcPts val="750"/>
              </a:spcAft>
              <a:buNone/>
            </a:pPr>
            <a:endParaRPr lang="tr-TR" sz="2000" b="1" u="sng" dirty="0">
              <a:solidFill>
                <a:schemeClr val="accent6">
                  <a:lumMod val="75000"/>
                </a:schemeClr>
              </a:solidFill>
              <a:latin typeface="Arial" panose="020B0604020202020204" pitchFamily="34" charset="0"/>
              <a:cs typeface="Arial" panose="020B0604020202020204" pitchFamily="34" charset="0"/>
            </a:endParaRPr>
          </a:p>
          <a:p>
            <a:pPr marL="1501178" lvl="1" indent="-342854">
              <a:lnSpc>
                <a:spcPct val="115000"/>
              </a:lnSpc>
              <a:spcAft>
                <a:spcPts val="750"/>
              </a:spcAft>
              <a:buNone/>
            </a:pPr>
            <a:endParaRPr lang="tr-TR" sz="2000" b="1" u="sng" dirty="0">
              <a:latin typeface="Arial" panose="020B0604020202020204" pitchFamily="34" charset="0"/>
              <a:cs typeface="Arial" panose="020B0604020202020204" pitchFamily="34" charset="0"/>
            </a:endParaRPr>
          </a:p>
          <a:p>
            <a:pPr marL="1501178" lvl="1" indent="-342854">
              <a:lnSpc>
                <a:spcPct val="115000"/>
              </a:lnSpc>
              <a:spcAft>
                <a:spcPts val="750"/>
              </a:spcAft>
              <a:buNone/>
            </a:pPr>
            <a:endParaRPr lang="tr-TR" sz="2000" b="1" u="sng" dirty="0">
              <a:latin typeface="Arial" panose="020B0604020202020204" pitchFamily="34" charset="0"/>
              <a:cs typeface="Arial" panose="020B0604020202020204" pitchFamily="34" charset="0"/>
            </a:endParaRPr>
          </a:p>
          <a:p>
            <a:pPr marL="1501178" lvl="1" indent="-342854">
              <a:lnSpc>
                <a:spcPct val="115000"/>
              </a:lnSpc>
              <a:spcAft>
                <a:spcPts val="750"/>
              </a:spcAft>
              <a:buNone/>
            </a:pPr>
            <a:endParaRPr lang="tr-TR" sz="2000" b="1" u="sng" dirty="0">
              <a:latin typeface="Arial" panose="020B0604020202020204" pitchFamily="34" charset="0"/>
              <a:cs typeface="Arial" panose="020B0604020202020204" pitchFamily="34" charset="0"/>
            </a:endParaRPr>
          </a:p>
          <a:p>
            <a:pPr marL="1501178" lvl="1" indent="-342854">
              <a:lnSpc>
                <a:spcPct val="115000"/>
              </a:lnSpc>
              <a:spcAft>
                <a:spcPts val="750"/>
              </a:spcAft>
              <a:buNone/>
            </a:pPr>
            <a:endParaRPr lang="tr-TR" sz="2000" b="1" u="sng" dirty="0">
              <a:latin typeface="Arial" panose="020B0604020202020204" pitchFamily="34" charset="0"/>
              <a:cs typeface="Arial" panose="020B0604020202020204" pitchFamily="34" charset="0"/>
            </a:endParaRPr>
          </a:p>
          <a:p>
            <a:pPr marL="1501178" lvl="1" indent="-342854">
              <a:lnSpc>
                <a:spcPct val="115000"/>
              </a:lnSpc>
              <a:spcAft>
                <a:spcPts val="750"/>
              </a:spcAft>
              <a:buNone/>
            </a:pPr>
            <a:endParaRPr lang="tr-TR" sz="2000" b="1" u="sng" dirty="0">
              <a:latin typeface="Arial" panose="020B0604020202020204" pitchFamily="34" charset="0"/>
              <a:cs typeface="Arial" panose="020B0604020202020204" pitchFamily="34" charset="0"/>
            </a:endParaRPr>
          </a:p>
          <a:p>
            <a:pPr marL="1501178" lvl="1" indent="-342854">
              <a:lnSpc>
                <a:spcPct val="115000"/>
              </a:lnSpc>
              <a:spcAft>
                <a:spcPts val="750"/>
              </a:spcAft>
              <a:buNone/>
            </a:pPr>
            <a:endParaRPr lang="tr-TR" sz="2000" dirty="0"/>
          </a:p>
        </p:txBody>
      </p:sp>
      <p:sp>
        <p:nvSpPr>
          <p:cNvPr id="5" name="Metin kutusu 4">
            <a:extLst>
              <a:ext uri="{FF2B5EF4-FFF2-40B4-BE49-F238E27FC236}">
                <a16:creationId xmlns:a16="http://schemas.microsoft.com/office/drawing/2014/main" id="{E45DCB62-C6A7-4781-ADC8-815E6F0CDAAB}"/>
              </a:ext>
            </a:extLst>
          </p:cNvPr>
          <p:cNvSpPr txBox="1"/>
          <p:nvPr/>
        </p:nvSpPr>
        <p:spPr>
          <a:xfrm>
            <a:off x="3846786" y="1152396"/>
            <a:ext cx="4729655" cy="383823"/>
          </a:xfrm>
          <a:prstGeom prst="rect">
            <a:avLst/>
          </a:prstGeom>
          <a:noFill/>
        </p:spPr>
        <p:txBody>
          <a:bodyPr wrap="square">
            <a:spAutoFit/>
          </a:bodyPr>
          <a:lstStyle/>
          <a:p>
            <a:pPr marL="685709" indent="-342854">
              <a:lnSpc>
                <a:spcPct val="115000"/>
              </a:lnSpc>
              <a:spcAft>
                <a:spcPts val="750"/>
              </a:spcAft>
            </a:pPr>
            <a:r>
              <a:rPr lang="tr-TR" sz="1800" b="1" dirty="0">
                <a:solidFill>
                  <a:srgbClr val="0070C0"/>
                </a:solidFill>
                <a:latin typeface="Arial" panose="020B0604020202020204" pitchFamily="34" charset="0"/>
                <a:cs typeface="Arial" panose="020B0604020202020204" pitchFamily="34" charset="0"/>
              </a:rPr>
              <a:t>		</a:t>
            </a:r>
          </a:p>
        </p:txBody>
      </p:sp>
      <p:sp>
        <p:nvSpPr>
          <p:cNvPr id="3" name="Dikdörtgen: Köşeleri Yuvarlatılmış 2">
            <a:extLst>
              <a:ext uri="{FF2B5EF4-FFF2-40B4-BE49-F238E27FC236}">
                <a16:creationId xmlns:a16="http://schemas.microsoft.com/office/drawing/2014/main" id="{B7F665C7-9AD3-4B27-8303-A93496CD6751}"/>
              </a:ext>
            </a:extLst>
          </p:cNvPr>
          <p:cNvSpPr/>
          <p:nvPr/>
        </p:nvSpPr>
        <p:spPr>
          <a:xfrm>
            <a:off x="328772" y="1438382"/>
            <a:ext cx="11537879" cy="885107"/>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1501178" lvl="1" indent="-342854" algn="just">
              <a:lnSpc>
                <a:spcPct val="115000"/>
              </a:lnSpc>
              <a:spcAft>
                <a:spcPts val="750"/>
              </a:spcAft>
              <a:buNone/>
            </a:pPr>
            <a:r>
              <a:rPr lang="tr-TR" sz="1800" b="1" u="sng" dirty="0">
                <a:solidFill>
                  <a:schemeClr val="tx1"/>
                </a:solidFill>
                <a:latin typeface="Arial Black" panose="020B0A04020102020204" pitchFamily="34" charset="0"/>
                <a:cs typeface="Arial" panose="020B0604020202020204" pitchFamily="34" charset="0"/>
              </a:rPr>
              <a:t>5368 </a:t>
            </a:r>
            <a:r>
              <a:rPr lang="tr-TR" sz="1800" b="1" u="sng" dirty="0">
                <a:solidFill>
                  <a:schemeClr val="tx1"/>
                </a:solidFill>
                <a:uFill>
                  <a:solidFill>
                    <a:schemeClr val="tx1"/>
                  </a:solidFill>
                </a:uFill>
                <a:latin typeface="Arial Black" panose="020B0A04020102020204" pitchFamily="34" charset="0"/>
                <a:cs typeface="Arial" panose="020B0604020202020204" pitchFamily="34" charset="0"/>
              </a:rPr>
              <a:t>Sayılı</a:t>
            </a:r>
            <a:r>
              <a:rPr lang="tr-TR" sz="1800" b="1" u="sng" dirty="0">
                <a:solidFill>
                  <a:schemeClr val="tx1"/>
                </a:solidFill>
                <a:latin typeface="Arial Black" panose="020B0A04020102020204" pitchFamily="34" charset="0"/>
                <a:cs typeface="Arial" panose="020B0604020202020204" pitchFamily="34" charset="0"/>
              </a:rPr>
              <a:t> Lisanslı Harita Kadastro Mühendisleri ve Büroları Hakkında Kanun</a:t>
            </a:r>
          </a:p>
        </p:txBody>
      </p:sp>
      <p:sp>
        <p:nvSpPr>
          <p:cNvPr id="6" name="Dikdörtgen: Köşeleri Yuvarlatılmış 5">
            <a:extLst>
              <a:ext uri="{FF2B5EF4-FFF2-40B4-BE49-F238E27FC236}">
                <a16:creationId xmlns:a16="http://schemas.microsoft.com/office/drawing/2014/main" id="{D701B4BC-8E74-49BD-AD28-D6BCF6E88968}"/>
              </a:ext>
            </a:extLst>
          </p:cNvPr>
          <p:cNvSpPr/>
          <p:nvPr/>
        </p:nvSpPr>
        <p:spPr>
          <a:xfrm>
            <a:off x="328773" y="2917860"/>
            <a:ext cx="11537878" cy="885107"/>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1501178" lvl="1" indent="-342854" algn="just">
              <a:lnSpc>
                <a:spcPct val="115000"/>
              </a:lnSpc>
              <a:spcAft>
                <a:spcPts val="750"/>
              </a:spcAft>
              <a:buNone/>
            </a:pPr>
            <a:r>
              <a:rPr lang="tr-TR" sz="1800" b="1" u="sng" dirty="0">
                <a:solidFill>
                  <a:schemeClr val="tx1"/>
                </a:solidFill>
                <a:latin typeface="Arial Black" panose="020B0A04020102020204" pitchFamily="34" charset="0"/>
                <a:cs typeface="Arial" panose="020B0604020202020204" pitchFamily="34" charset="0"/>
              </a:rPr>
              <a:t>Lisanslı Harita Kadastro Mühendisleri ve Büroları </a:t>
            </a:r>
            <a:r>
              <a:rPr lang="tr-TR" sz="1800" b="1" u="sng" dirty="0">
                <a:solidFill>
                  <a:schemeClr val="tx1"/>
                </a:solidFill>
                <a:uFill>
                  <a:solidFill>
                    <a:schemeClr val="tx1"/>
                  </a:solidFill>
                </a:uFill>
                <a:latin typeface="Arial Black" panose="020B0A04020102020204" pitchFamily="34" charset="0"/>
                <a:cs typeface="Arial" panose="020B0604020202020204" pitchFamily="34" charset="0"/>
              </a:rPr>
              <a:t>Hakkında</a:t>
            </a:r>
            <a:r>
              <a:rPr lang="tr-TR" sz="1800" b="1" u="sng" dirty="0">
                <a:solidFill>
                  <a:schemeClr val="tx1"/>
                </a:solidFill>
                <a:latin typeface="Arial Black" panose="020B0A04020102020204" pitchFamily="34" charset="0"/>
                <a:cs typeface="Arial" panose="020B0604020202020204" pitchFamily="34" charset="0"/>
              </a:rPr>
              <a:t> Yönetmelik</a:t>
            </a:r>
            <a:endParaRPr lang="tr-TR" sz="1800" b="1" dirty="0">
              <a:solidFill>
                <a:schemeClr val="tx1"/>
              </a:solidFill>
              <a:latin typeface="Arial Black" panose="020B0A04020102020204" pitchFamily="34" charset="0"/>
              <a:cs typeface="Arial" panose="020B0604020202020204" pitchFamily="34" charset="0"/>
            </a:endParaRPr>
          </a:p>
        </p:txBody>
      </p:sp>
      <p:sp>
        <p:nvSpPr>
          <p:cNvPr id="7" name="Dikdörtgen: Köşeleri Yuvarlatılmış 6">
            <a:extLst>
              <a:ext uri="{FF2B5EF4-FFF2-40B4-BE49-F238E27FC236}">
                <a16:creationId xmlns:a16="http://schemas.microsoft.com/office/drawing/2014/main" id="{FFDA6745-1035-4270-9203-BB17F97134F8}"/>
              </a:ext>
            </a:extLst>
          </p:cNvPr>
          <p:cNvSpPr/>
          <p:nvPr/>
        </p:nvSpPr>
        <p:spPr>
          <a:xfrm>
            <a:off x="328773" y="4325419"/>
            <a:ext cx="11534454" cy="885107"/>
          </a:xfrm>
          <a:prstGeom prst="roundRect">
            <a:avLst>
              <a:gd name="adj" fmla="val 14016"/>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1501178" lvl="1" indent="-342854">
              <a:lnSpc>
                <a:spcPct val="115000"/>
              </a:lnSpc>
              <a:spcAft>
                <a:spcPts val="750"/>
              </a:spcAft>
              <a:buNone/>
            </a:pPr>
            <a:r>
              <a:rPr lang="tr-TR" sz="1800" b="1" u="sng" dirty="0">
                <a:solidFill>
                  <a:schemeClr val="tx1"/>
                </a:solidFill>
                <a:latin typeface="Arial Black" panose="020B0A04020102020204" pitchFamily="34" charset="0"/>
                <a:cs typeface="Arial" panose="020B0604020202020204" pitchFamily="34" charset="0"/>
              </a:rPr>
              <a:t>Lisanslı Harita Kadastro Mühendisleri ve Bürolarının Çalışma Usul ve Esasları Hakkında Genelge (2022/2 sayılı)</a:t>
            </a:r>
          </a:p>
        </p:txBody>
      </p:sp>
    </p:spTree>
    <p:extLst>
      <p:ext uri="{BB962C8B-B14F-4D97-AF65-F5344CB8AC3E}">
        <p14:creationId xmlns:p14="http://schemas.microsoft.com/office/powerpoint/2010/main" val="25006031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9B7636A7-5523-4EF6-836A-E83775AAA87D}"/>
              </a:ext>
            </a:extLst>
          </p:cNvPr>
          <p:cNvSpPr>
            <a:spLocks noGrp="1"/>
          </p:cNvSpPr>
          <p:nvPr>
            <p:ph idx="1"/>
          </p:nvPr>
        </p:nvSpPr>
        <p:spPr>
          <a:xfrm>
            <a:off x="547254" y="499872"/>
            <a:ext cx="7881042" cy="5677091"/>
          </a:xfrm>
        </p:spPr>
        <p:txBody>
          <a:bodyPr>
            <a:normAutofit/>
          </a:bodyPr>
          <a:lstStyle/>
          <a:p>
            <a:pPr marL="0" lvl="1" indent="0" algn="just">
              <a:lnSpc>
                <a:spcPct val="150000"/>
              </a:lnSpc>
              <a:buNone/>
            </a:pPr>
            <a:endParaRPr lang="tr-TR" sz="2000" b="1" u="sng" dirty="0">
              <a:latin typeface="Arial" panose="020B0604020202020204" pitchFamily="34" charset="0"/>
              <a:ea typeface="Calibri" panose="020F0502020204030204" pitchFamily="34" charset="0"/>
              <a:cs typeface="Arial" panose="020B0604020202020204" pitchFamily="34" charset="0"/>
            </a:endParaRPr>
          </a:p>
          <a:p>
            <a:pPr marL="0" lvl="1" indent="0" algn="just">
              <a:lnSpc>
                <a:spcPct val="150000"/>
              </a:lnSpc>
              <a:buNone/>
            </a:pPr>
            <a:endParaRPr lang="tr-TR" sz="2000" b="1" u="sng" dirty="0">
              <a:latin typeface="Arial" panose="020B0604020202020204" pitchFamily="34" charset="0"/>
              <a:ea typeface="Calibri" panose="020F0502020204030204" pitchFamily="34" charset="0"/>
              <a:cs typeface="Arial" panose="020B0604020202020204" pitchFamily="34" charset="0"/>
            </a:endParaRPr>
          </a:p>
          <a:p>
            <a:pPr marL="0" lvl="1" indent="0" algn="just">
              <a:lnSpc>
                <a:spcPct val="150000"/>
              </a:lnSpc>
              <a:buNone/>
            </a:pPr>
            <a:endParaRPr lang="tr-TR" sz="2000" b="1" u="sng" dirty="0">
              <a:latin typeface="Arial" panose="020B0604020202020204" pitchFamily="34" charset="0"/>
              <a:ea typeface="Calibri" panose="020F0502020204030204" pitchFamily="34" charset="0"/>
              <a:cs typeface="Arial" panose="020B0604020202020204" pitchFamily="34" charset="0"/>
            </a:endParaRPr>
          </a:p>
          <a:p>
            <a:pPr marL="0" lvl="1" indent="0" algn="just">
              <a:lnSpc>
                <a:spcPct val="150000"/>
              </a:lnSpc>
              <a:buNone/>
            </a:pPr>
            <a:endParaRPr lang="tr-TR" sz="2000" b="1" u="sng" dirty="0">
              <a:latin typeface="Arial" panose="020B0604020202020204" pitchFamily="34" charset="0"/>
              <a:ea typeface="Calibri" panose="020F0502020204030204" pitchFamily="34" charset="0"/>
              <a:cs typeface="Arial" panose="020B0604020202020204" pitchFamily="34" charset="0"/>
            </a:endParaRPr>
          </a:p>
          <a:p>
            <a:pPr marL="0" lvl="1" indent="0" algn="just">
              <a:lnSpc>
                <a:spcPct val="150000"/>
              </a:lnSpc>
              <a:buNone/>
            </a:pPr>
            <a:endParaRPr lang="tr-TR" sz="2000" b="1" u="sng" dirty="0">
              <a:latin typeface="Arial" panose="020B0604020202020204" pitchFamily="34" charset="0"/>
              <a:ea typeface="Calibri" panose="020F0502020204030204" pitchFamily="34" charset="0"/>
              <a:cs typeface="Arial" panose="020B0604020202020204" pitchFamily="34" charset="0"/>
            </a:endParaRPr>
          </a:p>
          <a:p>
            <a:pPr marL="0" lvl="1" indent="0" algn="just">
              <a:lnSpc>
                <a:spcPct val="150000"/>
              </a:lnSpc>
              <a:buNone/>
            </a:pPr>
            <a:endParaRPr lang="tr-TR" sz="2000" b="1" u="sng" dirty="0">
              <a:latin typeface="Arial" panose="020B0604020202020204" pitchFamily="34" charset="0"/>
              <a:ea typeface="Calibri" panose="020F0502020204030204" pitchFamily="34" charset="0"/>
              <a:cs typeface="Arial" panose="020B0604020202020204" pitchFamily="34" charset="0"/>
            </a:endParaRPr>
          </a:p>
          <a:p>
            <a:pPr marL="0" lvl="1" indent="0" algn="just">
              <a:lnSpc>
                <a:spcPct val="150000"/>
              </a:lnSpc>
              <a:buNone/>
            </a:pPr>
            <a:endParaRPr lang="tr-TR" sz="2000" b="1" u="sng" dirty="0">
              <a:latin typeface="Arial" panose="020B0604020202020204" pitchFamily="34" charset="0"/>
              <a:ea typeface="Calibri" panose="020F0502020204030204" pitchFamily="34" charset="0"/>
              <a:cs typeface="Arial" panose="020B0604020202020204" pitchFamily="34" charset="0"/>
            </a:endParaRPr>
          </a:p>
          <a:p>
            <a:pPr marL="0" lvl="1" indent="0" algn="just">
              <a:lnSpc>
                <a:spcPct val="150000"/>
              </a:lnSpc>
              <a:buNone/>
            </a:pPr>
            <a:endParaRPr lang="tr-TR" sz="2000" b="1" u="sng" dirty="0">
              <a:latin typeface="Arial" panose="020B0604020202020204" pitchFamily="34" charset="0"/>
              <a:ea typeface="Calibri" panose="020F0502020204030204" pitchFamily="34" charset="0"/>
              <a:cs typeface="Arial" panose="020B0604020202020204" pitchFamily="34" charset="0"/>
            </a:endParaRPr>
          </a:p>
          <a:p>
            <a:pPr marL="0" lvl="1" indent="0" algn="just">
              <a:lnSpc>
                <a:spcPct val="150000"/>
              </a:lnSpc>
              <a:buNone/>
            </a:pPr>
            <a:endParaRPr lang="tr-TR" sz="2000" b="1" u="sng" dirty="0">
              <a:latin typeface="Arial" panose="020B0604020202020204" pitchFamily="34" charset="0"/>
              <a:ea typeface="Calibri" panose="020F0502020204030204" pitchFamily="34" charset="0"/>
              <a:cs typeface="Arial" panose="020B0604020202020204" pitchFamily="34" charset="0"/>
            </a:endParaRPr>
          </a:p>
          <a:p>
            <a:endParaRPr lang="tr-TR" dirty="0"/>
          </a:p>
        </p:txBody>
      </p:sp>
      <p:sp>
        <p:nvSpPr>
          <p:cNvPr id="6" name="Dikdörtgen: Köşeleri Yuvarlatılmış 5">
            <a:extLst>
              <a:ext uri="{FF2B5EF4-FFF2-40B4-BE49-F238E27FC236}">
                <a16:creationId xmlns:a16="http://schemas.microsoft.com/office/drawing/2014/main" id="{BE15117E-5AD5-4FE7-94BD-349F2E776840}"/>
              </a:ext>
            </a:extLst>
          </p:cNvPr>
          <p:cNvSpPr/>
          <p:nvPr/>
        </p:nvSpPr>
        <p:spPr>
          <a:xfrm>
            <a:off x="5140578" y="3705095"/>
            <a:ext cx="5398590" cy="1627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800" dirty="0">
                <a:latin typeface="Arial" panose="020B0604020202020204" pitchFamily="34" charset="0"/>
                <a:ea typeface="Calibri" panose="020F0502020204030204" pitchFamily="34" charset="0"/>
                <a:cs typeface="Arial" panose="020B0604020202020204" pitchFamily="34" charset="0"/>
              </a:rPr>
              <a:t>Yetki devri yapılması durumunda, </a:t>
            </a:r>
          </a:p>
          <a:p>
            <a:pPr algn="ctr"/>
            <a:r>
              <a:rPr lang="tr-TR" sz="1800" dirty="0">
                <a:latin typeface="Arial" panose="020B0604020202020204" pitchFamily="34" charset="0"/>
                <a:ea typeface="Calibri" panose="020F0502020204030204" pitchFamily="34" charset="0"/>
                <a:cs typeface="Arial" panose="020B0604020202020204" pitchFamily="34" charset="0"/>
              </a:rPr>
              <a:t>imza devrinde bulunan </a:t>
            </a:r>
          </a:p>
          <a:p>
            <a:pPr algn="ctr"/>
            <a:r>
              <a:rPr lang="tr-TR" sz="1800" b="1" u="sng" dirty="0">
                <a:latin typeface="Arial" panose="020B0604020202020204" pitchFamily="34" charset="0"/>
                <a:ea typeface="Calibri" panose="020F0502020204030204" pitchFamily="34" charset="0"/>
                <a:cs typeface="Arial" panose="020B0604020202020204" pitchFamily="34" charset="0"/>
              </a:rPr>
              <a:t>lisans sahibi iş ve işlemlerden </a:t>
            </a:r>
            <a:r>
              <a:rPr lang="tr-TR" sz="1800" b="1" u="sng" dirty="0" err="1">
                <a:latin typeface="Arial" panose="020B0604020202020204" pitchFamily="34" charset="0"/>
                <a:ea typeface="Calibri" panose="020F0502020204030204" pitchFamily="34" charset="0"/>
                <a:cs typeface="Arial" panose="020B0604020202020204" pitchFamily="34" charset="0"/>
              </a:rPr>
              <a:t>müteselsilen</a:t>
            </a:r>
            <a:r>
              <a:rPr lang="tr-TR" sz="1800" b="1" u="sng" dirty="0">
                <a:latin typeface="Arial" panose="020B0604020202020204" pitchFamily="34" charset="0"/>
                <a:ea typeface="Calibri" panose="020F0502020204030204" pitchFamily="34" charset="0"/>
                <a:cs typeface="Arial" panose="020B0604020202020204" pitchFamily="34" charset="0"/>
              </a:rPr>
              <a:t> sorumludur.</a:t>
            </a:r>
            <a:endParaRPr lang="tr-TR" dirty="0"/>
          </a:p>
        </p:txBody>
      </p:sp>
      <p:sp>
        <p:nvSpPr>
          <p:cNvPr id="7" name="Dikdörtgen: Köşeleri Yuvarlatılmış 6">
            <a:extLst>
              <a:ext uri="{FF2B5EF4-FFF2-40B4-BE49-F238E27FC236}">
                <a16:creationId xmlns:a16="http://schemas.microsoft.com/office/drawing/2014/main" id="{B36E08C2-86B9-4C3B-A270-C31BFDFB97B8}"/>
              </a:ext>
            </a:extLst>
          </p:cNvPr>
          <p:cNvSpPr/>
          <p:nvPr/>
        </p:nvSpPr>
        <p:spPr>
          <a:xfrm>
            <a:off x="697410" y="1288597"/>
            <a:ext cx="5398590" cy="1627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indent="0" algn="ctr">
              <a:lnSpc>
                <a:spcPct val="150000"/>
              </a:lnSpc>
              <a:buNone/>
            </a:pPr>
            <a:r>
              <a:rPr lang="tr-TR" sz="1400" dirty="0">
                <a:latin typeface="Arial" panose="020B0604020202020204" pitchFamily="34" charset="0"/>
                <a:ea typeface="Calibri" panose="020F0502020204030204" pitchFamily="34" charset="0"/>
                <a:cs typeface="Arial" panose="020B0604020202020204" pitchFamily="34" charset="0"/>
              </a:rPr>
              <a:t>Yetki devri işlemleri sistem üzerinden yapılmaktadır. </a:t>
            </a:r>
          </a:p>
          <a:p>
            <a:pPr marL="0" lvl="1" indent="0" algn="ctr">
              <a:lnSpc>
                <a:spcPct val="150000"/>
              </a:lnSpc>
              <a:buNone/>
            </a:pPr>
            <a:r>
              <a:rPr lang="tr-TR" sz="1400" dirty="0">
                <a:latin typeface="Arial" panose="020B0604020202020204" pitchFamily="34" charset="0"/>
                <a:ea typeface="Calibri" panose="020F0502020204030204" pitchFamily="34" charset="0"/>
                <a:cs typeface="Arial" panose="020B0604020202020204" pitchFamily="34" charset="0"/>
              </a:rPr>
              <a:t>Belgenin bir nüshası sicil dosyasında muhafaza edilerek, diğer nüshalar, </a:t>
            </a:r>
            <a:r>
              <a:rPr lang="tr-TR" sz="1400" b="1" dirty="0">
                <a:latin typeface="Arial" panose="020B0604020202020204" pitchFamily="34" charset="0"/>
                <a:ea typeface="Calibri" panose="020F0502020204030204" pitchFamily="34" charset="0"/>
                <a:cs typeface="Arial" panose="020B0604020202020204" pitchFamily="34" charset="0"/>
              </a:rPr>
              <a:t>yetkili mühendise ve kadastro müdürlüğüne iletilir.</a:t>
            </a:r>
            <a:endParaRPr lang="tr-TR" sz="1400" dirty="0"/>
          </a:p>
        </p:txBody>
      </p:sp>
      <p:pic>
        <p:nvPicPr>
          <p:cNvPr id="4" name="Resim 3">
            <a:extLst>
              <a:ext uri="{FF2B5EF4-FFF2-40B4-BE49-F238E27FC236}">
                <a16:creationId xmlns:a16="http://schemas.microsoft.com/office/drawing/2014/main" id="{E2185102-8324-4C7D-9CD7-3F532F3766CF}"/>
              </a:ext>
            </a:extLst>
          </p:cNvPr>
          <p:cNvPicPr>
            <a:picLocks noChangeAspect="1"/>
          </p:cNvPicPr>
          <p:nvPr/>
        </p:nvPicPr>
        <p:blipFill>
          <a:blip r:embed="rId3"/>
          <a:stretch>
            <a:fillRect/>
          </a:stretch>
        </p:blipFill>
        <p:spPr>
          <a:xfrm>
            <a:off x="7213896" y="720653"/>
            <a:ext cx="4280694" cy="2140347"/>
          </a:xfrm>
          <a:prstGeom prst="rect">
            <a:avLst/>
          </a:prstGeom>
        </p:spPr>
      </p:pic>
    </p:spTree>
    <p:extLst>
      <p:ext uri="{BB962C8B-B14F-4D97-AF65-F5344CB8AC3E}">
        <p14:creationId xmlns:p14="http://schemas.microsoft.com/office/powerpoint/2010/main" val="2339772399"/>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0FDB1D83-8289-49A0-855E-C2135480728E}"/>
              </a:ext>
            </a:extLst>
          </p:cNvPr>
          <p:cNvSpPr>
            <a:spLocks noGrp="1"/>
          </p:cNvSpPr>
          <p:nvPr>
            <p:ph idx="1"/>
          </p:nvPr>
        </p:nvSpPr>
        <p:spPr>
          <a:xfrm>
            <a:off x="3246634" y="585788"/>
            <a:ext cx="5866544" cy="1228725"/>
          </a:xfrm>
        </p:spPr>
        <p:txBody>
          <a:bodyPr>
            <a:normAutofit fontScale="25000" lnSpcReduction="20000"/>
          </a:bodyPr>
          <a:lstStyle/>
          <a:p>
            <a:pPr marL="0" indent="0" algn="just">
              <a:lnSpc>
                <a:spcPct val="150000"/>
              </a:lnSpc>
              <a:spcAft>
                <a:spcPts val="0"/>
              </a:spcAft>
              <a:buNone/>
            </a:pPr>
            <a:endParaRPr lang="tr-TR" sz="2000" b="1" dirty="0">
              <a:latin typeface="Arial" panose="020B0604020202020204" pitchFamily="34" charset="0"/>
              <a:ea typeface="Calibri" panose="020F0502020204030204" pitchFamily="34" charset="0"/>
              <a:cs typeface="Arial" panose="020B0604020202020204" pitchFamily="34" charset="0"/>
            </a:endParaRPr>
          </a:p>
          <a:p>
            <a:pPr marL="0" indent="0" algn="just">
              <a:lnSpc>
                <a:spcPct val="150000"/>
              </a:lnSpc>
              <a:spcAft>
                <a:spcPts val="0"/>
              </a:spcAft>
              <a:buNone/>
            </a:pPr>
            <a:endParaRPr lang="tr-TR" sz="2000" b="1" dirty="0">
              <a:latin typeface="Arial" panose="020B0604020202020204" pitchFamily="34" charset="0"/>
              <a:ea typeface="Calibri" panose="020F0502020204030204" pitchFamily="34" charset="0"/>
              <a:cs typeface="Arial" panose="020B0604020202020204" pitchFamily="34" charset="0"/>
            </a:endParaRPr>
          </a:p>
          <a:p>
            <a:pPr marL="0" indent="0" algn="just">
              <a:lnSpc>
                <a:spcPct val="150000"/>
              </a:lnSpc>
              <a:spcAft>
                <a:spcPts val="0"/>
              </a:spcAft>
              <a:buNone/>
            </a:pPr>
            <a:r>
              <a:rPr lang="tr-TR" sz="2000" b="1" dirty="0">
                <a:latin typeface="Arial" panose="020B0604020202020204" pitchFamily="34" charset="0"/>
                <a:ea typeface="Calibri" panose="020F0502020204030204" pitchFamily="34" charset="0"/>
                <a:cs typeface="Arial" panose="020B0604020202020204" pitchFamily="34" charset="0"/>
              </a:rPr>
              <a:t>                          </a:t>
            </a:r>
            <a:r>
              <a:rPr lang="tr-TR" sz="6400" b="1" dirty="0">
                <a:latin typeface="Arial" panose="020B0604020202020204" pitchFamily="34" charset="0"/>
                <a:ea typeface="Calibri" panose="020F0502020204030204" pitchFamily="34" charset="0"/>
                <a:cs typeface="Arial" panose="020B0604020202020204" pitchFamily="34" charset="0"/>
              </a:rPr>
              <a:t>Lisans Belgesi hangi durumlarda </a:t>
            </a:r>
            <a:r>
              <a:rPr lang="tr-TR" sz="6400" b="1" u="sng" dirty="0">
                <a:latin typeface="Arial" panose="020B0604020202020204" pitchFamily="34" charset="0"/>
                <a:ea typeface="Calibri" panose="020F0502020204030204" pitchFamily="34" charset="0"/>
                <a:cs typeface="Arial" panose="020B0604020202020204" pitchFamily="34" charset="0"/>
              </a:rPr>
              <a:t>iptal edilir ?</a:t>
            </a:r>
          </a:p>
          <a:p>
            <a:endParaRPr lang="tr-TR" dirty="0"/>
          </a:p>
        </p:txBody>
      </p:sp>
      <p:sp>
        <p:nvSpPr>
          <p:cNvPr id="4" name="Oval 3">
            <a:extLst>
              <a:ext uri="{FF2B5EF4-FFF2-40B4-BE49-F238E27FC236}">
                <a16:creationId xmlns:a16="http://schemas.microsoft.com/office/drawing/2014/main" id="{D4BBEC47-628D-47E7-8CA8-5296398A3E8A}"/>
              </a:ext>
            </a:extLst>
          </p:cNvPr>
          <p:cNvSpPr/>
          <p:nvPr/>
        </p:nvSpPr>
        <p:spPr>
          <a:xfrm>
            <a:off x="2539716" y="1622984"/>
            <a:ext cx="3316554" cy="1428108"/>
          </a:xfrm>
          <a:prstGeom prst="ellipse">
            <a:avLst/>
          </a:prstGeom>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Aft>
                <a:spcPts val="0"/>
              </a:spcAft>
            </a:pPr>
            <a:r>
              <a:rPr lang="tr-TR" sz="1400" dirty="0">
                <a:latin typeface="Arial" panose="020B0604020202020204" pitchFamily="34" charset="0"/>
                <a:ea typeface="TimesNewRoman"/>
                <a:cs typeface="Arial" panose="020B0604020202020204" pitchFamily="34" charset="0"/>
              </a:rPr>
              <a:t>Lisans sahibinin iptal isteği</a:t>
            </a:r>
          </a:p>
        </p:txBody>
      </p:sp>
      <p:sp>
        <p:nvSpPr>
          <p:cNvPr id="6" name="Dikdörtgen: Köşeleri Yuvarlatılmış 5">
            <a:extLst>
              <a:ext uri="{FF2B5EF4-FFF2-40B4-BE49-F238E27FC236}">
                <a16:creationId xmlns:a16="http://schemas.microsoft.com/office/drawing/2014/main" id="{90F67B4F-4E90-49DF-90DE-57AAA9B5E14B}"/>
              </a:ext>
            </a:extLst>
          </p:cNvPr>
          <p:cNvSpPr/>
          <p:nvPr/>
        </p:nvSpPr>
        <p:spPr>
          <a:xfrm>
            <a:off x="277402" y="365875"/>
            <a:ext cx="11589250" cy="503433"/>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lvl="1" indent="0" algn="ctr">
              <a:lnSpc>
                <a:spcPct val="150000"/>
              </a:lnSpc>
              <a:buNone/>
            </a:pPr>
            <a:r>
              <a:rPr lang="tr-TR" sz="1800" b="1" dirty="0">
                <a:solidFill>
                  <a:schemeClr val="accent6">
                    <a:lumMod val="75000"/>
                  </a:schemeClr>
                </a:solidFill>
                <a:latin typeface="Arial" panose="020B0604020202020204" pitchFamily="34" charset="0"/>
                <a:cs typeface="Arial" panose="020B0604020202020204" pitchFamily="34" charset="0"/>
              </a:rPr>
              <a:t>               </a:t>
            </a:r>
            <a:r>
              <a:rPr lang="tr-TR" sz="2400" b="1" dirty="0">
                <a:solidFill>
                  <a:schemeClr val="tx1"/>
                </a:solidFill>
                <a:latin typeface="Arial" panose="020B0604020202020204" pitchFamily="34" charset="0"/>
                <a:cs typeface="Arial" panose="020B0604020202020204" pitchFamily="34" charset="0"/>
              </a:rPr>
              <a:t>Lisansın İptal Edilmesi</a:t>
            </a:r>
          </a:p>
        </p:txBody>
      </p:sp>
      <p:sp>
        <p:nvSpPr>
          <p:cNvPr id="8" name="Oval 7">
            <a:extLst>
              <a:ext uri="{FF2B5EF4-FFF2-40B4-BE49-F238E27FC236}">
                <a16:creationId xmlns:a16="http://schemas.microsoft.com/office/drawing/2014/main" id="{1E4B2EC6-8178-424D-BCF2-E83F985F0F17}"/>
              </a:ext>
            </a:extLst>
          </p:cNvPr>
          <p:cNvSpPr/>
          <p:nvPr/>
        </p:nvSpPr>
        <p:spPr>
          <a:xfrm>
            <a:off x="6335732" y="1604702"/>
            <a:ext cx="3627382" cy="1529408"/>
          </a:xfrm>
          <a:prstGeom prst="ellipse">
            <a:avLst/>
          </a:prstGeom>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0"/>
              </a:spcAft>
            </a:pPr>
            <a:r>
              <a:rPr lang="tr-TR" sz="1200" dirty="0">
                <a:latin typeface="Arial" panose="020B0604020202020204" pitchFamily="34" charset="0"/>
                <a:ea typeface="TimesNewRoman"/>
                <a:cs typeface="Arial" panose="020B0604020202020204" pitchFamily="34" charset="0"/>
              </a:rPr>
              <a:t>Lisans alabilme şartlarından birinin kaybedilmesi</a:t>
            </a:r>
          </a:p>
          <a:p>
            <a:pPr algn="ctr">
              <a:lnSpc>
                <a:spcPct val="150000"/>
              </a:lnSpc>
              <a:spcAft>
                <a:spcPts val="0"/>
              </a:spcAft>
            </a:pPr>
            <a:r>
              <a:rPr lang="tr-TR" sz="1200" dirty="0">
                <a:latin typeface="Arial" panose="020B0604020202020204" pitchFamily="34" charset="0"/>
                <a:ea typeface="TimesNewRoman"/>
                <a:cs typeface="Arial" panose="020B0604020202020204" pitchFamily="34" charset="0"/>
              </a:rPr>
              <a:t> bu şartları taşımadığının sonradan anlaşılması</a:t>
            </a:r>
          </a:p>
        </p:txBody>
      </p:sp>
      <p:sp>
        <p:nvSpPr>
          <p:cNvPr id="9" name="Oval 8">
            <a:extLst>
              <a:ext uri="{FF2B5EF4-FFF2-40B4-BE49-F238E27FC236}">
                <a16:creationId xmlns:a16="http://schemas.microsoft.com/office/drawing/2014/main" id="{233423B0-C757-435A-899B-F36C85FBF545}"/>
              </a:ext>
            </a:extLst>
          </p:cNvPr>
          <p:cNvSpPr/>
          <p:nvPr/>
        </p:nvSpPr>
        <p:spPr>
          <a:xfrm>
            <a:off x="6533614" y="4753010"/>
            <a:ext cx="3774144" cy="1428108"/>
          </a:xfrm>
          <a:prstGeom prst="ellipse">
            <a:avLst/>
          </a:prstGeom>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0"/>
              </a:spcAft>
            </a:pPr>
            <a:r>
              <a:rPr lang="tr-TR" sz="1400" dirty="0">
                <a:latin typeface="Arial" panose="020B0604020202020204" pitchFamily="34" charset="0"/>
                <a:ea typeface="TimesNewRoman"/>
                <a:cs typeface="Arial" panose="020B0604020202020204" pitchFamily="34" charset="0"/>
              </a:rPr>
              <a:t>    Sürekli iptal cezası </a:t>
            </a:r>
          </a:p>
        </p:txBody>
      </p:sp>
      <p:sp>
        <p:nvSpPr>
          <p:cNvPr id="10" name="Oval 9">
            <a:extLst>
              <a:ext uri="{FF2B5EF4-FFF2-40B4-BE49-F238E27FC236}">
                <a16:creationId xmlns:a16="http://schemas.microsoft.com/office/drawing/2014/main" id="{8138D797-9BE2-4C36-9BFE-7C9B6838529F}"/>
              </a:ext>
            </a:extLst>
          </p:cNvPr>
          <p:cNvSpPr/>
          <p:nvPr/>
        </p:nvSpPr>
        <p:spPr>
          <a:xfrm>
            <a:off x="7656878" y="3202262"/>
            <a:ext cx="3774144" cy="1428108"/>
          </a:xfrm>
          <a:prstGeom prst="ellipse">
            <a:avLst/>
          </a:prstGeom>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indent="0" algn="ctr">
              <a:lnSpc>
                <a:spcPct val="150000"/>
              </a:lnSpc>
              <a:buNone/>
            </a:pPr>
            <a:r>
              <a:rPr lang="tr-TR" sz="1100" dirty="0">
                <a:latin typeface="Arial" panose="020B0604020202020204" pitchFamily="34" charset="0"/>
                <a:ea typeface="TimesNewRoman"/>
                <a:cs typeface="Arial" panose="020B0604020202020204" pitchFamily="34" charset="0"/>
              </a:rPr>
              <a:t>lisans belgesinin teslim alınmaması, </a:t>
            </a:r>
          </a:p>
          <a:p>
            <a:pPr marL="0" lvl="1" indent="0" algn="ctr">
              <a:lnSpc>
                <a:spcPct val="150000"/>
              </a:lnSpc>
              <a:buNone/>
            </a:pPr>
            <a:r>
              <a:rPr lang="tr-TR" sz="1100" dirty="0">
                <a:latin typeface="Arial" panose="020B0604020202020204" pitchFamily="34" charset="0"/>
                <a:ea typeface="TimesNewRoman"/>
                <a:cs typeface="Arial" panose="020B0604020202020204" pitchFamily="34" charset="0"/>
              </a:rPr>
              <a:t>çalışmaya başlanmaması </a:t>
            </a:r>
          </a:p>
          <a:p>
            <a:pPr marL="0" lvl="1" indent="0" algn="ctr">
              <a:lnSpc>
                <a:spcPct val="150000"/>
              </a:lnSpc>
              <a:buNone/>
            </a:pPr>
            <a:r>
              <a:rPr lang="tr-TR" sz="1100" dirty="0">
                <a:latin typeface="Arial" panose="020B0604020202020204" pitchFamily="34" charset="0"/>
                <a:ea typeface="TimesNewRoman"/>
                <a:cs typeface="Arial" panose="020B0604020202020204" pitchFamily="34" charset="0"/>
              </a:rPr>
              <a:t>fiilen görevinin başında bulunmaması</a:t>
            </a:r>
            <a:endParaRPr lang="tr-TR" sz="1100" dirty="0"/>
          </a:p>
        </p:txBody>
      </p:sp>
      <p:sp>
        <p:nvSpPr>
          <p:cNvPr id="11" name="Oval 10">
            <a:extLst>
              <a:ext uri="{FF2B5EF4-FFF2-40B4-BE49-F238E27FC236}">
                <a16:creationId xmlns:a16="http://schemas.microsoft.com/office/drawing/2014/main" id="{CB92B354-2197-43D4-BA4D-7D25BCDB062E}"/>
              </a:ext>
            </a:extLst>
          </p:cNvPr>
          <p:cNvSpPr/>
          <p:nvPr/>
        </p:nvSpPr>
        <p:spPr>
          <a:xfrm>
            <a:off x="888393" y="3155449"/>
            <a:ext cx="3646730" cy="1428108"/>
          </a:xfrm>
          <a:prstGeom prst="ellipse">
            <a:avLst/>
          </a:prstGeom>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0"/>
              </a:spcAft>
            </a:pPr>
            <a:r>
              <a:rPr lang="tr-TR" sz="1400" dirty="0">
                <a:latin typeface="Arial" panose="020B0604020202020204" pitchFamily="34" charset="0"/>
                <a:ea typeface="TimesNewRoman"/>
                <a:cs typeface="Arial" panose="020B0604020202020204" pitchFamily="34" charset="0"/>
              </a:rPr>
              <a:t>Lisans sahibinin ölümü</a:t>
            </a:r>
          </a:p>
        </p:txBody>
      </p:sp>
      <p:sp>
        <p:nvSpPr>
          <p:cNvPr id="12" name="Oval 11">
            <a:extLst>
              <a:ext uri="{FF2B5EF4-FFF2-40B4-BE49-F238E27FC236}">
                <a16:creationId xmlns:a16="http://schemas.microsoft.com/office/drawing/2014/main" id="{638D1AAB-4C8F-46BF-96E6-E7B321B57A68}"/>
              </a:ext>
            </a:extLst>
          </p:cNvPr>
          <p:cNvSpPr/>
          <p:nvPr/>
        </p:nvSpPr>
        <p:spPr>
          <a:xfrm>
            <a:off x="2635012" y="4844104"/>
            <a:ext cx="3437015" cy="1428108"/>
          </a:xfrm>
          <a:prstGeom prst="ellipse">
            <a:avLst/>
          </a:prstGeom>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indent="0" algn="ctr">
              <a:lnSpc>
                <a:spcPct val="150000"/>
              </a:lnSpc>
              <a:buNone/>
            </a:pPr>
            <a:r>
              <a:rPr lang="tr-TR" sz="1400" dirty="0">
                <a:latin typeface="Arial" panose="020B0604020202020204" pitchFamily="34" charset="0"/>
                <a:ea typeface="TimesNewRoman"/>
                <a:cs typeface="Arial" panose="020B0604020202020204" pitchFamily="34" charset="0"/>
              </a:rPr>
              <a:t>65 yaşını doldurmuş olması</a:t>
            </a:r>
            <a:endParaRPr lang="tr-TR" sz="1400" dirty="0"/>
          </a:p>
        </p:txBody>
      </p:sp>
    </p:spTree>
    <p:extLst>
      <p:ext uri="{BB962C8B-B14F-4D97-AF65-F5344CB8AC3E}">
        <p14:creationId xmlns:p14="http://schemas.microsoft.com/office/powerpoint/2010/main" val="41459489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B2B5F551-D720-4707-B07B-DB101295419E}"/>
              </a:ext>
            </a:extLst>
          </p:cNvPr>
          <p:cNvPicPr>
            <a:picLocks noChangeAspect="1"/>
          </p:cNvPicPr>
          <p:nvPr/>
        </p:nvPicPr>
        <p:blipFill>
          <a:blip r:embed="rId3"/>
          <a:stretch>
            <a:fillRect/>
          </a:stretch>
        </p:blipFill>
        <p:spPr>
          <a:xfrm>
            <a:off x="583412" y="3979840"/>
            <a:ext cx="3109261" cy="2049524"/>
          </a:xfrm>
          <a:prstGeom prst="rect">
            <a:avLst/>
          </a:prstGeom>
        </p:spPr>
      </p:pic>
      <p:pic>
        <p:nvPicPr>
          <p:cNvPr id="6" name="Resim 5">
            <a:extLst>
              <a:ext uri="{FF2B5EF4-FFF2-40B4-BE49-F238E27FC236}">
                <a16:creationId xmlns:a16="http://schemas.microsoft.com/office/drawing/2014/main" id="{C69377D8-AAA1-4714-8F4C-4F8BE75F842F}"/>
              </a:ext>
            </a:extLst>
          </p:cNvPr>
          <p:cNvPicPr>
            <a:picLocks noChangeAspect="1"/>
          </p:cNvPicPr>
          <p:nvPr/>
        </p:nvPicPr>
        <p:blipFill>
          <a:blip r:embed="rId4"/>
          <a:stretch>
            <a:fillRect/>
          </a:stretch>
        </p:blipFill>
        <p:spPr>
          <a:xfrm>
            <a:off x="8166416" y="1260384"/>
            <a:ext cx="2917268" cy="1621072"/>
          </a:xfrm>
          <a:prstGeom prst="rect">
            <a:avLst/>
          </a:prstGeom>
        </p:spPr>
      </p:pic>
      <p:sp>
        <p:nvSpPr>
          <p:cNvPr id="3" name="İçerik Yer Tutucusu 2">
            <a:extLst>
              <a:ext uri="{FF2B5EF4-FFF2-40B4-BE49-F238E27FC236}">
                <a16:creationId xmlns:a16="http://schemas.microsoft.com/office/drawing/2014/main" id="{08D4F8B5-F455-44F6-89AC-5964FA34E444}"/>
              </a:ext>
            </a:extLst>
          </p:cNvPr>
          <p:cNvSpPr>
            <a:spLocks noGrp="1"/>
          </p:cNvSpPr>
          <p:nvPr>
            <p:ph idx="1"/>
          </p:nvPr>
        </p:nvSpPr>
        <p:spPr>
          <a:xfrm>
            <a:off x="558481" y="417473"/>
            <a:ext cx="2081977" cy="794878"/>
          </a:xfrm>
        </p:spPr>
        <p:txBody>
          <a:bodyPr>
            <a:normAutofit/>
          </a:bodyPr>
          <a:lstStyle/>
          <a:p>
            <a:pPr marL="0" lvl="1" indent="0" algn="just">
              <a:lnSpc>
                <a:spcPct val="150000"/>
              </a:lnSpc>
              <a:buNone/>
            </a:pPr>
            <a:endParaRPr lang="tr-TR" sz="2900" b="1" dirty="0">
              <a:solidFill>
                <a:schemeClr val="accent6">
                  <a:lumMod val="75000"/>
                </a:schemeClr>
              </a:solidFill>
              <a:latin typeface="Arial" panose="020B0604020202020204" pitchFamily="34" charset="0"/>
              <a:cs typeface="Arial" panose="020B0604020202020204" pitchFamily="34" charset="0"/>
            </a:endParaRPr>
          </a:p>
          <a:p>
            <a:endParaRPr lang="tr-TR" dirty="0"/>
          </a:p>
        </p:txBody>
      </p:sp>
      <p:sp>
        <p:nvSpPr>
          <p:cNvPr id="2" name="Akış Çizelgesi: Öteki İşlem 1">
            <a:extLst>
              <a:ext uri="{FF2B5EF4-FFF2-40B4-BE49-F238E27FC236}">
                <a16:creationId xmlns:a16="http://schemas.microsoft.com/office/drawing/2014/main" id="{E84800E7-ED2B-41B0-BC05-E08DDC903749}"/>
              </a:ext>
            </a:extLst>
          </p:cNvPr>
          <p:cNvSpPr/>
          <p:nvPr/>
        </p:nvSpPr>
        <p:spPr>
          <a:xfrm>
            <a:off x="2269227" y="2236896"/>
            <a:ext cx="3826772" cy="1622633"/>
          </a:xfrm>
          <a:prstGeom prst="flowChartAlternateProcess">
            <a:avLst/>
          </a:prstGeom>
          <a:solidFill>
            <a:schemeClr val="accent6"/>
          </a:solidFill>
          <a:ln>
            <a:noFill/>
          </a:ln>
          <a:effectLst>
            <a:glow rad="63500">
              <a:schemeClr val="accent2">
                <a:satMod val="17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algn="ctr"/>
            <a:r>
              <a:rPr lang="tr-TR" sz="1800" dirty="0">
                <a:solidFill>
                  <a:schemeClr val="tx2">
                    <a:lumMod val="50000"/>
                  </a:schemeClr>
                </a:solidFill>
                <a:latin typeface="Arial" panose="020B0604020202020204" pitchFamily="34" charset="0"/>
                <a:cs typeface="Arial" panose="020B0604020202020204" pitchFamily="34" charset="0"/>
              </a:rPr>
              <a:t>İdarenin görevlendireceği denetime yetkili </a:t>
            </a:r>
          </a:p>
          <a:p>
            <a:pPr algn="ctr"/>
            <a:r>
              <a:rPr lang="tr-TR" sz="1800" dirty="0">
                <a:solidFill>
                  <a:schemeClr val="tx2">
                    <a:lumMod val="50000"/>
                  </a:schemeClr>
                </a:solidFill>
                <a:latin typeface="Arial" panose="020B0604020202020204" pitchFamily="34" charset="0"/>
                <a:cs typeface="Arial" panose="020B0604020202020204" pitchFamily="34" charset="0"/>
              </a:rPr>
              <a:t> personel tarafından yapılır</a:t>
            </a:r>
            <a:endParaRPr lang="tr-TR" dirty="0">
              <a:solidFill>
                <a:schemeClr val="tx2">
                  <a:lumMod val="50000"/>
                </a:schemeClr>
              </a:solidFill>
            </a:endParaRPr>
          </a:p>
        </p:txBody>
      </p:sp>
      <p:sp>
        <p:nvSpPr>
          <p:cNvPr id="8" name="Akış Çizelgesi: Öteki İşlem 7">
            <a:extLst>
              <a:ext uri="{FF2B5EF4-FFF2-40B4-BE49-F238E27FC236}">
                <a16:creationId xmlns:a16="http://schemas.microsoft.com/office/drawing/2014/main" id="{3D9073F1-1498-4EBC-B5BF-7A4FC5A95ECD}"/>
              </a:ext>
            </a:extLst>
          </p:cNvPr>
          <p:cNvSpPr/>
          <p:nvPr/>
        </p:nvSpPr>
        <p:spPr>
          <a:xfrm>
            <a:off x="3882689" y="4022312"/>
            <a:ext cx="3514643" cy="1751848"/>
          </a:xfrm>
          <a:prstGeom prst="flowChartAlternateProcess">
            <a:avLst/>
          </a:prstGeom>
          <a:solidFill>
            <a:schemeClr val="accent6"/>
          </a:solidFill>
          <a:ln>
            <a:noFill/>
          </a:ln>
          <a:effectLst>
            <a:glow rad="63500">
              <a:schemeClr val="accent2">
                <a:satMod val="17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algn="ctr"/>
            <a:r>
              <a:rPr lang="tr-TR" sz="1800" dirty="0">
                <a:solidFill>
                  <a:schemeClr val="tx2">
                    <a:lumMod val="50000"/>
                  </a:schemeClr>
                </a:solidFill>
                <a:latin typeface="Arial" panose="020B0604020202020204" pitchFamily="34" charset="0"/>
                <a:cs typeface="Arial" panose="020B0604020202020204" pitchFamily="34" charset="0"/>
              </a:rPr>
              <a:t>Lisanslı mühendis</a:t>
            </a:r>
          </a:p>
          <a:p>
            <a:pPr algn="ctr"/>
            <a:r>
              <a:rPr lang="tr-TR" dirty="0">
                <a:solidFill>
                  <a:schemeClr val="tx2">
                    <a:lumMod val="50000"/>
                  </a:schemeClr>
                </a:solidFill>
                <a:latin typeface="Arial" panose="020B0604020202020204" pitchFamily="34" charset="0"/>
                <a:cs typeface="Arial" panose="020B0604020202020204" pitchFamily="34" charset="0"/>
              </a:rPr>
              <a:t>s</a:t>
            </a:r>
            <a:r>
              <a:rPr lang="tr-TR" sz="1800" dirty="0">
                <a:solidFill>
                  <a:schemeClr val="tx2">
                    <a:lumMod val="50000"/>
                  </a:schemeClr>
                </a:solidFill>
                <a:latin typeface="Arial" panose="020B0604020202020204" pitchFamily="34" charset="0"/>
                <a:cs typeface="Arial" panose="020B0604020202020204" pitchFamily="34" charset="0"/>
              </a:rPr>
              <a:t>orulan sözlü ve yazılı soruları yanıtlamakla yükümlüdür.</a:t>
            </a:r>
            <a:endParaRPr lang="tr-TR" dirty="0">
              <a:solidFill>
                <a:schemeClr val="tx2">
                  <a:lumMod val="50000"/>
                </a:schemeClr>
              </a:solidFill>
            </a:endParaRPr>
          </a:p>
        </p:txBody>
      </p:sp>
      <p:sp>
        <p:nvSpPr>
          <p:cNvPr id="9" name="Akış Çizelgesi: Öteki İşlem 8">
            <a:extLst>
              <a:ext uri="{FF2B5EF4-FFF2-40B4-BE49-F238E27FC236}">
                <a16:creationId xmlns:a16="http://schemas.microsoft.com/office/drawing/2014/main" id="{ED9179AE-820F-4756-B554-65EBD60FD194}"/>
              </a:ext>
            </a:extLst>
          </p:cNvPr>
          <p:cNvSpPr/>
          <p:nvPr/>
        </p:nvSpPr>
        <p:spPr>
          <a:xfrm>
            <a:off x="7701618" y="3976545"/>
            <a:ext cx="4211693" cy="1751848"/>
          </a:xfrm>
          <a:prstGeom prst="flowChartAlternateProcess">
            <a:avLst/>
          </a:prstGeom>
          <a:solidFill>
            <a:schemeClr val="accent6"/>
          </a:solidFill>
          <a:ln>
            <a:noFill/>
          </a:ln>
          <a:effectLst>
            <a:glow rad="63500">
              <a:schemeClr val="accent2">
                <a:satMod val="17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algn="ctr"/>
            <a:r>
              <a:rPr lang="tr-TR" dirty="0">
                <a:solidFill>
                  <a:schemeClr val="tx2">
                    <a:lumMod val="50000"/>
                  </a:schemeClr>
                </a:solidFill>
                <a:latin typeface="Arial" panose="020B0604020202020204" pitchFamily="34" charset="0"/>
                <a:cs typeface="Arial" panose="020B0604020202020204" pitchFamily="34" charset="0"/>
              </a:rPr>
              <a:t>D</a:t>
            </a:r>
            <a:r>
              <a:rPr lang="tr-TR" sz="1800" dirty="0">
                <a:solidFill>
                  <a:schemeClr val="tx2">
                    <a:lumMod val="50000"/>
                  </a:schemeClr>
                </a:solidFill>
                <a:latin typeface="Arial" panose="020B0604020202020204" pitchFamily="34" charset="0"/>
                <a:cs typeface="Arial" panose="020B0604020202020204" pitchFamily="34" charset="0"/>
              </a:rPr>
              <a:t>enetim hizmetinin gereği gibi yürütülebilmesi için</a:t>
            </a:r>
          </a:p>
          <a:p>
            <a:pPr algn="ctr"/>
            <a:r>
              <a:rPr lang="tr-TR" sz="1800" dirty="0">
                <a:solidFill>
                  <a:schemeClr val="tx2">
                    <a:lumMod val="50000"/>
                  </a:schemeClr>
                </a:solidFill>
                <a:latin typeface="Arial" panose="020B0604020202020204" pitchFamily="34" charset="0"/>
                <a:cs typeface="Arial" panose="020B0604020202020204" pitchFamily="34" charset="0"/>
              </a:rPr>
              <a:t> denetim görevlilerine uygun bir çalışma yeri sağlamak ve </a:t>
            </a:r>
          </a:p>
          <a:p>
            <a:pPr algn="ctr"/>
            <a:r>
              <a:rPr lang="tr-TR" sz="1800" dirty="0">
                <a:solidFill>
                  <a:schemeClr val="tx2">
                    <a:lumMod val="50000"/>
                  </a:schemeClr>
                </a:solidFill>
                <a:latin typeface="Arial" panose="020B0604020202020204" pitchFamily="34" charset="0"/>
                <a:cs typeface="Arial" panose="020B0604020202020204" pitchFamily="34" charset="0"/>
              </a:rPr>
              <a:t>diğer önlemleri almak </a:t>
            </a:r>
          </a:p>
          <a:p>
            <a:pPr algn="ctr"/>
            <a:r>
              <a:rPr lang="tr-TR" sz="1800" dirty="0">
                <a:solidFill>
                  <a:schemeClr val="tx2">
                    <a:lumMod val="50000"/>
                  </a:schemeClr>
                </a:solidFill>
                <a:latin typeface="Arial" panose="020B0604020202020204" pitchFamily="34" charset="0"/>
                <a:cs typeface="Arial" panose="020B0604020202020204" pitchFamily="34" charset="0"/>
              </a:rPr>
              <a:t>ZORUNDADIR.</a:t>
            </a:r>
            <a:endParaRPr lang="tr-TR" dirty="0">
              <a:solidFill>
                <a:schemeClr val="tx2">
                  <a:lumMod val="50000"/>
                </a:schemeClr>
              </a:solidFill>
            </a:endParaRPr>
          </a:p>
        </p:txBody>
      </p:sp>
      <p:sp>
        <p:nvSpPr>
          <p:cNvPr id="10" name="Akış Çizelgesi: Öteki İşlem 9">
            <a:extLst>
              <a:ext uri="{FF2B5EF4-FFF2-40B4-BE49-F238E27FC236}">
                <a16:creationId xmlns:a16="http://schemas.microsoft.com/office/drawing/2014/main" id="{990368A2-C2AB-4EEC-A4F1-FDACFD66F527}"/>
              </a:ext>
            </a:extLst>
          </p:cNvPr>
          <p:cNvSpPr/>
          <p:nvPr/>
        </p:nvSpPr>
        <p:spPr>
          <a:xfrm>
            <a:off x="423489" y="1077901"/>
            <a:ext cx="3306030" cy="1437852"/>
          </a:xfrm>
          <a:prstGeom prst="flowChartAlternateProcess">
            <a:avLst/>
          </a:prstGeom>
          <a:solidFill>
            <a:schemeClr val="accent6"/>
          </a:solidFill>
          <a:ln>
            <a:noFill/>
          </a:ln>
          <a:effectLst>
            <a:glow rad="63500">
              <a:schemeClr val="accent2">
                <a:satMod val="17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algn="ctr"/>
            <a:r>
              <a:rPr lang="tr-TR" sz="1800" dirty="0">
                <a:solidFill>
                  <a:schemeClr val="tx2">
                    <a:lumMod val="50000"/>
                  </a:schemeClr>
                </a:solidFill>
                <a:latin typeface="Arial" panose="020B0604020202020204" pitchFamily="34" charset="0"/>
                <a:cs typeface="Arial" panose="020B0604020202020204" pitchFamily="34" charset="0"/>
              </a:rPr>
              <a:t>Bölge Müdürlüğü tarafından yılda bir kez,</a:t>
            </a:r>
            <a:endParaRPr lang="tr-TR" dirty="0">
              <a:solidFill>
                <a:schemeClr val="tx2">
                  <a:lumMod val="50000"/>
                </a:schemeClr>
              </a:solidFill>
            </a:endParaRPr>
          </a:p>
        </p:txBody>
      </p:sp>
      <p:sp>
        <p:nvSpPr>
          <p:cNvPr id="11" name="Dikdörtgen: Köşeleri Yuvarlatılmış 10">
            <a:extLst>
              <a:ext uri="{FF2B5EF4-FFF2-40B4-BE49-F238E27FC236}">
                <a16:creationId xmlns:a16="http://schemas.microsoft.com/office/drawing/2014/main" id="{89624316-787A-4517-B1D0-48A120C964A2}"/>
              </a:ext>
            </a:extLst>
          </p:cNvPr>
          <p:cNvSpPr/>
          <p:nvPr/>
        </p:nvSpPr>
        <p:spPr>
          <a:xfrm>
            <a:off x="246580" y="412171"/>
            <a:ext cx="11650893" cy="50343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lvl="1" indent="0" algn="ctr">
              <a:lnSpc>
                <a:spcPct val="150000"/>
              </a:lnSpc>
              <a:buNone/>
            </a:pPr>
            <a:r>
              <a:rPr lang="tr-TR" sz="2400" b="1" dirty="0">
                <a:solidFill>
                  <a:schemeClr val="tx1"/>
                </a:solidFill>
                <a:latin typeface="Arial" panose="020B0604020202020204" pitchFamily="34" charset="0"/>
                <a:cs typeface="Arial" panose="020B0604020202020204" pitchFamily="34" charset="0"/>
              </a:rPr>
              <a:t>DENETİM</a:t>
            </a:r>
          </a:p>
        </p:txBody>
      </p:sp>
    </p:spTree>
    <p:extLst>
      <p:ext uri="{BB962C8B-B14F-4D97-AF65-F5344CB8AC3E}">
        <p14:creationId xmlns:p14="http://schemas.microsoft.com/office/powerpoint/2010/main" val="11760858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33DFA30-0693-4E77-B419-945E22434BE9}"/>
              </a:ext>
            </a:extLst>
          </p:cNvPr>
          <p:cNvSpPr>
            <a:spLocks noGrp="1"/>
          </p:cNvSpPr>
          <p:nvPr>
            <p:ph idx="1"/>
          </p:nvPr>
        </p:nvSpPr>
        <p:spPr>
          <a:xfrm>
            <a:off x="804672" y="991610"/>
            <a:ext cx="10582656" cy="2117349"/>
          </a:xfrm>
        </p:spPr>
        <p:txBody>
          <a:bodyPr/>
          <a:lstStyle/>
          <a:p>
            <a:pPr marL="0" indent="0" algn="just">
              <a:lnSpc>
                <a:spcPct val="150000"/>
              </a:lnSpc>
              <a:buNone/>
            </a:pPr>
            <a:r>
              <a:rPr lang="tr-TR" sz="2000" b="1" dirty="0">
                <a:solidFill>
                  <a:srgbClr val="FF0000"/>
                </a:solidFill>
                <a:latin typeface="Arial" panose="020B0604020202020204" pitchFamily="34" charset="0"/>
                <a:cs typeface="Arial" panose="020B0604020202020204" pitchFamily="34" charset="0"/>
              </a:rPr>
              <a:t>                                                                   </a:t>
            </a:r>
            <a:endParaRPr lang="tr-TR" sz="2800" dirty="0">
              <a:latin typeface="Arial" panose="020B0604020202020204" pitchFamily="34" charset="0"/>
              <a:cs typeface="Arial" panose="020B0604020202020204" pitchFamily="34" charset="0"/>
            </a:endParaRPr>
          </a:p>
          <a:p>
            <a:endParaRPr lang="tr-TR" dirty="0"/>
          </a:p>
        </p:txBody>
      </p:sp>
      <p:sp>
        <p:nvSpPr>
          <p:cNvPr id="2" name="Dikdörtgen: Köşeleri Yuvarlatılmış 1">
            <a:extLst>
              <a:ext uri="{FF2B5EF4-FFF2-40B4-BE49-F238E27FC236}">
                <a16:creationId xmlns:a16="http://schemas.microsoft.com/office/drawing/2014/main" id="{A791D547-1BE9-48A2-84A4-592B8AE13399}"/>
              </a:ext>
            </a:extLst>
          </p:cNvPr>
          <p:cNvSpPr/>
          <p:nvPr/>
        </p:nvSpPr>
        <p:spPr>
          <a:xfrm>
            <a:off x="482546" y="1553313"/>
            <a:ext cx="2352296" cy="1230982"/>
          </a:xfrm>
          <a:prstGeom prst="roundRect">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Arial Black" panose="020B0A04020102020204" pitchFamily="34" charset="0"/>
                <a:cs typeface="Arial" panose="020B0604020202020204" pitchFamily="34" charset="0"/>
              </a:rPr>
              <a:t>UYARMA</a:t>
            </a:r>
            <a:endParaRPr lang="tr-TR" dirty="0">
              <a:solidFill>
                <a:schemeClr val="bg1"/>
              </a:solidFill>
              <a:latin typeface="Arial Black" panose="020B0A04020102020204" pitchFamily="34" charset="0"/>
            </a:endParaRPr>
          </a:p>
        </p:txBody>
      </p:sp>
      <p:sp>
        <p:nvSpPr>
          <p:cNvPr id="6" name="Dikdörtgen: Köşeleri Yuvarlatılmış 5">
            <a:extLst>
              <a:ext uri="{FF2B5EF4-FFF2-40B4-BE49-F238E27FC236}">
                <a16:creationId xmlns:a16="http://schemas.microsoft.com/office/drawing/2014/main" id="{87737893-D087-4CAD-B323-233879CE8762}"/>
              </a:ext>
            </a:extLst>
          </p:cNvPr>
          <p:cNvSpPr/>
          <p:nvPr/>
        </p:nvSpPr>
        <p:spPr>
          <a:xfrm>
            <a:off x="3295110" y="1553314"/>
            <a:ext cx="2340622" cy="1230981"/>
          </a:xfrm>
          <a:prstGeom prst="roundRect">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latin typeface="Arial Black" panose="020B0A04020102020204" pitchFamily="34" charset="0"/>
              </a:rPr>
              <a:t>KINAMA</a:t>
            </a:r>
          </a:p>
        </p:txBody>
      </p:sp>
      <p:sp>
        <p:nvSpPr>
          <p:cNvPr id="7" name="Dikdörtgen: Köşeleri Yuvarlatılmış 6">
            <a:extLst>
              <a:ext uri="{FF2B5EF4-FFF2-40B4-BE49-F238E27FC236}">
                <a16:creationId xmlns:a16="http://schemas.microsoft.com/office/drawing/2014/main" id="{CE363D6A-5D6B-4987-ADF5-D8D2BF5601B1}"/>
              </a:ext>
            </a:extLst>
          </p:cNvPr>
          <p:cNvSpPr/>
          <p:nvPr/>
        </p:nvSpPr>
        <p:spPr>
          <a:xfrm>
            <a:off x="6096000" y="1553315"/>
            <a:ext cx="2340622" cy="1230982"/>
          </a:xfrm>
          <a:prstGeom prst="roundRect">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latin typeface="Arial Black" panose="020B0A04020102020204" pitchFamily="34" charset="0"/>
              </a:rPr>
              <a:t>LİSANSIN GEÇİCİ İPTALİ</a:t>
            </a:r>
          </a:p>
        </p:txBody>
      </p:sp>
      <p:sp>
        <p:nvSpPr>
          <p:cNvPr id="8" name="Dikdörtgen: Köşeleri Yuvarlatılmış 7">
            <a:extLst>
              <a:ext uri="{FF2B5EF4-FFF2-40B4-BE49-F238E27FC236}">
                <a16:creationId xmlns:a16="http://schemas.microsoft.com/office/drawing/2014/main" id="{610209A8-E206-4224-8AED-E47F7C8832C8}"/>
              </a:ext>
            </a:extLst>
          </p:cNvPr>
          <p:cNvSpPr/>
          <p:nvPr/>
        </p:nvSpPr>
        <p:spPr>
          <a:xfrm>
            <a:off x="9061144" y="1553314"/>
            <a:ext cx="2540145" cy="1230982"/>
          </a:xfrm>
          <a:prstGeom prst="roundRect">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latin typeface="Arial Black" panose="020B0A04020102020204" pitchFamily="34" charset="0"/>
              </a:rPr>
              <a:t>LİSANSIN SÜREKLİ İPTALİ</a:t>
            </a:r>
          </a:p>
        </p:txBody>
      </p:sp>
      <p:pic>
        <p:nvPicPr>
          <p:cNvPr id="9" name="Resim 8">
            <a:extLst>
              <a:ext uri="{FF2B5EF4-FFF2-40B4-BE49-F238E27FC236}">
                <a16:creationId xmlns:a16="http://schemas.microsoft.com/office/drawing/2014/main" id="{2D2635EB-1D19-421B-B7EB-7373117CC4B8}"/>
              </a:ext>
            </a:extLst>
          </p:cNvPr>
          <p:cNvPicPr>
            <a:picLocks noChangeAspect="1"/>
          </p:cNvPicPr>
          <p:nvPr/>
        </p:nvPicPr>
        <p:blipFill>
          <a:blip r:embed="rId3"/>
          <a:stretch>
            <a:fillRect/>
          </a:stretch>
        </p:blipFill>
        <p:spPr>
          <a:xfrm>
            <a:off x="4151602" y="3262119"/>
            <a:ext cx="4285020" cy="2520390"/>
          </a:xfrm>
          <a:prstGeom prst="rect">
            <a:avLst/>
          </a:prstGeom>
        </p:spPr>
      </p:pic>
      <p:sp>
        <p:nvSpPr>
          <p:cNvPr id="10" name="Dikdörtgen: Köşeleri Yuvarlatılmış 9">
            <a:extLst>
              <a:ext uri="{FF2B5EF4-FFF2-40B4-BE49-F238E27FC236}">
                <a16:creationId xmlns:a16="http://schemas.microsoft.com/office/drawing/2014/main" id="{39727389-00AB-4A9D-ADF2-004504EAF797}"/>
              </a:ext>
            </a:extLst>
          </p:cNvPr>
          <p:cNvSpPr/>
          <p:nvPr/>
        </p:nvSpPr>
        <p:spPr>
          <a:xfrm>
            <a:off x="297950" y="412171"/>
            <a:ext cx="11558427" cy="50343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indent="0" algn="ctr">
              <a:lnSpc>
                <a:spcPct val="150000"/>
              </a:lnSpc>
              <a:buNone/>
            </a:pPr>
            <a:r>
              <a:rPr lang="tr-TR" sz="2400" b="1" dirty="0">
                <a:solidFill>
                  <a:schemeClr val="tx1"/>
                </a:solidFill>
                <a:latin typeface="Arial" panose="020B0604020202020204" pitchFamily="34" charset="0"/>
                <a:cs typeface="Arial" panose="020B0604020202020204" pitchFamily="34" charset="0"/>
              </a:rPr>
              <a:t>CEZALAR</a:t>
            </a:r>
            <a:endParaRPr lang="tr-TR" sz="2400" b="1" strike="sngStrike" dirty="0">
              <a:solidFill>
                <a:schemeClr val="tx1"/>
              </a:solidFill>
              <a:latin typeface="Arial" panose="020B0604020202020204" pitchFamily="34" charset="0"/>
              <a:cs typeface="Arial" panose="020B0604020202020204" pitchFamily="34" charset="0"/>
            </a:endParaRPr>
          </a:p>
        </p:txBody>
      </p:sp>
      <p:sp>
        <p:nvSpPr>
          <p:cNvPr id="4" name="Patlama: 14 Nokta 3">
            <a:extLst>
              <a:ext uri="{FF2B5EF4-FFF2-40B4-BE49-F238E27FC236}">
                <a16:creationId xmlns:a16="http://schemas.microsoft.com/office/drawing/2014/main" id="{D231DC5B-A382-407A-BB20-F437FA9D05CE}"/>
              </a:ext>
            </a:extLst>
          </p:cNvPr>
          <p:cNvSpPr/>
          <p:nvPr/>
        </p:nvSpPr>
        <p:spPr>
          <a:xfrm rot="21155147">
            <a:off x="-221197" y="3720491"/>
            <a:ext cx="4612161" cy="1898469"/>
          </a:xfrm>
          <a:prstGeom prst="irregularSeal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b="1" dirty="0">
                <a:latin typeface="Arial" panose="020B0604020202020204" pitchFamily="34" charset="0"/>
                <a:cs typeface="Arial" panose="020B0604020202020204" pitchFamily="34" charset="0"/>
              </a:rPr>
              <a:t>Yönetmeliğin 36 </a:t>
            </a:r>
            <a:r>
              <a:rPr lang="tr-TR" sz="1400" b="1" dirty="0" err="1">
                <a:latin typeface="Arial" panose="020B0604020202020204" pitchFamily="34" charset="0"/>
                <a:cs typeface="Arial" panose="020B0604020202020204" pitchFamily="34" charset="0"/>
              </a:rPr>
              <a:t>ncı</a:t>
            </a:r>
            <a:r>
              <a:rPr lang="tr-TR" sz="1400" b="1" dirty="0">
                <a:latin typeface="Arial" panose="020B0604020202020204" pitchFamily="34" charset="0"/>
                <a:cs typeface="Arial" panose="020B0604020202020204" pitchFamily="34" charset="0"/>
              </a:rPr>
              <a:t> maddesindeki cezalara göre değerlendirilir</a:t>
            </a:r>
            <a:endParaRPr lang="tr-TR" sz="1400" b="1" dirty="0"/>
          </a:p>
        </p:txBody>
      </p:sp>
    </p:spTree>
    <p:extLst>
      <p:ext uri="{BB962C8B-B14F-4D97-AF65-F5344CB8AC3E}">
        <p14:creationId xmlns:p14="http://schemas.microsoft.com/office/powerpoint/2010/main" val="4047230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3DF05B7-E2E7-4162-9D21-766D41225521}"/>
              </a:ext>
            </a:extLst>
          </p:cNvPr>
          <p:cNvSpPr>
            <a:spLocks noGrp="1"/>
          </p:cNvSpPr>
          <p:nvPr>
            <p:ph idx="1"/>
          </p:nvPr>
        </p:nvSpPr>
        <p:spPr>
          <a:xfrm>
            <a:off x="838200" y="560833"/>
            <a:ext cx="4710830" cy="5263770"/>
          </a:xfrm>
        </p:spPr>
        <p:txBody>
          <a:bodyPr>
            <a:normAutofit/>
          </a:bodyPr>
          <a:lstStyle/>
          <a:p>
            <a:pPr marL="0" indent="0" algn="just">
              <a:buNone/>
            </a:pPr>
            <a:endParaRPr lang="tr-TR" sz="2000" kern="1200" dirty="0">
              <a:solidFill>
                <a:schemeClr val="tx1"/>
              </a:solidFill>
              <a:effectLst/>
              <a:latin typeface="Arial" panose="020B0604020202020204" pitchFamily="34" charset="0"/>
              <a:cs typeface="Arial" panose="020B0604020202020204" pitchFamily="34" charset="0"/>
            </a:endParaRPr>
          </a:p>
          <a:p>
            <a:pPr algn="just"/>
            <a:endParaRPr lang="tr-TR" sz="2000" dirty="0">
              <a:latin typeface="Arial" panose="020B0604020202020204" pitchFamily="34" charset="0"/>
              <a:cs typeface="Arial" panose="020B0604020202020204" pitchFamily="34" charset="0"/>
            </a:endParaRPr>
          </a:p>
          <a:p>
            <a:pPr algn="just"/>
            <a:endParaRPr lang="tr-TR" sz="2000" dirty="0">
              <a:latin typeface="Arial" panose="020B0604020202020204" pitchFamily="34" charset="0"/>
              <a:cs typeface="Arial" panose="020B0604020202020204" pitchFamily="34" charset="0"/>
            </a:endParaRPr>
          </a:p>
        </p:txBody>
      </p:sp>
      <p:sp>
        <p:nvSpPr>
          <p:cNvPr id="2" name="Oval 1">
            <a:extLst>
              <a:ext uri="{FF2B5EF4-FFF2-40B4-BE49-F238E27FC236}">
                <a16:creationId xmlns:a16="http://schemas.microsoft.com/office/drawing/2014/main" id="{73EDC3DB-8CC3-4DB3-A2C9-D5394CDA2203}"/>
              </a:ext>
            </a:extLst>
          </p:cNvPr>
          <p:cNvSpPr/>
          <p:nvPr/>
        </p:nvSpPr>
        <p:spPr>
          <a:xfrm>
            <a:off x="214980" y="694946"/>
            <a:ext cx="4710830" cy="2393878"/>
          </a:xfrm>
          <a:prstGeom prst="ellipse">
            <a:avLst/>
          </a:prstGeom>
          <a:ln/>
          <a:effectLst>
            <a:outerShdw blurRad="57150" dist="19050" dir="5400000" algn="ctr" rotWithShape="0">
              <a:srgbClr val="000000">
                <a:alpha val="63000"/>
              </a:srgbClr>
            </a:outerShdw>
            <a:reflection blurRad="6350" stA="50000" endA="300" endPos="38500" dist="50800" dir="5400000" sy="-100000" algn="bl" rotWithShape="0"/>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lang="tr-TR" sz="1800" kern="1200" dirty="0">
                <a:solidFill>
                  <a:schemeClr val="tx1"/>
                </a:solidFill>
                <a:effectLst/>
                <a:latin typeface="Arial" panose="020B0604020202020204" pitchFamily="34" charset="0"/>
                <a:cs typeface="Arial" panose="020B0604020202020204" pitchFamily="34" charset="0"/>
              </a:rPr>
              <a:t>Yönetmelikte belirtilen cezalar savunması alınmadan verilemez.</a:t>
            </a:r>
            <a:endParaRPr lang="tr-TR" dirty="0"/>
          </a:p>
        </p:txBody>
      </p:sp>
      <p:sp>
        <p:nvSpPr>
          <p:cNvPr id="8" name="Oval 7">
            <a:extLst>
              <a:ext uri="{FF2B5EF4-FFF2-40B4-BE49-F238E27FC236}">
                <a16:creationId xmlns:a16="http://schemas.microsoft.com/office/drawing/2014/main" id="{0F9909ED-88A6-40EA-8B71-FDD42ACD642E}"/>
              </a:ext>
            </a:extLst>
          </p:cNvPr>
          <p:cNvSpPr/>
          <p:nvPr/>
        </p:nvSpPr>
        <p:spPr>
          <a:xfrm>
            <a:off x="6858296" y="3557708"/>
            <a:ext cx="5313985" cy="2393877"/>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a:reflection blurRad="6350" stA="50000" endA="300" endPos="38500" dist="50800" dir="5400000" sy="-100000" algn="bl" rotWithShape="0"/>
          </a:effectLst>
        </p:spPr>
        <p:style>
          <a:lnRef idx="0">
            <a:scrgbClr r="0" g="0" b="0"/>
          </a:lnRef>
          <a:fillRef idx="0">
            <a:scrgbClr r="0" g="0" b="0"/>
          </a:fillRef>
          <a:effectRef idx="0">
            <a:scrgbClr r="0" g="0" b="0"/>
          </a:effectRef>
          <a:fontRef idx="minor">
            <a:schemeClr val="lt1"/>
          </a:fontRef>
        </p:style>
        <p:txBody>
          <a:bodyPr rtlCol="0" anchor="ctr"/>
          <a:lstStyle/>
          <a:p>
            <a:pPr algn="ctr"/>
            <a:r>
              <a:rPr lang="tr-TR" sz="1800" b="1" dirty="0">
                <a:solidFill>
                  <a:schemeClr val="tx1">
                    <a:lumMod val="95000"/>
                    <a:lumOff val="5000"/>
                  </a:schemeClr>
                </a:solidFill>
                <a:latin typeface="Arial" panose="020B0604020202020204" pitchFamily="34" charset="0"/>
                <a:cs typeface="Arial" panose="020B0604020202020204" pitchFamily="34" charset="0"/>
              </a:rPr>
              <a:t>Süresinde savunmasını yapmayan,</a:t>
            </a:r>
          </a:p>
          <a:p>
            <a:pPr algn="ctr"/>
            <a:r>
              <a:rPr lang="tr-TR" sz="1800" b="1" dirty="0">
                <a:solidFill>
                  <a:schemeClr val="tx1">
                    <a:lumMod val="95000"/>
                    <a:lumOff val="5000"/>
                  </a:schemeClr>
                </a:solidFill>
                <a:latin typeface="Arial" panose="020B0604020202020204" pitchFamily="34" charset="0"/>
                <a:cs typeface="Arial" panose="020B0604020202020204" pitchFamily="34" charset="0"/>
              </a:rPr>
              <a:t> savunma hakkından vazgeçmiş sayılır.</a:t>
            </a:r>
            <a:endParaRPr lang="tr-TR" sz="1800" dirty="0">
              <a:solidFill>
                <a:schemeClr val="tx1">
                  <a:lumMod val="95000"/>
                  <a:lumOff val="5000"/>
                </a:schemeClr>
              </a:solidFill>
            </a:endParaRPr>
          </a:p>
        </p:txBody>
      </p:sp>
      <p:pic>
        <p:nvPicPr>
          <p:cNvPr id="10" name="Resim 9">
            <a:extLst>
              <a:ext uri="{FF2B5EF4-FFF2-40B4-BE49-F238E27FC236}">
                <a16:creationId xmlns:a16="http://schemas.microsoft.com/office/drawing/2014/main" id="{B422984F-2528-42BD-91FC-FB30F76D36B0}"/>
              </a:ext>
            </a:extLst>
          </p:cNvPr>
          <p:cNvPicPr>
            <a:picLocks noChangeAspect="1"/>
          </p:cNvPicPr>
          <p:nvPr/>
        </p:nvPicPr>
        <p:blipFill>
          <a:blip r:embed="rId3"/>
          <a:stretch>
            <a:fillRect/>
          </a:stretch>
        </p:blipFill>
        <p:spPr>
          <a:xfrm>
            <a:off x="7904445" y="560833"/>
            <a:ext cx="3884846" cy="2420558"/>
          </a:xfrm>
          <a:prstGeom prst="rect">
            <a:avLst/>
          </a:prstGeom>
        </p:spPr>
      </p:pic>
      <p:sp>
        <p:nvSpPr>
          <p:cNvPr id="7" name="Oval 6">
            <a:extLst>
              <a:ext uri="{FF2B5EF4-FFF2-40B4-BE49-F238E27FC236}">
                <a16:creationId xmlns:a16="http://schemas.microsoft.com/office/drawing/2014/main" id="{0362E0EC-F185-4D87-8505-8D08780E8FDB}"/>
              </a:ext>
            </a:extLst>
          </p:cNvPr>
          <p:cNvSpPr/>
          <p:nvPr/>
        </p:nvSpPr>
        <p:spPr>
          <a:xfrm>
            <a:off x="3193615" y="2025998"/>
            <a:ext cx="5131287" cy="2393878"/>
          </a:xfrm>
          <a:prstGeom prst="ellipse">
            <a:avLst/>
          </a:prstGeom>
          <a:solidFill>
            <a:schemeClr val="accent2"/>
          </a:solidFill>
          <a:ln>
            <a:noFill/>
          </a:ln>
          <a:effectLst>
            <a:reflection blurRad="6350" stA="50000" endA="300" endPos="38500" dist="50800" dir="5400000" sy="-100000" algn="bl" rotWithShape="0"/>
          </a:effectLst>
        </p:spPr>
        <p:style>
          <a:lnRef idx="0">
            <a:scrgbClr r="0" g="0" b="0"/>
          </a:lnRef>
          <a:fillRef idx="0">
            <a:scrgbClr r="0" g="0" b="0"/>
          </a:fillRef>
          <a:effectRef idx="0">
            <a:scrgbClr r="0" g="0" b="0"/>
          </a:effectRef>
          <a:fontRef idx="minor">
            <a:schemeClr val="lt1"/>
          </a:fontRef>
        </p:style>
        <p:txBody>
          <a:bodyPr rtlCol="0" anchor="ctr"/>
          <a:lstStyle/>
          <a:p>
            <a:pPr algn="ctr"/>
            <a:r>
              <a:rPr lang="tr-TR" sz="1800" dirty="0">
                <a:solidFill>
                  <a:schemeClr val="tx1">
                    <a:lumMod val="95000"/>
                    <a:lumOff val="5000"/>
                  </a:schemeClr>
                </a:solidFill>
                <a:latin typeface="Arial" panose="020B0604020202020204" pitchFamily="34" charset="0"/>
                <a:cs typeface="Arial" panose="020B0604020202020204" pitchFamily="34" charset="0"/>
              </a:rPr>
              <a:t>İlgililerden tebliğ tarihinden itibaren </a:t>
            </a:r>
            <a:r>
              <a:rPr lang="tr-TR" sz="1800" b="1" dirty="0">
                <a:solidFill>
                  <a:schemeClr val="tx1">
                    <a:lumMod val="95000"/>
                    <a:lumOff val="5000"/>
                  </a:schemeClr>
                </a:solidFill>
                <a:latin typeface="Arial" panose="020B0604020202020204" pitchFamily="34" charset="0"/>
                <a:cs typeface="Arial" panose="020B0604020202020204" pitchFamily="34" charset="0"/>
              </a:rPr>
              <a:t>en az yedi günlük süre </a:t>
            </a:r>
            <a:r>
              <a:rPr lang="tr-TR" sz="1800" dirty="0">
                <a:solidFill>
                  <a:schemeClr val="tx1">
                    <a:lumMod val="95000"/>
                    <a:lumOff val="5000"/>
                  </a:schemeClr>
                </a:solidFill>
                <a:latin typeface="Arial" panose="020B0604020202020204" pitchFamily="34" charset="0"/>
                <a:cs typeface="Arial" panose="020B0604020202020204" pitchFamily="34" charset="0"/>
              </a:rPr>
              <a:t>içinde </a:t>
            </a:r>
          </a:p>
          <a:p>
            <a:pPr algn="ctr"/>
            <a:r>
              <a:rPr lang="tr-TR" sz="1800" dirty="0">
                <a:solidFill>
                  <a:schemeClr val="tx1">
                    <a:lumMod val="95000"/>
                    <a:lumOff val="5000"/>
                  </a:schemeClr>
                </a:solidFill>
                <a:latin typeface="Arial" panose="020B0604020202020204" pitchFamily="34" charset="0"/>
                <a:cs typeface="Arial" panose="020B0604020202020204" pitchFamily="34" charset="0"/>
              </a:rPr>
              <a:t>yazılı olarak savunma</a:t>
            </a:r>
          </a:p>
          <a:p>
            <a:pPr algn="ctr"/>
            <a:r>
              <a:rPr lang="tr-TR" sz="1800" dirty="0">
                <a:solidFill>
                  <a:schemeClr val="tx1">
                    <a:lumMod val="95000"/>
                    <a:lumOff val="5000"/>
                  </a:schemeClr>
                </a:solidFill>
                <a:latin typeface="Arial" panose="020B0604020202020204" pitchFamily="34" charset="0"/>
                <a:cs typeface="Arial" panose="020B0604020202020204" pitchFamily="34" charset="0"/>
              </a:rPr>
              <a:t> alınır.</a:t>
            </a:r>
          </a:p>
        </p:txBody>
      </p:sp>
    </p:spTree>
    <p:extLst>
      <p:ext uri="{BB962C8B-B14F-4D97-AF65-F5344CB8AC3E}">
        <p14:creationId xmlns:p14="http://schemas.microsoft.com/office/powerpoint/2010/main" val="8481648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FD50BB76-C865-4921-9922-B5506F7C20CA}"/>
              </a:ext>
            </a:extLst>
          </p:cNvPr>
          <p:cNvSpPr>
            <a:spLocks noGrp="1"/>
          </p:cNvSpPr>
          <p:nvPr>
            <p:ph idx="1"/>
          </p:nvPr>
        </p:nvSpPr>
        <p:spPr>
          <a:xfrm>
            <a:off x="250521" y="1684962"/>
            <a:ext cx="9156526" cy="4334634"/>
          </a:xfrm>
        </p:spPr>
        <p:txBody>
          <a:bodyPr>
            <a:normAutofit/>
          </a:bodyPr>
          <a:lstStyle/>
          <a:p>
            <a:pPr marL="685709" indent="-342854">
              <a:lnSpc>
                <a:spcPct val="115000"/>
              </a:lnSpc>
              <a:spcAft>
                <a:spcPts val="750"/>
              </a:spcAft>
              <a:buNone/>
            </a:pPr>
            <a:r>
              <a:rPr lang="tr-TR" sz="2800" b="1" dirty="0">
                <a:solidFill>
                  <a:schemeClr val="accent2"/>
                </a:solidFill>
                <a:latin typeface="Arial" panose="020B0604020202020204" pitchFamily="34" charset="0"/>
                <a:cs typeface="Arial" panose="020B0604020202020204" pitchFamily="34" charset="0"/>
              </a:rPr>
              <a:t>	</a:t>
            </a:r>
            <a:endParaRPr lang="tr-TR" sz="2400" b="1" i="1" dirty="0">
              <a:latin typeface="Arial" panose="020B0604020202020204" pitchFamily="34" charset="0"/>
              <a:ea typeface="Calibri" panose="020F0502020204030204" pitchFamily="34" charset="0"/>
              <a:cs typeface="Arial" panose="020B0604020202020204" pitchFamily="34" charset="0"/>
            </a:endParaRPr>
          </a:p>
          <a:p>
            <a:pPr marL="342854" indent="0" algn="just">
              <a:lnSpc>
                <a:spcPct val="150000"/>
              </a:lnSpc>
              <a:spcAft>
                <a:spcPts val="750"/>
              </a:spcAft>
              <a:buNone/>
            </a:pPr>
            <a:endParaRPr lang="tr-TR" sz="2400" dirty="0">
              <a:latin typeface="Arial" pitchFamily="34" charset="0"/>
              <a:cs typeface="Arial" pitchFamily="34" charset="0"/>
            </a:endParaRPr>
          </a:p>
        </p:txBody>
      </p:sp>
      <p:sp>
        <p:nvSpPr>
          <p:cNvPr id="8" name="Dikdörtgen 7">
            <a:extLst>
              <a:ext uri="{FF2B5EF4-FFF2-40B4-BE49-F238E27FC236}">
                <a16:creationId xmlns:a16="http://schemas.microsoft.com/office/drawing/2014/main" id="{9900C750-C265-47AB-A3B0-D36FCBA98000}"/>
              </a:ext>
            </a:extLst>
          </p:cNvPr>
          <p:cNvSpPr/>
          <p:nvPr/>
        </p:nvSpPr>
        <p:spPr>
          <a:xfrm>
            <a:off x="440934" y="596665"/>
            <a:ext cx="11310132" cy="965771"/>
          </a:xfrm>
          <a:prstGeom prst="rect">
            <a:avLst/>
          </a:prstGeom>
          <a:effectLst>
            <a:innerShdw blurRad="114300">
              <a:prstClr val="black"/>
            </a:inn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tr-TR" sz="2400" b="1" dirty="0">
                <a:solidFill>
                  <a:schemeClr val="tx1"/>
                </a:solidFill>
                <a:latin typeface="Arial Black" panose="020B0A04020102020204" pitchFamily="34" charset="0"/>
                <a:cs typeface="Arial" panose="020B0604020202020204" pitchFamily="34" charset="0"/>
              </a:rPr>
              <a:t>Lisanslı Harita Kadastro Mühendisleri ve Bürolarının Çalışma Usul ve Esasları Hakkında Genelge</a:t>
            </a:r>
            <a:endParaRPr lang="tr-TR" sz="2400" dirty="0">
              <a:solidFill>
                <a:schemeClr val="tx1"/>
              </a:solidFill>
              <a:latin typeface="Arial Black" panose="020B0A04020102020204" pitchFamily="34" charset="0"/>
            </a:endParaRPr>
          </a:p>
        </p:txBody>
      </p:sp>
      <p:sp>
        <p:nvSpPr>
          <p:cNvPr id="2" name="Açıklama Balonu: Aşağı Ok 1">
            <a:extLst>
              <a:ext uri="{FF2B5EF4-FFF2-40B4-BE49-F238E27FC236}">
                <a16:creationId xmlns:a16="http://schemas.microsoft.com/office/drawing/2014/main" id="{93F39483-E598-485A-8AEA-8D835A13575A}"/>
              </a:ext>
            </a:extLst>
          </p:cNvPr>
          <p:cNvSpPr/>
          <p:nvPr/>
        </p:nvSpPr>
        <p:spPr>
          <a:xfrm>
            <a:off x="3496394" y="1949535"/>
            <a:ext cx="4813759" cy="1788466"/>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854" indent="0" algn="just">
              <a:lnSpc>
                <a:spcPct val="150000"/>
              </a:lnSpc>
              <a:spcAft>
                <a:spcPts val="750"/>
              </a:spcAft>
            </a:pPr>
            <a:r>
              <a:rPr lang="tr-TR" sz="1800" dirty="0">
                <a:latin typeface="Arial" pitchFamily="34" charset="0"/>
                <a:cs typeface="Arial" pitchFamily="34" charset="0"/>
              </a:rPr>
              <a:t>    Lisanslı mühendisin sorumluluğu</a:t>
            </a:r>
          </a:p>
        </p:txBody>
      </p:sp>
      <p:sp>
        <p:nvSpPr>
          <p:cNvPr id="4" name="Dikdörtgen 3">
            <a:extLst>
              <a:ext uri="{FF2B5EF4-FFF2-40B4-BE49-F238E27FC236}">
                <a16:creationId xmlns:a16="http://schemas.microsoft.com/office/drawing/2014/main" id="{DA626A82-A7D8-4ACB-BCCA-ADB59DC572C3}"/>
              </a:ext>
            </a:extLst>
          </p:cNvPr>
          <p:cNvSpPr/>
          <p:nvPr/>
        </p:nvSpPr>
        <p:spPr>
          <a:xfrm>
            <a:off x="2893083" y="4002574"/>
            <a:ext cx="6020379" cy="17884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800" dirty="0">
                <a:latin typeface="Arial" pitchFamily="34" charset="0"/>
                <a:cs typeface="Arial" pitchFamily="34" charset="0"/>
              </a:rPr>
              <a:t>Lisanslı bürolarda gerekli güvenlik önlemlerinin alınması, sağlıklı ve uygun çalışma koşullarının sağlanması.</a:t>
            </a:r>
            <a:endParaRPr lang="tr-TR" dirty="0"/>
          </a:p>
        </p:txBody>
      </p:sp>
    </p:spTree>
    <p:extLst>
      <p:ext uri="{BB962C8B-B14F-4D97-AF65-F5344CB8AC3E}">
        <p14:creationId xmlns:p14="http://schemas.microsoft.com/office/powerpoint/2010/main" val="1267183054"/>
      </p:ext>
    </p:extLst>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AD7B52BA-852E-46A4-9B91-9933FF36EF0A}"/>
              </a:ext>
            </a:extLst>
          </p:cNvPr>
          <p:cNvPicPr>
            <a:picLocks noChangeAspect="1"/>
          </p:cNvPicPr>
          <p:nvPr/>
        </p:nvPicPr>
        <p:blipFill>
          <a:blip r:embed="rId3"/>
          <a:stretch>
            <a:fillRect/>
          </a:stretch>
        </p:blipFill>
        <p:spPr>
          <a:xfrm>
            <a:off x="1045900" y="3924214"/>
            <a:ext cx="2850550" cy="1926204"/>
          </a:xfrm>
          <a:prstGeom prst="rect">
            <a:avLst/>
          </a:prstGeom>
        </p:spPr>
      </p:pic>
      <p:pic>
        <p:nvPicPr>
          <p:cNvPr id="6" name="Resim 5">
            <a:extLst>
              <a:ext uri="{FF2B5EF4-FFF2-40B4-BE49-F238E27FC236}">
                <a16:creationId xmlns:a16="http://schemas.microsoft.com/office/drawing/2014/main" id="{BA8563FC-C499-4F83-B60E-E52CD5199474}"/>
              </a:ext>
            </a:extLst>
          </p:cNvPr>
          <p:cNvPicPr>
            <a:picLocks noChangeAspect="1"/>
          </p:cNvPicPr>
          <p:nvPr/>
        </p:nvPicPr>
        <p:blipFill>
          <a:blip r:embed="rId4"/>
          <a:stretch>
            <a:fillRect/>
          </a:stretch>
        </p:blipFill>
        <p:spPr>
          <a:xfrm>
            <a:off x="8474116" y="707137"/>
            <a:ext cx="2998556" cy="1942516"/>
          </a:xfrm>
          <a:prstGeom prst="rect">
            <a:avLst/>
          </a:prstGeom>
        </p:spPr>
      </p:pic>
      <p:sp>
        <p:nvSpPr>
          <p:cNvPr id="3" name="İçerik Yer Tutucusu 2">
            <a:extLst>
              <a:ext uri="{FF2B5EF4-FFF2-40B4-BE49-F238E27FC236}">
                <a16:creationId xmlns:a16="http://schemas.microsoft.com/office/drawing/2014/main" id="{92757F8C-4942-47D3-87ED-84982A838EDA}"/>
              </a:ext>
            </a:extLst>
          </p:cNvPr>
          <p:cNvSpPr>
            <a:spLocks noGrp="1"/>
          </p:cNvSpPr>
          <p:nvPr>
            <p:ph idx="1"/>
          </p:nvPr>
        </p:nvSpPr>
        <p:spPr>
          <a:xfrm>
            <a:off x="719328" y="707137"/>
            <a:ext cx="5643154" cy="3382612"/>
          </a:xfrm>
        </p:spPr>
        <p:txBody>
          <a:bodyPr>
            <a:normAutofit/>
          </a:bodyPr>
          <a:lstStyle/>
          <a:p>
            <a:pPr algn="just">
              <a:lnSpc>
                <a:spcPct val="150000"/>
              </a:lnSpc>
            </a:pPr>
            <a:endParaRPr lang="tr-TR" sz="2000" dirty="0">
              <a:latin typeface="Arial" pitchFamily="34" charset="0"/>
              <a:cs typeface="Arial" pitchFamily="34" charset="0"/>
            </a:endParaRPr>
          </a:p>
          <a:p>
            <a:endParaRPr lang="tr-TR" dirty="0"/>
          </a:p>
        </p:txBody>
      </p:sp>
      <p:sp>
        <p:nvSpPr>
          <p:cNvPr id="4" name="Oval 3">
            <a:extLst>
              <a:ext uri="{FF2B5EF4-FFF2-40B4-BE49-F238E27FC236}">
                <a16:creationId xmlns:a16="http://schemas.microsoft.com/office/drawing/2014/main" id="{2CF8077E-1FCF-4C10-9FB7-0540ADB6943A}"/>
              </a:ext>
            </a:extLst>
          </p:cNvPr>
          <p:cNvSpPr/>
          <p:nvPr/>
        </p:nvSpPr>
        <p:spPr>
          <a:xfrm>
            <a:off x="1397422" y="707137"/>
            <a:ext cx="6095999" cy="261939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tr-TR" sz="1400" dirty="0">
                <a:latin typeface="Arial" pitchFamily="34" charset="0"/>
                <a:cs typeface="Arial" pitchFamily="34" charset="0"/>
              </a:rPr>
              <a:t>Kadastro müdürlüğünce </a:t>
            </a:r>
            <a:r>
              <a:rPr lang="tr-TR" sz="1400" dirty="0">
                <a:solidFill>
                  <a:srgbClr val="FF0000"/>
                </a:solidFill>
                <a:latin typeface="Arial" pitchFamily="34" charset="0"/>
                <a:cs typeface="Arial" pitchFamily="34" charset="0"/>
              </a:rPr>
              <a:t>uygun görüş </a:t>
            </a:r>
            <a:r>
              <a:rPr lang="tr-TR" sz="1400" dirty="0">
                <a:latin typeface="Arial" pitchFamily="34" charset="0"/>
                <a:cs typeface="Arial" pitchFamily="34" charset="0"/>
              </a:rPr>
              <a:t>verilen</a:t>
            </a:r>
          </a:p>
          <a:p>
            <a:pPr algn="ctr">
              <a:lnSpc>
                <a:spcPct val="150000"/>
              </a:lnSpc>
            </a:pPr>
            <a:r>
              <a:rPr lang="tr-TR" sz="1400" dirty="0">
                <a:latin typeface="Arial" pitchFamily="34" charset="0"/>
                <a:cs typeface="Arial" pitchFamily="34" charset="0"/>
              </a:rPr>
              <a:t> lisanslı büro, </a:t>
            </a:r>
          </a:p>
          <a:p>
            <a:pPr algn="ctr">
              <a:lnSpc>
                <a:spcPct val="150000"/>
              </a:lnSpc>
            </a:pPr>
            <a:r>
              <a:rPr lang="tr-TR" sz="1400" dirty="0">
                <a:latin typeface="Arial" pitchFamily="34" charset="0"/>
                <a:cs typeface="Arial" pitchFamily="34" charset="0"/>
              </a:rPr>
              <a:t>LİHKAB Ofis Otomasyon sisteminde tanımlama yapıldıktan sonra iş ve işlemlerine başlayabilir</a:t>
            </a:r>
            <a:r>
              <a:rPr lang="tr-TR" sz="1200" dirty="0">
                <a:latin typeface="Arial" pitchFamily="34" charset="0"/>
                <a:cs typeface="Arial" pitchFamily="34" charset="0"/>
              </a:rPr>
              <a:t>.</a:t>
            </a:r>
            <a:endParaRPr lang="tr-TR" sz="1200" dirty="0"/>
          </a:p>
        </p:txBody>
      </p:sp>
      <p:sp>
        <p:nvSpPr>
          <p:cNvPr id="7" name="Oval 6">
            <a:extLst>
              <a:ext uri="{FF2B5EF4-FFF2-40B4-BE49-F238E27FC236}">
                <a16:creationId xmlns:a16="http://schemas.microsoft.com/office/drawing/2014/main" id="{2671BA8A-5B1A-4003-B09E-868EE450AB24}"/>
              </a:ext>
            </a:extLst>
          </p:cNvPr>
          <p:cNvSpPr/>
          <p:nvPr/>
        </p:nvSpPr>
        <p:spPr>
          <a:xfrm>
            <a:off x="5050100" y="3531468"/>
            <a:ext cx="6096000" cy="2264305"/>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tr-TR" sz="1400" dirty="0">
                <a:latin typeface="Arial" panose="020B0604020202020204" pitchFamily="34" charset="0"/>
                <a:cs typeface="Arial" pitchFamily="34" charset="0"/>
              </a:rPr>
              <a:t>Lisanslı büro kurulan yerin belirlenmiş</a:t>
            </a:r>
          </a:p>
          <a:p>
            <a:pPr algn="ctr">
              <a:lnSpc>
                <a:spcPct val="150000"/>
              </a:lnSpc>
            </a:pPr>
            <a:r>
              <a:rPr lang="tr-TR" sz="1400" dirty="0">
                <a:latin typeface="Arial" panose="020B0604020202020204" pitchFamily="34" charset="0"/>
                <a:cs typeface="Arial" pitchFamily="34" charset="0"/>
              </a:rPr>
              <a:t> yetki sınırı içerisinde, </a:t>
            </a:r>
          </a:p>
          <a:p>
            <a:pPr algn="ctr">
              <a:lnSpc>
                <a:spcPct val="150000"/>
              </a:lnSpc>
            </a:pPr>
            <a:r>
              <a:rPr lang="tr-TR" sz="1400" dirty="0">
                <a:solidFill>
                  <a:srgbClr val="FF0000"/>
                </a:solidFill>
                <a:latin typeface="Arial" panose="020B0604020202020204" pitchFamily="34" charset="0"/>
                <a:cs typeface="Arial" pitchFamily="34" charset="0"/>
              </a:rPr>
              <a:t>büronun çalışmaya başladığı tarihten itibaren, kadastro teknik hizmetleri bu bürolarca yapılır</a:t>
            </a:r>
            <a:r>
              <a:rPr lang="tr-TR" sz="1200" dirty="0">
                <a:solidFill>
                  <a:srgbClr val="FF0000"/>
                </a:solidFill>
                <a:latin typeface="Arial" panose="020B0604020202020204" pitchFamily="34" charset="0"/>
                <a:cs typeface="Arial" pitchFamily="34" charset="0"/>
              </a:rPr>
              <a:t>.  </a:t>
            </a:r>
          </a:p>
        </p:txBody>
      </p:sp>
    </p:spTree>
    <p:extLst>
      <p:ext uri="{BB962C8B-B14F-4D97-AF65-F5344CB8AC3E}">
        <p14:creationId xmlns:p14="http://schemas.microsoft.com/office/powerpoint/2010/main" val="549029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5BDCCC43-1691-4B44-B9D4-1C3D7A25619D}"/>
              </a:ext>
            </a:extLst>
          </p:cNvPr>
          <p:cNvSpPr>
            <a:spLocks noGrp="1"/>
          </p:cNvSpPr>
          <p:nvPr>
            <p:ph idx="1"/>
          </p:nvPr>
        </p:nvSpPr>
        <p:spPr>
          <a:xfrm>
            <a:off x="560832" y="1238953"/>
            <a:ext cx="8988117" cy="3399921"/>
          </a:xfrm>
        </p:spPr>
        <p:txBody>
          <a:bodyPr>
            <a:normAutofit/>
          </a:bodyPr>
          <a:lstStyle/>
          <a:p>
            <a:pPr marL="342854" indent="0" algn="just">
              <a:lnSpc>
                <a:spcPct val="150000"/>
              </a:lnSpc>
              <a:spcAft>
                <a:spcPts val="750"/>
              </a:spcAft>
              <a:buNone/>
            </a:pPr>
            <a:endParaRPr lang="tr-TR" sz="3200" dirty="0">
              <a:latin typeface="Arial" panose="020B0604020202020204" pitchFamily="34" charset="0"/>
              <a:ea typeface="Calibri" panose="020F0502020204030204" pitchFamily="34" charset="0"/>
              <a:cs typeface="Arial" panose="020B0604020202020204" pitchFamily="34" charset="0"/>
            </a:endParaRPr>
          </a:p>
          <a:p>
            <a:endParaRPr lang="tr-TR" dirty="0"/>
          </a:p>
        </p:txBody>
      </p:sp>
      <p:graphicFrame>
        <p:nvGraphicFramePr>
          <p:cNvPr id="12" name="Diyagram 11">
            <a:extLst>
              <a:ext uri="{FF2B5EF4-FFF2-40B4-BE49-F238E27FC236}">
                <a16:creationId xmlns:a16="http://schemas.microsoft.com/office/drawing/2014/main" id="{ACA7ADCA-F1CD-402D-98C7-D48F56B1A8A3}"/>
              </a:ext>
            </a:extLst>
          </p:cNvPr>
          <p:cNvGraphicFramePr/>
          <p:nvPr>
            <p:extLst>
              <p:ext uri="{D42A27DB-BD31-4B8C-83A1-F6EECF244321}">
                <p14:modId xmlns:p14="http://schemas.microsoft.com/office/powerpoint/2010/main" val="21127247"/>
              </p:ext>
            </p:extLst>
          </p:nvPr>
        </p:nvGraphicFramePr>
        <p:xfrm>
          <a:off x="2422418" y="1181766"/>
          <a:ext cx="6557195" cy="44944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Metin kutusu 13">
            <a:extLst>
              <a:ext uri="{FF2B5EF4-FFF2-40B4-BE49-F238E27FC236}">
                <a16:creationId xmlns:a16="http://schemas.microsoft.com/office/drawing/2014/main" id="{5BF0FC51-589F-4E59-8094-5E2E43C7207D}"/>
              </a:ext>
            </a:extLst>
          </p:cNvPr>
          <p:cNvSpPr txBox="1"/>
          <p:nvPr/>
        </p:nvSpPr>
        <p:spPr>
          <a:xfrm>
            <a:off x="2085975" y="663940"/>
            <a:ext cx="7058881" cy="523220"/>
          </a:xfrm>
          <a:prstGeom prst="rect">
            <a:avLst/>
          </a:prstGeom>
          <a:noFill/>
        </p:spPr>
        <p:txBody>
          <a:bodyPr wrap="square">
            <a:spAutoFit/>
          </a:bodyPr>
          <a:lstStyle/>
          <a:p>
            <a:r>
              <a:rPr lang="tr-TR" sz="2800" b="1" i="0" u="none" strike="noStrike" baseline="0" dirty="0">
                <a:solidFill>
                  <a:srgbClr val="000000"/>
                </a:solidFill>
                <a:latin typeface="Times New Roman" panose="02020603050405020304" pitchFamily="18" charset="0"/>
              </a:rPr>
              <a:t>Lisans Belgesinin İadesi </a:t>
            </a:r>
            <a:endParaRPr lang="tr-TR" sz="2800" dirty="0"/>
          </a:p>
        </p:txBody>
      </p:sp>
      <p:grpSp>
        <p:nvGrpSpPr>
          <p:cNvPr id="6" name="Grup 5">
            <a:extLst>
              <a:ext uri="{FF2B5EF4-FFF2-40B4-BE49-F238E27FC236}">
                <a16:creationId xmlns:a16="http://schemas.microsoft.com/office/drawing/2014/main" id="{FFA28D3F-C6DE-4AE3-AFB3-E88CD0939F93}"/>
              </a:ext>
            </a:extLst>
          </p:cNvPr>
          <p:cNvGrpSpPr/>
          <p:nvPr/>
        </p:nvGrpSpPr>
        <p:grpSpPr>
          <a:xfrm>
            <a:off x="8871710" y="2153707"/>
            <a:ext cx="1967158" cy="2611459"/>
            <a:chOff x="4590036" y="1443227"/>
            <a:chExt cx="1967158" cy="1797787"/>
          </a:xfrm>
        </p:grpSpPr>
        <p:sp>
          <p:nvSpPr>
            <p:cNvPr id="7" name="Dikdörtgen: Köşeleri Yuvarlatılmış 6">
              <a:extLst>
                <a:ext uri="{FF2B5EF4-FFF2-40B4-BE49-F238E27FC236}">
                  <a16:creationId xmlns:a16="http://schemas.microsoft.com/office/drawing/2014/main" id="{61BC7A6A-3A8B-4E01-99E5-F760C6D3E9FE}"/>
                </a:ext>
              </a:extLst>
            </p:cNvPr>
            <p:cNvSpPr/>
            <p:nvPr/>
          </p:nvSpPr>
          <p:spPr>
            <a:xfrm>
              <a:off x="4590036" y="1443227"/>
              <a:ext cx="1967158" cy="179778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tr-TR"/>
            </a:p>
          </p:txBody>
        </p:sp>
        <p:sp>
          <p:nvSpPr>
            <p:cNvPr id="8" name="Dikdörtgen: Köşeleri Yuvarlatılmış 4">
              <a:extLst>
                <a:ext uri="{FF2B5EF4-FFF2-40B4-BE49-F238E27FC236}">
                  <a16:creationId xmlns:a16="http://schemas.microsoft.com/office/drawing/2014/main" id="{AC3772F0-9D13-427E-9C2C-6A3B4854146E}"/>
                </a:ext>
              </a:extLst>
            </p:cNvPr>
            <p:cNvSpPr txBox="1"/>
            <p:nvPr/>
          </p:nvSpPr>
          <p:spPr>
            <a:xfrm>
              <a:off x="4677797" y="1530988"/>
              <a:ext cx="1791636" cy="16222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tr-TR" sz="2100" kern="1200" dirty="0">
                  <a:solidFill>
                    <a:schemeClr val="bg1"/>
                  </a:solidFill>
                  <a:latin typeface="Arial" panose="020B0604020202020204" pitchFamily="34" charset="0"/>
                  <a:ea typeface="Calibri" panose="020F0502020204030204" pitchFamily="34" charset="0"/>
                  <a:cs typeface="Arial" panose="020B0604020202020204" pitchFamily="34" charset="0"/>
                </a:rPr>
                <a:t>Lisans belgesi</a:t>
              </a:r>
            </a:p>
            <a:p>
              <a:pPr marL="0" lvl="0" indent="0" algn="ctr" defTabSz="933450">
                <a:lnSpc>
                  <a:spcPct val="90000"/>
                </a:lnSpc>
                <a:spcBef>
                  <a:spcPct val="0"/>
                </a:spcBef>
                <a:spcAft>
                  <a:spcPct val="35000"/>
                </a:spcAft>
                <a:buNone/>
              </a:pPr>
              <a:r>
                <a:rPr lang="tr-TR" sz="2100" kern="1200" dirty="0">
                  <a:solidFill>
                    <a:srgbClr val="FF0000"/>
                  </a:solidFill>
                  <a:latin typeface="Arial" panose="020B0604020202020204" pitchFamily="34" charset="0"/>
                  <a:ea typeface="Calibri" panose="020F0502020204030204" pitchFamily="34" charset="0"/>
                  <a:cs typeface="Arial" panose="020B0604020202020204" pitchFamily="34" charset="0"/>
                </a:rPr>
                <a:t>üç ay </a:t>
              </a:r>
              <a:r>
                <a:rPr lang="tr-TR" sz="2100" kern="1200" dirty="0">
                  <a:latin typeface="Arial" panose="020B0604020202020204" pitchFamily="34" charset="0"/>
                  <a:ea typeface="Calibri" panose="020F0502020204030204" pitchFamily="34" charset="0"/>
                  <a:cs typeface="Arial" panose="020B0604020202020204" pitchFamily="34" charset="0"/>
                </a:rPr>
                <a:t>içerisinde kadastro müdürlüğüne </a:t>
              </a:r>
              <a:r>
                <a:rPr lang="tr-TR" sz="2100" dirty="0">
                  <a:latin typeface="Arial" panose="020B0604020202020204" pitchFamily="34" charset="0"/>
                  <a:ea typeface="Calibri" panose="020F0502020204030204" pitchFamily="34" charset="0"/>
                  <a:cs typeface="Arial" panose="020B0604020202020204" pitchFamily="34" charset="0"/>
                </a:rPr>
                <a:t>teslim edilir.</a:t>
              </a:r>
              <a:endParaRPr lang="tr-TR" sz="2100" kern="1200" dirty="0"/>
            </a:p>
          </p:txBody>
        </p:sp>
      </p:grpSp>
    </p:spTree>
    <p:extLst>
      <p:ext uri="{BB962C8B-B14F-4D97-AF65-F5344CB8AC3E}">
        <p14:creationId xmlns:p14="http://schemas.microsoft.com/office/powerpoint/2010/main" val="27150897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44D941-194F-4BBC-AD03-079C7DAC8CF6}"/>
              </a:ext>
            </a:extLst>
          </p:cNvPr>
          <p:cNvPicPr>
            <a:picLocks noChangeAspect="1"/>
          </p:cNvPicPr>
          <p:nvPr/>
        </p:nvPicPr>
        <p:blipFill>
          <a:blip r:embed="rId3"/>
          <a:stretch>
            <a:fillRect/>
          </a:stretch>
        </p:blipFill>
        <p:spPr>
          <a:xfrm>
            <a:off x="4600434" y="3252033"/>
            <a:ext cx="3166084" cy="1877159"/>
          </a:xfrm>
          <a:prstGeom prst="rect">
            <a:avLst/>
          </a:prstGeom>
        </p:spPr>
      </p:pic>
      <p:sp>
        <p:nvSpPr>
          <p:cNvPr id="8" name="İçerik Yer Tutucusu 7">
            <a:extLst>
              <a:ext uri="{FF2B5EF4-FFF2-40B4-BE49-F238E27FC236}">
                <a16:creationId xmlns:a16="http://schemas.microsoft.com/office/drawing/2014/main" id="{52A86CB4-503A-40BF-92B3-38A31DBE1642}"/>
              </a:ext>
            </a:extLst>
          </p:cNvPr>
          <p:cNvSpPr>
            <a:spLocks noGrp="1"/>
          </p:cNvSpPr>
          <p:nvPr>
            <p:ph idx="1"/>
          </p:nvPr>
        </p:nvSpPr>
        <p:spPr>
          <a:xfrm flipH="1">
            <a:off x="11353799" y="2024009"/>
            <a:ext cx="297095" cy="459413"/>
          </a:xfrm>
        </p:spPr>
        <p:txBody>
          <a:bodyPr>
            <a:normAutofit fontScale="25000" lnSpcReduction="20000"/>
          </a:bodyPr>
          <a:lstStyle/>
          <a:p>
            <a:pPr marL="0" indent="0" algn="just">
              <a:lnSpc>
                <a:spcPct val="150000"/>
              </a:lnSpc>
              <a:buNone/>
            </a:pPr>
            <a:r>
              <a:rPr kumimoji="0" lang="tr-TR"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lang="tr-TR" sz="2000" dirty="0">
              <a:latin typeface="Arial" panose="020B0604020202020204" pitchFamily="34" charset="0"/>
              <a:ea typeface="Calibri" panose="020F0502020204030204" pitchFamily="34" charset="0"/>
              <a:cs typeface="Arial" panose="020B0604020202020204" pitchFamily="34" charset="0"/>
            </a:endParaRPr>
          </a:p>
          <a:p>
            <a:endParaRPr lang="tr-TR" dirty="0"/>
          </a:p>
          <a:p>
            <a:endParaRPr lang="tr-TR" dirty="0"/>
          </a:p>
          <a:p>
            <a:endParaRPr lang="tr-TR" dirty="0"/>
          </a:p>
        </p:txBody>
      </p:sp>
      <p:pic>
        <p:nvPicPr>
          <p:cNvPr id="4" name="Picture 2" descr="http://www.isokalitebelgesi.com/uploads/images/iso_9001_kalite_yonetim_sistemi_belgesi_danismanlik/iso-9001-belgesi-iso9000-belgesi-kalite-yonetim-sistemi-belgesi-nedir.jpg">
            <a:extLst>
              <a:ext uri="{FF2B5EF4-FFF2-40B4-BE49-F238E27FC236}">
                <a16:creationId xmlns:a16="http://schemas.microsoft.com/office/drawing/2014/main" id="{CE9DE7C5-939F-4B73-9AB9-29F95FD2A2D4}"/>
              </a:ext>
            </a:extLst>
          </p:cNvPr>
          <p:cNvPicPr>
            <a:picLocks noChangeAspect="1" noChangeArrowheads="1"/>
          </p:cNvPicPr>
          <p:nvPr/>
        </p:nvPicPr>
        <p:blipFill>
          <a:blip r:embed="rId4"/>
          <a:srcRect/>
          <a:stretch>
            <a:fillRect/>
          </a:stretch>
        </p:blipFill>
        <p:spPr bwMode="auto">
          <a:xfrm>
            <a:off x="5430409" y="1108999"/>
            <a:ext cx="1448833" cy="1175650"/>
          </a:xfrm>
          <a:prstGeom prst="rect">
            <a:avLst/>
          </a:prstGeom>
          <a:noFill/>
        </p:spPr>
      </p:pic>
      <p:sp>
        <p:nvSpPr>
          <p:cNvPr id="2" name="Oval 1">
            <a:extLst>
              <a:ext uri="{FF2B5EF4-FFF2-40B4-BE49-F238E27FC236}">
                <a16:creationId xmlns:a16="http://schemas.microsoft.com/office/drawing/2014/main" id="{C7403995-EC0D-4797-806E-2BFCCF2541A5}"/>
              </a:ext>
            </a:extLst>
          </p:cNvPr>
          <p:cNvSpPr/>
          <p:nvPr/>
        </p:nvSpPr>
        <p:spPr>
          <a:xfrm>
            <a:off x="7679042" y="2355767"/>
            <a:ext cx="4089325" cy="1411236"/>
          </a:xfrm>
          <a:prstGeom prst="ellipse">
            <a:avLst/>
          </a:prstGeom>
          <a:solidFill>
            <a:schemeClr val="accent6"/>
          </a:solidFill>
          <a:ln>
            <a:noFill/>
          </a:ln>
          <a:effectLst>
            <a:glow rad="228600">
              <a:schemeClr val="accent6">
                <a:satMod val="17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marR="0" lvl="0" algn="just" defTabSz="914400" rtl="0" eaLnBrk="1" fontAlgn="auto" latinLnBrk="0" hangingPunct="1">
              <a:lnSpc>
                <a:spcPct val="150000"/>
              </a:lnSpc>
              <a:spcBef>
                <a:spcPts val="1000"/>
              </a:spcBef>
              <a:spcAft>
                <a:spcPts val="0"/>
              </a:spcAft>
              <a:buClrTx/>
              <a:buSzTx/>
              <a:tabLst/>
              <a:defRPr/>
            </a:pPr>
            <a:endParaRPr kumimoji="0" lang="tr-TR"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R="0" lvl="0" algn="just" defTabSz="914400" rtl="0" eaLnBrk="1" fontAlgn="auto" latinLnBrk="0" hangingPunct="1">
              <a:lnSpc>
                <a:spcPct val="150000"/>
              </a:lnSpc>
              <a:spcBef>
                <a:spcPts val="1000"/>
              </a:spcBef>
              <a:spcAft>
                <a:spcPts val="0"/>
              </a:spcAft>
              <a:buClrTx/>
              <a:buSzTx/>
              <a:tabLst/>
              <a:defRPr/>
            </a:pPr>
            <a:r>
              <a:rPr kumimoji="0" lang="tr-TR"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Ulusal düzeyde yayımlanan gazetede kayıp/zayi ilanı verilir.</a:t>
            </a:r>
            <a:r>
              <a:rPr kumimoji="0" lang="tr-TR"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tr-TR"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lang="tr-TR" dirty="0"/>
          </a:p>
        </p:txBody>
      </p:sp>
      <p:sp>
        <p:nvSpPr>
          <p:cNvPr id="3" name="Oval 2">
            <a:extLst>
              <a:ext uri="{FF2B5EF4-FFF2-40B4-BE49-F238E27FC236}">
                <a16:creationId xmlns:a16="http://schemas.microsoft.com/office/drawing/2014/main" id="{31EDEEE4-9D99-430C-BA70-D4E8BA4F8F9A}"/>
              </a:ext>
            </a:extLst>
          </p:cNvPr>
          <p:cNvSpPr/>
          <p:nvPr/>
        </p:nvSpPr>
        <p:spPr>
          <a:xfrm>
            <a:off x="7843839" y="3951086"/>
            <a:ext cx="3884758" cy="1683813"/>
          </a:xfrm>
          <a:prstGeom prst="ellipse">
            <a:avLst/>
          </a:prstGeom>
          <a:effectLst>
            <a:glow rad="228600">
              <a:schemeClr val="accent6">
                <a:satMod val="175000"/>
                <a:alpha val="40000"/>
              </a:schemeClr>
            </a:glow>
          </a:effectLst>
        </p:spPr>
        <p:style>
          <a:lnRef idx="3">
            <a:schemeClr val="lt1"/>
          </a:lnRef>
          <a:fillRef idx="1">
            <a:schemeClr val="accent6"/>
          </a:fillRef>
          <a:effectRef idx="1">
            <a:schemeClr val="accent6"/>
          </a:effectRef>
          <a:fontRef idx="minor">
            <a:schemeClr val="lt1"/>
          </a:fontRef>
        </p:style>
        <p:txBody>
          <a:bodyPr rtlCol="0" anchor="ctr"/>
          <a:lstStyle/>
          <a:p>
            <a:pPr algn="ctr"/>
            <a:r>
              <a:rPr kumimoji="0" lang="tr-TR" sz="1600" b="0"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ea typeface="Calibri" panose="020F0502020204030204" pitchFamily="34" charset="0"/>
                <a:cs typeface="Arial" panose="020B0604020202020204" pitchFamily="34" charset="0"/>
              </a:rPr>
              <a:t>ilan örneği sunularak</a:t>
            </a:r>
          </a:p>
          <a:p>
            <a:pPr algn="ctr"/>
            <a:r>
              <a:rPr kumimoji="0" lang="tr-TR" sz="1600" b="0"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ea typeface="Calibri" panose="020F0502020204030204" pitchFamily="34" charset="0"/>
                <a:cs typeface="Arial" panose="020B0604020202020204" pitchFamily="34" charset="0"/>
              </a:rPr>
              <a:t> yenisi talep edilir.</a:t>
            </a:r>
            <a:endParaRPr lang="tr-TR" sz="160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6" name="Patlama: 14 Nokta 5">
            <a:extLst>
              <a:ext uri="{FF2B5EF4-FFF2-40B4-BE49-F238E27FC236}">
                <a16:creationId xmlns:a16="http://schemas.microsoft.com/office/drawing/2014/main" id="{28ACE874-107B-4222-83CA-8A36BF47FFE7}"/>
              </a:ext>
            </a:extLst>
          </p:cNvPr>
          <p:cNvSpPr/>
          <p:nvPr/>
        </p:nvSpPr>
        <p:spPr>
          <a:xfrm>
            <a:off x="463404" y="2266877"/>
            <a:ext cx="4276761" cy="1691148"/>
          </a:xfrm>
          <a:prstGeom prst="irregularSeal2">
            <a:avLst/>
          </a:prstGeom>
          <a:effectLst>
            <a:glow rad="139700">
              <a:schemeClr val="accent6">
                <a:satMod val="175000"/>
                <a:alpha val="40000"/>
              </a:schemeClr>
            </a:glow>
          </a:effectLst>
        </p:spPr>
        <p:style>
          <a:lnRef idx="3">
            <a:schemeClr val="lt1"/>
          </a:lnRef>
          <a:fillRef idx="1">
            <a:schemeClr val="accent6"/>
          </a:fillRef>
          <a:effectRef idx="1">
            <a:schemeClr val="accent6"/>
          </a:effectRef>
          <a:fontRef idx="minor">
            <a:schemeClr val="lt1"/>
          </a:fontRef>
        </p:style>
        <p:txBody>
          <a:bodyPr rtlCol="0" anchor="ctr"/>
          <a:lstStyle/>
          <a:p>
            <a:pPr algn="ctr"/>
            <a:r>
              <a:rPr lang="tr-TR" sz="1800" b="0" i="0" u="none" strike="noStrike" baseline="0" dirty="0">
                <a:solidFill>
                  <a:srgbClr val="000000"/>
                </a:solidFill>
                <a:latin typeface="Arial" panose="020B0604020202020204" pitchFamily="34" charset="0"/>
                <a:cs typeface="Arial" panose="020B0604020202020204" pitchFamily="34" charset="0"/>
              </a:rPr>
              <a:t>İdare tarafından ücreti karşılığında </a:t>
            </a:r>
          </a:p>
        </p:txBody>
      </p:sp>
      <p:sp>
        <p:nvSpPr>
          <p:cNvPr id="10" name="Patlama: 14 Nokta 9">
            <a:extLst>
              <a:ext uri="{FF2B5EF4-FFF2-40B4-BE49-F238E27FC236}">
                <a16:creationId xmlns:a16="http://schemas.microsoft.com/office/drawing/2014/main" id="{125B10E8-978B-4225-9759-22906070B4F2}"/>
              </a:ext>
            </a:extLst>
          </p:cNvPr>
          <p:cNvSpPr/>
          <p:nvPr/>
        </p:nvSpPr>
        <p:spPr>
          <a:xfrm>
            <a:off x="227207" y="3958025"/>
            <a:ext cx="4396164" cy="2204433"/>
          </a:xfrm>
          <a:prstGeom prst="irregularSeal2">
            <a:avLst/>
          </a:prstGeom>
          <a:effectLst>
            <a:glow rad="139700">
              <a:schemeClr val="accent6">
                <a:satMod val="175000"/>
                <a:alpha val="40000"/>
              </a:schemeClr>
            </a:glow>
          </a:effectLst>
        </p:spPr>
        <p:style>
          <a:lnRef idx="3">
            <a:schemeClr val="lt1"/>
          </a:lnRef>
          <a:fillRef idx="1">
            <a:schemeClr val="accent6"/>
          </a:fillRef>
          <a:effectRef idx="1">
            <a:schemeClr val="accent6"/>
          </a:effectRef>
          <a:fontRef idx="minor">
            <a:schemeClr val="lt1"/>
          </a:fontRef>
        </p:style>
        <p:txBody>
          <a:bodyPr rtlCol="0" anchor="ctr"/>
          <a:lstStyle/>
          <a:p>
            <a:pPr algn="ctr"/>
            <a:r>
              <a:rPr lang="tr-TR" sz="1400" b="0" i="0" u="none" strike="noStrike" baseline="0" dirty="0">
                <a:solidFill>
                  <a:srgbClr val="000000"/>
                </a:solidFill>
                <a:latin typeface="Arial" panose="020B0604020202020204" pitchFamily="34" charset="0"/>
                <a:cs typeface="Arial" panose="020B0604020202020204" pitchFamily="34" charset="0"/>
              </a:rPr>
              <a:t>Yenilenmesi talep edilen lisans belgesinin aslı </a:t>
            </a:r>
          </a:p>
          <a:p>
            <a:pPr algn="ctr"/>
            <a:r>
              <a:rPr lang="tr-TR" sz="1400" b="0" i="0" u="none" strike="noStrike" baseline="0" dirty="0">
                <a:solidFill>
                  <a:srgbClr val="000000"/>
                </a:solidFill>
                <a:latin typeface="Arial" panose="020B0604020202020204" pitchFamily="34" charset="0"/>
                <a:cs typeface="Arial" panose="020B0604020202020204" pitchFamily="34" charset="0"/>
              </a:rPr>
              <a:t>İdareye iade edilir.</a:t>
            </a:r>
          </a:p>
        </p:txBody>
      </p:sp>
      <p:sp>
        <p:nvSpPr>
          <p:cNvPr id="12" name="Oval 11">
            <a:extLst>
              <a:ext uri="{FF2B5EF4-FFF2-40B4-BE49-F238E27FC236}">
                <a16:creationId xmlns:a16="http://schemas.microsoft.com/office/drawing/2014/main" id="{5F6AA5E9-4DD3-432C-B506-AA55CB010A71}"/>
              </a:ext>
            </a:extLst>
          </p:cNvPr>
          <p:cNvSpPr/>
          <p:nvPr/>
        </p:nvSpPr>
        <p:spPr>
          <a:xfrm>
            <a:off x="308225" y="456191"/>
            <a:ext cx="4541355" cy="1321237"/>
          </a:xfrm>
          <a:prstGeom prst="ellipse">
            <a:avLst/>
          </a:prstGeom>
          <a:scene3d>
            <a:camera prst="orthographicFront"/>
            <a:lightRig rig="threePt" dir="t"/>
          </a:scene3d>
          <a:sp3d>
            <a:bevelT w="165100" prst="coolSlant"/>
          </a:sp3d>
        </p:spPr>
        <p:style>
          <a:lnRef idx="0">
            <a:schemeClr val="accent1"/>
          </a:lnRef>
          <a:fillRef idx="3">
            <a:schemeClr val="accent1"/>
          </a:fillRef>
          <a:effectRef idx="3">
            <a:schemeClr val="accent1"/>
          </a:effectRef>
          <a:fontRef idx="minor">
            <a:schemeClr val="lt1"/>
          </a:fontRef>
        </p:style>
        <p:txBody>
          <a:bodyPr rtlCol="0" anchor="ctr"/>
          <a:lstStyle/>
          <a:p>
            <a:pPr algn="ctr"/>
            <a:r>
              <a:rPr lang="tr-TR" sz="1800" b="0" i="0" u="none" strike="noStrike" baseline="0" dirty="0">
                <a:solidFill>
                  <a:srgbClr val="000000"/>
                </a:solidFill>
                <a:latin typeface="Arial "/>
              </a:rPr>
              <a:t>Lisans Belgesinin </a:t>
            </a:r>
          </a:p>
          <a:p>
            <a:pPr algn="ctr"/>
            <a:r>
              <a:rPr lang="tr-TR" sz="1800" b="0" i="0" u="none" strike="noStrike" baseline="0" dirty="0">
                <a:solidFill>
                  <a:srgbClr val="000000"/>
                </a:solidFill>
                <a:latin typeface="Arial "/>
              </a:rPr>
              <a:t>çalınması, yanması, yırtılması okunamaz hale gelmesi </a:t>
            </a:r>
          </a:p>
        </p:txBody>
      </p:sp>
      <p:sp>
        <p:nvSpPr>
          <p:cNvPr id="13" name="Oval 12">
            <a:extLst>
              <a:ext uri="{FF2B5EF4-FFF2-40B4-BE49-F238E27FC236}">
                <a16:creationId xmlns:a16="http://schemas.microsoft.com/office/drawing/2014/main" id="{6D2E356C-7293-4B5E-AE40-EBB11C244B41}"/>
              </a:ext>
            </a:extLst>
          </p:cNvPr>
          <p:cNvSpPr/>
          <p:nvPr/>
        </p:nvSpPr>
        <p:spPr>
          <a:xfrm>
            <a:off x="7460072" y="456192"/>
            <a:ext cx="4308295" cy="1411236"/>
          </a:xfrm>
          <a:prstGeom prst="ellipse">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800" b="0" i="0" u="none" strike="noStrike" baseline="0" dirty="0">
                <a:solidFill>
                  <a:srgbClr val="000000"/>
                </a:solidFill>
                <a:latin typeface="Arial "/>
              </a:rPr>
              <a:t>Lisans Belgesinin </a:t>
            </a:r>
          </a:p>
          <a:p>
            <a:pPr algn="ctr"/>
            <a:r>
              <a:rPr lang="tr-TR" sz="1800" b="0" i="0" u="none" strike="noStrike" baseline="0" dirty="0">
                <a:solidFill>
                  <a:srgbClr val="000000"/>
                </a:solidFill>
                <a:latin typeface="Arial "/>
              </a:rPr>
              <a:t>KAYBOLMASI</a:t>
            </a:r>
          </a:p>
        </p:txBody>
      </p:sp>
      <p:cxnSp>
        <p:nvCxnSpPr>
          <p:cNvPr id="16" name="Bağlayıcı: Eğri 15">
            <a:extLst>
              <a:ext uri="{FF2B5EF4-FFF2-40B4-BE49-F238E27FC236}">
                <a16:creationId xmlns:a16="http://schemas.microsoft.com/office/drawing/2014/main" id="{A25EEB65-80EB-407B-915C-BF446E2210C7}"/>
              </a:ext>
            </a:extLst>
          </p:cNvPr>
          <p:cNvCxnSpPr>
            <a:cxnSpLocks/>
          </p:cNvCxnSpPr>
          <p:nvPr/>
        </p:nvCxnSpPr>
        <p:spPr>
          <a:xfrm rot="5400000">
            <a:off x="9396823" y="1948855"/>
            <a:ext cx="488339" cy="325485"/>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Bağlayıcı: Eğri 19">
            <a:extLst>
              <a:ext uri="{FF2B5EF4-FFF2-40B4-BE49-F238E27FC236}">
                <a16:creationId xmlns:a16="http://schemas.microsoft.com/office/drawing/2014/main" id="{DE07289F-623A-412D-931A-9B9A4EFD2811}"/>
              </a:ext>
            </a:extLst>
          </p:cNvPr>
          <p:cNvCxnSpPr>
            <a:cxnSpLocks/>
            <a:stCxn id="12" idx="4"/>
          </p:cNvCxnSpPr>
          <p:nvPr/>
        </p:nvCxnSpPr>
        <p:spPr>
          <a:xfrm rot="16200000" flipH="1">
            <a:off x="2350452" y="2005878"/>
            <a:ext cx="705992" cy="249091"/>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15238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43D8107F-6BFD-4786-B6B0-1B8B1E7691E3}"/>
              </a:ext>
            </a:extLst>
          </p:cNvPr>
          <p:cNvSpPr>
            <a:spLocks noGrp="1"/>
          </p:cNvSpPr>
          <p:nvPr>
            <p:ph idx="1"/>
          </p:nvPr>
        </p:nvSpPr>
        <p:spPr>
          <a:xfrm>
            <a:off x="663539" y="795528"/>
            <a:ext cx="404973" cy="2414016"/>
          </a:xfrm>
        </p:spPr>
        <p:txBody>
          <a:bodyPr>
            <a:normAutofit/>
          </a:bodyPr>
          <a:lstStyle/>
          <a:p>
            <a:pPr marL="342854" indent="0" algn="just">
              <a:lnSpc>
                <a:spcPct val="150000"/>
              </a:lnSpc>
              <a:spcAft>
                <a:spcPts val="750"/>
              </a:spcAft>
              <a:buNone/>
            </a:pPr>
            <a:endParaRPr lang="tr-TR" sz="2600" dirty="0">
              <a:latin typeface="Arial" panose="020B0604020202020204" pitchFamily="34" charset="0"/>
              <a:ea typeface="Calibri" panose="020F0502020204030204" pitchFamily="34" charset="0"/>
              <a:cs typeface="Arial" panose="020B0604020202020204" pitchFamily="34" charset="0"/>
            </a:endParaRPr>
          </a:p>
          <a:p>
            <a:pPr marL="342854" indent="0" algn="just">
              <a:lnSpc>
                <a:spcPct val="150000"/>
              </a:lnSpc>
              <a:spcAft>
                <a:spcPts val="750"/>
              </a:spcAft>
              <a:buNone/>
            </a:pPr>
            <a:endParaRPr lang="tr-TR" sz="2600" b="1" u="sng" dirty="0">
              <a:latin typeface="Arial" panose="020B0604020202020204" pitchFamily="34" charset="0"/>
              <a:ea typeface="Calibri" panose="020F0502020204030204" pitchFamily="34" charset="0"/>
              <a:cs typeface="Arial" panose="020B0604020202020204" pitchFamily="34" charset="0"/>
            </a:endParaRPr>
          </a:p>
          <a:p>
            <a:pPr marL="342854" indent="0" algn="just">
              <a:lnSpc>
                <a:spcPct val="150000"/>
              </a:lnSpc>
              <a:spcAft>
                <a:spcPts val="750"/>
              </a:spcAft>
              <a:buNone/>
            </a:pPr>
            <a:endParaRPr lang="tr-TR" sz="2800" dirty="0">
              <a:latin typeface="Arial" panose="020B0604020202020204" pitchFamily="34" charset="0"/>
              <a:ea typeface="Calibri" panose="020F0502020204030204" pitchFamily="34" charset="0"/>
              <a:cs typeface="Arial" panose="020B0604020202020204" pitchFamily="34" charset="0"/>
            </a:endParaRPr>
          </a:p>
          <a:p>
            <a:endParaRPr lang="tr-TR" dirty="0"/>
          </a:p>
        </p:txBody>
      </p:sp>
      <p:pic>
        <p:nvPicPr>
          <p:cNvPr id="5" name="Resim 4">
            <a:extLst>
              <a:ext uri="{FF2B5EF4-FFF2-40B4-BE49-F238E27FC236}">
                <a16:creationId xmlns:a16="http://schemas.microsoft.com/office/drawing/2014/main" id="{5145A606-B14B-48DE-B177-B4EB96431BB0}"/>
              </a:ext>
            </a:extLst>
          </p:cNvPr>
          <p:cNvPicPr>
            <a:picLocks noChangeAspect="1"/>
          </p:cNvPicPr>
          <p:nvPr/>
        </p:nvPicPr>
        <p:blipFill>
          <a:blip r:embed="rId3"/>
          <a:stretch>
            <a:fillRect/>
          </a:stretch>
        </p:blipFill>
        <p:spPr>
          <a:xfrm>
            <a:off x="663539" y="3648456"/>
            <a:ext cx="5796680" cy="2075538"/>
          </a:xfrm>
          <a:prstGeom prst="rect">
            <a:avLst/>
          </a:prstGeom>
        </p:spPr>
      </p:pic>
      <p:sp>
        <p:nvSpPr>
          <p:cNvPr id="4" name="Dikdörtgen 3">
            <a:extLst>
              <a:ext uri="{FF2B5EF4-FFF2-40B4-BE49-F238E27FC236}">
                <a16:creationId xmlns:a16="http://schemas.microsoft.com/office/drawing/2014/main" id="{0170DB96-843E-45BC-B58E-B48FB5064856}"/>
              </a:ext>
            </a:extLst>
          </p:cNvPr>
          <p:cNvSpPr/>
          <p:nvPr/>
        </p:nvSpPr>
        <p:spPr>
          <a:xfrm>
            <a:off x="7037798" y="3648456"/>
            <a:ext cx="4490663" cy="20755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800" dirty="0">
                <a:latin typeface="Arial" panose="020B0604020202020204" pitchFamily="34" charset="0"/>
                <a:ea typeface="Calibri" panose="020F0502020204030204" pitchFamily="34" charset="0"/>
                <a:cs typeface="Arial" panose="020B0604020202020204" pitchFamily="34" charset="0"/>
              </a:rPr>
              <a:t>Lisanslı mühendis, </a:t>
            </a:r>
          </a:p>
          <a:p>
            <a:pPr algn="ctr"/>
            <a:r>
              <a:rPr lang="tr-TR" sz="1800" dirty="0">
                <a:latin typeface="Arial" panose="020B0604020202020204" pitchFamily="34" charset="0"/>
                <a:ea typeface="Calibri" panose="020F0502020204030204" pitchFamily="34" charset="0"/>
                <a:cs typeface="Arial" panose="020B0604020202020204" pitchFamily="34" charset="0"/>
              </a:rPr>
              <a:t>mesleki teknik ölçü aletlerinin bakımından sorumludur. </a:t>
            </a:r>
          </a:p>
          <a:p>
            <a:pPr algn="ctr"/>
            <a:r>
              <a:rPr lang="tr-TR" sz="1800" dirty="0">
                <a:latin typeface="Arial" panose="020B0604020202020204" pitchFamily="34" charset="0"/>
                <a:ea typeface="Calibri" panose="020F0502020204030204" pitchFamily="34" charset="0"/>
                <a:cs typeface="Arial" panose="020B0604020202020204" pitchFamily="34" charset="0"/>
              </a:rPr>
              <a:t>Ayrıca, </a:t>
            </a:r>
            <a:r>
              <a:rPr lang="tr-TR" sz="1800" b="1" u="sng" dirty="0">
                <a:latin typeface="Arial" panose="020B0604020202020204" pitchFamily="34" charset="0"/>
                <a:ea typeface="Calibri" panose="020F0502020204030204" pitchFamily="34" charset="0"/>
                <a:cs typeface="Arial" panose="020B0604020202020204" pitchFamily="34" charset="0"/>
              </a:rPr>
              <a:t>TUSAGA-Aktif Sisteminin kullanılması halinde lisanslı mühendisin kendi adına kullanıcı kaydı yaptırması zorunludur.</a:t>
            </a:r>
            <a:endParaRPr lang="tr-TR" dirty="0"/>
          </a:p>
        </p:txBody>
      </p:sp>
      <p:sp>
        <p:nvSpPr>
          <p:cNvPr id="6" name="Dikdörtgen 5">
            <a:extLst>
              <a:ext uri="{FF2B5EF4-FFF2-40B4-BE49-F238E27FC236}">
                <a16:creationId xmlns:a16="http://schemas.microsoft.com/office/drawing/2014/main" id="{AD208F2C-6523-49FE-A2B8-E3C2A0B89D46}"/>
              </a:ext>
            </a:extLst>
          </p:cNvPr>
          <p:cNvSpPr/>
          <p:nvPr/>
        </p:nvSpPr>
        <p:spPr>
          <a:xfrm>
            <a:off x="625011" y="1232900"/>
            <a:ext cx="5835208" cy="20755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800" dirty="0">
                <a:latin typeface="Arial" panose="020B0604020202020204" pitchFamily="34" charset="0"/>
                <a:ea typeface="Calibri" panose="020F0502020204030204" pitchFamily="34" charset="0"/>
                <a:cs typeface="Arial" panose="020B0604020202020204" pitchFamily="34" charset="0"/>
              </a:rPr>
              <a:t>Elektronik ölçüm aletlerinin</a:t>
            </a:r>
          </a:p>
          <a:p>
            <a:pPr algn="ctr"/>
            <a:r>
              <a:rPr lang="tr-TR" sz="1800" dirty="0">
                <a:latin typeface="Arial" panose="020B0604020202020204" pitchFamily="34" charset="0"/>
                <a:ea typeface="Calibri" panose="020F0502020204030204" pitchFamily="34" charset="0"/>
                <a:cs typeface="Arial" panose="020B0604020202020204" pitchFamily="34" charset="0"/>
              </a:rPr>
              <a:t> en az iki yılda bir </a:t>
            </a:r>
          </a:p>
          <a:p>
            <a:pPr algn="ctr"/>
            <a:r>
              <a:rPr lang="tr-TR" sz="1800" dirty="0">
                <a:latin typeface="Arial" panose="020B0604020202020204" pitchFamily="34" charset="0"/>
                <a:ea typeface="Calibri" panose="020F0502020204030204" pitchFamily="34" charset="0"/>
                <a:cs typeface="Arial" panose="020B0604020202020204" pitchFamily="34" charset="0"/>
              </a:rPr>
              <a:t>periyodik bakım ve kalibrasyonlarının yaptırılması ZORUNLUDUR.</a:t>
            </a:r>
            <a:endParaRPr lang="tr-TR" dirty="0"/>
          </a:p>
        </p:txBody>
      </p:sp>
      <p:pic>
        <p:nvPicPr>
          <p:cNvPr id="10" name="Resim 9">
            <a:extLst>
              <a:ext uri="{FF2B5EF4-FFF2-40B4-BE49-F238E27FC236}">
                <a16:creationId xmlns:a16="http://schemas.microsoft.com/office/drawing/2014/main" id="{B318BC9D-7BF9-4F1B-A6DC-BC8FAABD1F55}"/>
              </a:ext>
            </a:extLst>
          </p:cNvPr>
          <p:cNvPicPr>
            <a:picLocks noChangeAspect="1"/>
          </p:cNvPicPr>
          <p:nvPr/>
        </p:nvPicPr>
        <p:blipFill>
          <a:blip r:embed="rId4"/>
          <a:stretch>
            <a:fillRect/>
          </a:stretch>
        </p:blipFill>
        <p:spPr>
          <a:xfrm>
            <a:off x="7171509" y="1191574"/>
            <a:ext cx="4395480" cy="2075538"/>
          </a:xfrm>
          <a:prstGeom prst="rect">
            <a:avLst/>
          </a:prstGeom>
        </p:spPr>
      </p:pic>
      <p:sp>
        <p:nvSpPr>
          <p:cNvPr id="9" name="Dikdörtgen: Köşeleri Yuvarlatılmış 8">
            <a:extLst>
              <a:ext uri="{FF2B5EF4-FFF2-40B4-BE49-F238E27FC236}">
                <a16:creationId xmlns:a16="http://schemas.microsoft.com/office/drawing/2014/main" id="{D3C25CFB-9E73-4234-B199-0CE1DE35423C}"/>
              </a:ext>
            </a:extLst>
          </p:cNvPr>
          <p:cNvSpPr/>
          <p:nvPr/>
        </p:nvSpPr>
        <p:spPr>
          <a:xfrm>
            <a:off x="296238" y="306798"/>
            <a:ext cx="11599523" cy="50343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342854" indent="0" algn="ctr">
              <a:lnSpc>
                <a:spcPct val="150000"/>
              </a:lnSpc>
              <a:spcAft>
                <a:spcPts val="750"/>
              </a:spcAft>
              <a:buNone/>
            </a:pPr>
            <a:r>
              <a:rPr lang="tr-TR" sz="2400" b="1" dirty="0">
                <a:solidFill>
                  <a:schemeClr val="tx1"/>
                </a:solidFill>
                <a:latin typeface="Arial" panose="020B0604020202020204" pitchFamily="34" charset="0"/>
                <a:cs typeface="Arial" panose="020B0604020202020204" pitchFamily="34" charset="0"/>
              </a:rPr>
              <a:t>Donanım</a:t>
            </a:r>
          </a:p>
        </p:txBody>
      </p:sp>
    </p:spTree>
    <p:extLst>
      <p:ext uri="{BB962C8B-B14F-4D97-AF65-F5344CB8AC3E}">
        <p14:creationId xmlns:p14="http://schemas.microsoft.com/office/powerpoint/2010/main" val="1075355617"/>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C6E58E8D-FD3C-4BAD-BA48-5818E822A886}"/>
              </a:ext>
            </a:extLst>
          </p:cNvPr>
          <p:cNvSpPr>
            <a:spLocks noGrp="1"/>
          </p:cNvSpPr>
          <p:nvPr>
            <p:ph idx="1"/>
          </p:nvPr>
        </p:nvSpPr>
        <p:spPr>
          <a:xfrm>
            <a:off x="440934" y="1825625"/>
            <a:ext cx="11310132" cy="4351338"/>
          </a:xfrm>
          <a:effectLst>
            <a:outerShdw blurRad="152400" dist="317500" dir="5400000" sx="90000" sy="-19000" rotWithShape="0">
              <a:prstClr val="black">
                <a:alpha val="15000"/>
              </a:prstClr>
            </a:outerShdw>
          </a:effectLst>
        </p:spPr>
        <p:txBody>
          <a:bodyPr>
            <a:normAutofit fontScale="70000" lnSpcReduction="20000"/>
          </a:bodyPr>
          <a:lstStyle/>
          <a:p>
            <a:pPr marL="0" indent="0" algn="just">
              <a:lnSpc>
                <a:spcPct val="150000"/>
              </a:lnSpc>
              <a:buNone/>
            </a:pPr>
            <a:r>
              <a:rPr lang="tr-TR" sz="2200" dirty="0">
                <a:latin typeface="Arial" panose="020B0604020202020204" pitchFamily="34" charset="0"/>
                <a:cs typeface="Arial" panose="020B0604020202020204" pitchFamily="34" charset="0"/>
              </a:rPr>
              <a:t>			                    </a:t>
            </a:r>
            <a:r>
              <a:rPr lang="tr-TR" sz="2200" b="1" dirty="0">
                <a:latin typeface="Arial" panose="020B0604020202020204" pitchFamily="34" charset="0"/>
                <a:cs typeface="Arial" panose="020B0604020202020204" pitchFamily="34" charset="0"/>
              </a:rPr>
              <a:t>         Kanuna göre</a:t>
            </a:r>
            <a:endParaRPr lang="tr-TR" sz="2200" dirty="0">
              <a:latin typeface="Arial" panose="020B0604020202020204" pitchFamily="34" charset="0"/>
              <a:cs typeface="Arial" panose="020B0604020202020204" pitchFamily="34" charset="0"/>
            </a:endParaRPr>
          </a:p>
          <a:p>
            <a:pPr marL="0" indent="0" algn="just">
              <a:lnSpc>
                <a:spcPct val="150000"/>
              </a:lnSpc>
              <a:buNone/>
            </a:pPr>
            <a:endParaRPr lang="tr-TR" sz="2200" dirty="0">
              <a:latin typeface="Arial" panose="020B0604020202020204" pitchFamily="34" charset="0"/>
              <a:cs typeface="Arial" panose="020B0604020202020204" pitchFamily="34" charset="0"/>
            </a:endParaRPr>
          </a:p>
          <a:p>
            <a:pPr marL="0" indent="0" algn="just">
              <a:lnSpc>
                <a:spcPct val="150000"/>
              </a:lnSpc>
              <a:buNone/>
            </a:pPr>
            <a:endParaRPr lang="tr-TR" sz="2200" b="1" dirty="0">
              <a:latin typeface="Arial" panose="020B0604020202020204" pitchFamily="34" charset="0"/>
              <a:cs typeface="Arial" panose="020B0604020202020204" pitchFamily="34" charset="0"/>
            </a:endParaRPr>
          </a:p>
          <a:p>
            <a:pPr marL="0" indent="0" algn="just">
              <a:lnSpc>
                <a:spcPct val="150000"/>
              </a:lnSpc>
              <a:buNone/>
            </a:pPr>
            <a:r>
              <a:rPr lang="tr-TR" sz="2400" b="1" kern="1200" dirty="0">
                <a:solidFill>
                  <a:schemeClr val="tx1"/>
                </a:solidFill>
                <a:effectLst/>
                <a:latin typeface="+mn-lt"/>
                <a:ea typeface="+mn-ea"/>
                <a:cs typeface="+mn-cs"/>
              </a:rPr>
              <a:t>	          </a:t>
            </a:r>
          </a:p>
          <a:p>
            <a:pPr marL="0" indent="0" algn="just">
              <a:lnSpc>
                <a:spcPct val="150000"/>
              </a:lnSpc>
              <a:buNone/>
            </a:pPr>
            <a:endParaRPr lang="tr-TR" sz="2400" b="1" kern="1200" dirty="0">
              <a:solidFill>
                <a:schemeClr val="tx1"/>
              </a:solidFill>
              <a:effectLst/>
              <a:latin typeface="+mn-lt"/>
              <a:ea typeface="+mn-ea"/>
              <a:cs typeface="+mn-cs"/>
            </a:endParaRPr>
          </a:p>
          <a:p>
            <a:pPr marL="0" indent="0" algn="just">
              <a:lnSpc>
                <a:spcPct val="150000"/>
              </a:lnSpc>
              <a:buNone/>
            </a:pPr>
            <a:r>
              <a:rPr lang="tr-TR" sz="2400" b="1" kern="1200" dirty="0">
                <a:solidFill>
                  <a:schemeClr val="tx1"/>
                </a:solidFill>
                <a:effectLst/>
                <a:latin typeface="+mn-lt"/>
                <a:ea typeface="+mn-ea"/>
                <a:cs typeface="+mn-cs"/>
              </a:rPr>
              <a:t>			lisanslı harita kadastro mühendislik bürolarına aittir</a:t>
            </a:r>
            <a:endParaRPr lang="tr-TR" sz="2200" b="1" dirty="0">
              <a:latin typeface="Arial" panose="020B0604020202020204" pitchFamily="34" charset="0"/>
              <a:cs typeface="Arial" panose="020B0604020202020204" pitchFamily="34" charset="0"/>
            </a:endParaRPr>
          </a:p>
          <a:p>
            <a:pPr marL="0" indent="0" algn="just">
              <a:lnSpc>
                <a:spcPct val="150000"/>
              </a:lnSpc>
              <a:buNone/>
            </a:pPr>
            <a:endParaRPr lang="tr-TR" sz="2200" b="1" dirty="0">
              <a:latin typeface="Arial" panose="020B0604020202020204" pitchFamily="34" charset="0"/>
              <a:cs typeface="Arial" panose="020B0604020202020204" pitchFamily="34" charset="0"/>
            </a:endParaRPr>
          </a:p>
          <a:p>
            <a:pPr marL="0" indent="0" algn="just">
              <a:lnSpc>
                <a:spcPct val="150000"/>
              </a:lnSpc>
              <a:buNone/>
            </a:pPr>
            <a:r>
              <a:rPr lang="tr-TR" sz="2000" b="1" dirty="0">
                <a:latin typeface="Arial" panose="020B0604020202020204" pitchFamily="34" charset="0"/>
                <a:cs typeface="Arial" panose="020B0604020202020204" pitchFamily="34" charset="0"/>
              </a:rPr>
              <a:t>Lisanslı mühendisler, </a:t>
            </a:r>
          </a:p>
          <a:p>
            <a:pPr marL="0" indent="0" algn="just">
              <a:lnSpc>
                <a:spcPct val="150000"/>
              </a:lnSpc>
              <a:buNone/>
            </a:pPr>
            <a:r>
              <a:rPr lang="tr-TR" sz="1800" b="1" dirty="0">
                <a:latin typeface="Arial" panose="020B0604020202020204" pitchFamily="34" charset="0"/>
                <a:cs typeface="Arial" panose="020B0604020202020204" pitchFamily="34" charset="0"/>
              </a:rPr>
              <a:t>5368 sayılı Kanun kapsamında faaliyetlerini yürüttükleri süre içerisinde serbest harita ve kadastro mühendislik ve müşavirlik faaliyeti de yürütebilirler. </a:t>
            </a:r>
          </a:p>
          <a:p>
            <a:pPr marL="0" indent="0" algn="just">
              <a:lnSpc>
                <a:spcPct val="150000"/>
              </a:lnSpc>
              <a:buNone/>
            </a:pPr>
            <a:endParaRPr lang="tr-TR" sz="1800" dirty="0">
              <a:latin typeface="Arial" panose="020B0604020202020204" pitchFamily="34" charset="0"/>
              <a:cs typeface="Arial" panose="020B0604020202020204" pitchFamily="34" charset="0"/>
            </a:endParaRPr>
          </a:p>
          <a:p>
            <a:endParaRPr lang="tr-TR" sz="1800" dirty="0"/>
          </a:p>
        </p:txBody>
      </p:sp>
      <p:sp>
        <p:nvSpPr>
          <p:cNvPr id="2" name="Oval 1">
            <a:extLst>
              <a:ext uri="{FF2B5EF4-FFF2-40B4-BE49-F238E27FC236}">
                <a16:creationId xmlns:a16="http://schemas.microsoft.com/office/drawing/2014/main" id="{59C47160-663E-44B3-B8D3-27B4A200771C}"/>
              </a:ext>
            </a:extLst>
          </p:cNvPr>
          <p:cNvSpPr/>
          <p:nvPr/>
        </p:nvSpPr>
        <p:spPr>
          <a:xfrm>
            <a:off x="440934" y="2465994"/>
            <a:ext cx="5148209" cy="1407559"/>
          </a:xfrm>
          <a:prstGeom prst="ellipse">
            <a:avLst/>
          </a:prstGeom>
          <a:solidFill>
            <a:schemeClr val="accent1"/>
          </a:solidFill>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dirty="0">
                <a:latin typeface="Arial" panose="020B0604020202020204" pitchFamily="34" charset="0"/>
                <a:cs typeface="Arial" panose="020B0604020202020204" pitchFamily="34" charset="0"/>
              </a:rPr>
              <a:t>Tescile tabi olmayan işlemlerin </a:t>
            </a:r>
            <a:r>
              <a:rPr lang="tr-TR" sz="2000" b="1" dirty="0">
                <a:latin typeface="Arial" panose="020B0604020202020204" pitchFamily="34" charset="0"/>
                <a:cs typeface="Arial" panose="020B0604020202020204" pitchFamily="34" charset="0"/>
              </a:rPr>
              <a:t>yapım ve kontrolü</a:t>
            </a:r>
            <a:endParaRPr lang="tr-TR" sz="2000" dirty="0"/>
          </a:p>
        </p:txBody>
      </p:sp>
      <p:sp>
        <p:nvSpPr>
          <p:cNvPr id="5" name="Oval 4">
            <a:extLst>
              <a:ext uri="{FF2B5EF4-FFF2-40B4-BE49-F238E27FC236}">
                <a16:creationId xmlns:a16="http://schemas.microsoft.com/office/drawing/2014/main" id="{6E7EE38A-380F-4186-8891-848B9EE89B24}"/>
              </a:ext>
            </a:extLst>
          </p:cNvPr>
          <p:cNvSpPr/>
          <p:nvPr/>
        </p:nvSpPr>
        <p:spPr>
          <a:xfrm>
            <a:off x="6308333" y="2496620"/>
            <a:ext cx="5045467" cy="1407559"/>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just">
              <a:lnSpc>
                <a:spcPct val="150000"/>
              </a:lnSpc>
              <a:buNone/>
            </a:pPr>
            <a:r>
              <a:rPr lang="tr-TR" sz="2000" dirty="0">
                <a:latin typeface="Arial" panose="020B0604020202020204" pitchFamily="34" charset="0"/>
                <a:cs typeface="Arial" panose="020B0604020202020204" pitchFamily="34" charset="0"/>
              </a:rPr>
              <a:t>   Tescile tabi olan işlemlerin </a:t>
            </a:r>
          </a:p>
          <a:p>
            <a:pPr marL="0" indent="0" algn="just">
              <a:lnSpc>
                <a:spcPct val="150000"/>
              </a:lnSpc>
              <a:buNone/>
            </a:pPr>
            <a:r>
              <a:rPr lang="tr-TR" sz="2000" b="1" dirty="0">
                <a:latin typeface="Arial" panose="020B0604020202020204" pitchFamily="34" charset="0"/>
                <a:cs typeface="Arial" panose="020B0604020202020204" pitchFamily="34" charset="0"/>
              </a:rPr>
              <a:t>       yapım sorumluluğu</a:t>
            </a:r>
            <a:r>
              <a:rPr lang="tr-TR" sz="2000" dirty="0">
                <a:latin typeface="Arial" panose="020B0604020202020204" pitchFamily="34" charset="0"/>
                <a:cs typeface="Arial" panose="020B0604020202020204" pitchFamily="34" charset="0"/>
              </a:rPr>
              <a:t> </a:t>
            </a:r>
          </a:p>
        </p:txBody>
      </p:sp>
      <p:sp>
        <p:nvSpPr>
          <p:cNvPr id="6" name="Dikdörtgen 5">
            <a:extLst>
              <a:ext uri="{FF2B5EF4-FFF2-40B4-BE49-F238E27FC236}">
                <a16:creationId xmlns:a16="http://schemas.microsoft.com/office/drawing/2014/main" id="{3524C597-BC59-4C8D-9793-A793C10BA57A}"/>
              </a:ext>
            </a:extLst>
          </p:cNvPr>
          <p:cNvSpPr/>
          <p:nvPr/>
        </p:nvSpPr>
        <p:spPr>
          <a:xfrm>
            <a:off x="296238" y="421614"/>
            <a:ext cx="11599523" cy="965771"/>
          </a:xfrm>
          <a:prstGeom prst="rect">
            <a:avLst/>
          </a:prstGeom>
          <a:effectLst>
            <a:innerShdw blurRad="114300">
              <a:prstClr val="black"/>
            </a:inn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0" lang="tr-TR" sz="2000" b="1" i="0" u="none" strike="noStrike" kern="1200" cap="none" spc="0" normalizeH="0" baseline="0" noProof="0" dirty="0">
                <a:ln>
                  <a:noFill/>
                </a:ln>
                <a:solidFill>
                  <a:schemeClr val="tx1"/>
                </a:solidFill>
                <a:effectLst/>
                <a:uLnTx/>
                <a:uFillTx/>
                <a:latin typeface="Arial Black" panose="020B0A04020102020204" pitchFamily="34" charset="0"/>
                <a:ea typeface="+mj-ea"/>
                <a:cs typeface="Arial" panose="020B0604020202020204" pitchFamily="34" charset="0"/>
              </a:rPr>
              <a:t>5368 SAYILI LİSANSLI HARİTA KADASTRO MÜHENDİSLERİ VE BÜROLARI HAKKINDA KANUN</a:t>
            </a:r>
            <a:endParaRPr lang="tr-TR" sz="2000"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2700198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accel="50000" decel="50000" fill="hold" grpId="0" nodeType="clickEffect">
                                  <p:stCondLst>
                                    <p:cond delay="0"/>
                                  </p:stCondLst>
                                  <p:childTnLst>
                                    <p:animMotion origin="layout" path="M 0 0 C 0.069 0 0.125 0.056 0.125 0.125 C 0.125 0.194 0.069 0.25 0 0.25 C -0.069 0.25 -0.125 0.194 -0.125 0.125 C -0.125 0.056 -0.069 0 0 0 Z" pathEditMode="relative" ptsTypes="">
                                      <p:cBhvr>
                                        <p:cTn id="6" dur="2000" fill="hold"/>
                                        <p:tgtEl>
                                          <p:spTgt spid="2"/>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 presetClass="path" presetSubtype="0" accel="50000" decel="50000" fill="hold" grpId="0" nodeType="clickEffect">
                                  <p:stCondLst>
                                    <p:cond delay="0"/>
                                  </p:stCondLst>
                                  <p:childTnLst>
                                    <p:animMotion origin="layout" path="M 0 0 C 0.069 0 0.125 0.056 0.125 0.125 C 0.125 0.194 0.069 0.25 0 0.25 C -0.069 0.25 -0.125 0.194 -0.125 0.125 C -0.125 0.056 -0.069 0 0 0 Z" pathEditMode="relative" ptsTypes="">
                                      <p:cBhvr>
                                        <p:cTn id="10" dur="2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1900388-C36F-4435-BD79-D8C2CBE2385A}"/>
              </a:ext>
            </a:extLst>
          </p:cNvPr>
          <p:cNvSpPr>
            <a:spLocks noGrp="1"/>
          </p:cNvSpPr>
          <p:nvPr>
            <p:ph type="title"/>
          </p:nvPr>
        </p:nvSpPr>
        <p:spPr>
          <a:xfrm>
            <a:off x="2595562" y="407662"/>
            <a:ext cx="1576388" cy="1009651"/>
          </a:xfrm>
        </p:spPr>
        <p:txBody>
          <a:bodyPr>
            <a:normAutofit/>
          </a:bodyPr>
          <a:lstStyle/>
          <a:p>
            <a:r>
              <a:rPr lang="tr-TR" sz="2400" dirty="0">
                <a:latin typeface="Arial Black" panose="020B0A04020102020204" pitchFamily="34" charset="0"/>
              </a:rPr>
              <a:t>DEPO</a:t>
            </a:r>
          </a:p>
        </p:txBody>
      </p:sp>
      <p:sp>
        <p:nvSpPr>
          <p:cNvPr id="4" name="Dikdörtgen: Köşeleri Yuvarlatılmış 3">
            <a:extLst>
              <a:ext uri="{FF2B5EF4-FFF2-40B4-BE49-F238E27FC236}">
                <a16:creationId xmlns:a16="http://schemas.microsoft.com/office/drawing/2014/main" id="{04A710EE-C842-448F-A79B-B800AB5901DA}"/>
              </a:ext>
            </a:extLst>
          </p:cNvPr>
          <p:cNvSpPr/>
          <p:nvPr/>
        </p:nvSpPr>
        <p:spPr>
          <a:xfrm>
            <a:off x="265858" y="1334969"/>
            <a:ext cx="6235795" cy="2185988"/>
          </a:xfrm>
          <a:prstGeom prst="roundRect">
            <a:avLst/>
          </a:prstGeom>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800" dirty="0">
                <a:latin typeface="Arial" panose="020B0604020202020204" pitchFamily="34" charset="0"/>
                <a:ea typeface="Calibri" panose="020F0502020204030204" pitchFamily="34" charset="0"/>
                <a:cs typeface="Arial" panose="020B0604020202020204" pitchFamily="34" charset="0"/>
              </a:rPr>
              <a:t>donanım, demirbaş gibi malzemelerin konulduğu bölüm</a:t>
            </a:r>
          </a:p>
          <a:p>
            <a:pPr algn="ctr"/>
            <a:r>
              <a:rPr lang="tr-TR" sz="1800" dirty="0">
                <a:latin typeface="Arial" panose="020B0604020202020204" pitchFamily="34" charset="0"/>
                <a:ea typeface="Calibri" panose="020F0502020204030204" pitchFamily="34" charset="0"/>
                <a:cs typeface="Arial" panose="020B0604020202020204" pitchFamily="34" charset="0"/>
              </a:rPr>
              <a:t>müstakil olabilir, </a:t>
            </a:r>
          </a:p>
          <a:p>
            <a:pPr algn="ctr"/>
            <a:r>
              <a:rPr lang="tr-TR" sz="1800" dirty="0">
                <a:latin typeface="Arial" panose="020B0604020202020204" pitchFamily="34" charset="0"/>
                <a:ea typeface="Calibri" panose="020F0502020204030204" pitchFamily="34" charset="0"/>
                <a:cs typeface="Arial" panose="020B0604020202020204" pitchFamily="34" charset="0"/>
              </a:rPr>
              <a:t>ayrı bir bölüm olarak arşiv içerisinde</a:t>
            </a:r>
          </a:p>
          <a:p>
            <a:pPr algn="ctr"/>
            <a:r>
              <a:rPr lang="tr-TR" sz="1800" dirty="0">
                <a:latin typeface="Arial" panose="020B0604020202020204" pitchFamily="34" charset="0"/>
                <a:ea typeface="Calibri" panose="020F0502020204030204" pitchFamily="34" charset="0"/>
                <a:cs typeface="Arial" panose="020B0604020202020204" pitchFamily="34" charset="0"/>
              </a:rPr>
              <a:t>veya aynı bina içerisinde olmak şartıyla </a:t>
            </a:r>
          </a:p>
          <a:p>
            <a:pPr algn="ctr"/>
            <a:r>
              <a:rPr lang="tr-TR" sz="1800" dirty="0">
                <a:latin typeface="Arial" panose="020B0604020202020204" pitchFamily="34" charset="0"/>
                <a:ea typeface="Calibri" panose="020F0502020204030204" pitchFamily="34" charset="0"/>
                <a:cs typeface="Arial" panose="020B0604020202020204" pitchFamily="34" charset="0"/>
              </a:rPr>
              <a:t>Lisanslı Büro mekanı dışında olabilir.</a:t>
            </a:r>
            <a:endParaRPr lang="tr-TR" dirty="0"/>
          </a:p>
        </p:txBody>
      </p:sp>
      <p:sp>
        <p:nvSpPr>
          <p:cNvPr id="8" name="Dikdörtgen: Köşeleri Yuvarlatılmış 7">
            <a:extLst>
              <a:ext uri="{FF2B5EF4-FFF2-40B4-BE49-F238E27FC236}">
                <a16:creationId xmlns:a16="http://schemas.microsoft.com/office/drawing/2014/main" id="{96D343AF-8579-45F4-8E3B-2C5A587C37A6}"/>
              </a:ext>
            </a:extLst>
          </p:cNvPr>
          <p:cNvSpPr/>
          <p:nvPr/>
        </p:nvSpPr>
        <p:spPr>
          <a:xfrm>
            <a:off x="6390083" y="3668712"/>
            <a:ext cx="5581651" cy="1989137"/>
          </a:xfrm>
          <a:prstGeom prst="roundRect">
            <a:avLst/>
          </a:prstGeom>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800" dirty="0">
                <a:latin typeface="Arial" pitchFamily="34" charset="0"/>
                <a:cs typeface="Arial" pitchFamily="34" charset="0"/>
              </a:rPr>
              <a:t>lisanslı büro mekanı dışında aynı binada olmak şartıyla ayrı bir yerde de olabilir.</a:t>
            </a:r>
            <a:endParaRPr lang="tr-TR" dirty="0"/>
          </a:p>
        </p:txBody>
      </p:sp>
      <p:sp>
        <p:nvSpPr>
          <p:cNvPr id="11" name="Metin kutusu 10">
            <a:extLst>
              <a:ext uri="{FF2B5EF4-FFF2-40B4-BE49-F238E27FC236}">
                <a16:creationId xmlns:a16="http://schemas.microsoft.com/office/drawing/2014/main" id="{1EB3A3E7-2F79-41A1-B2CA-CDD68782A066}"/>
              </a:ext>
            </a:extLst>
          </p:cNvPr>
          <p:cNvSpPr txBox="1"/>
          <p:nvPr/>
        </p:nvSpPr>
        <p:spPr>
          <a:xfrm>
            <a:off x="8517731" y="3035597"/>
            <a:ext cx="1326357" cy="461665"/>
          </a:xfrm>
          <a:prstGeom prst="rect">
            <a:avLst/>
          </a:prstGeom>
          <a:noFill/>
        </p:spPr>
        <p:txBody>
          <a:bodyPr wrap="square" rtlCol="0">
            <a:spAutoFit/>
          </a:bodyPr>
          <a:lstStyle/>
          <a:p>
            <a:r>
              <a:rPr lang="tr-TR" sz="2400" dirty="0">
                <a:latin typeface="Arial Black" panose="020B0A04020102020204" pitchFamily="34" charset="0"/>
              </a:rPr>
              <a:t>ARŞİV</a:t>
            </a:r>
          </a:p>
        </p:txBody>
      </p:sp>
      <p:pic>
        <p:nvPicPr>
          <p:cNvPr id="12" name="İçerik Yer Tutucusu 11">
            <a:extLst>
              <a:ext uri="{FF2B5EF4-FFF2-40B4-BE49-F238E27FC236}">
                <a16:creationId xmlns:a16="http://schemas.microsoft.com/office/drawing/2014/main" id="{5694B14E-964B-4D96-ADE9-CD347757C882}"/>
              </a:ext>
            </a:extLst>
          </p:cNvPr>
          <p:cNvPicPr>
            <a:picLocks noGrp="1" noChangeAspect="1"/>
          </p:cNvPicPr>
          <p:nvPr>
            <p:ph idx="1"/>
          </p:nvPr>
        </p:nvPicPr>
        <p:blipFill>
          <a:blip r:embed="rId3"/>
          <a:stretch>
            <a:fillRect/>
          </a:stretch>
        </p:blipFill>
        <p:spPr>
          <a:xfrm>
            <a:off x="6696635" y="808211"/>
            <a:ext cx="5128654" cy="1849851"/>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25565003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E35971E9-739A-4713-853A-53E1929D04B1}"/>
              </a:ext>
            </a:extLst>
          </p:cNvPr>
          <p:cNvSpPr>
            <a:spLocks noGrp="1"/>
          </p:cNvSpPr>
          <p:nvPr>
            <p:ph idx="1"/>
          </p:nvPr>
        </p:nvSpPr>
        <p:spPr>
          <a:xfrm>
            <a:off x="3168721" y="287677"/>
            <a:ext cx="5714143" cy="500123"/>
          </a:xfrm>
        </p:spPr>
        <p:txBody>
          <a:bodyPr>
            <a:normAutofit/>
          </a:bodyPr>
          <a:lstStyle/>
          <a:p>
            <a:pPr marL="0" indent="0">
              <a:buNone/>
            </a:pPr>
            <a:endParaRPr lang="tr-TR" dirty="0"/>
          </a:p>
        </p:txBody>
      </p:sp>
      <p:pic>
        <p:nvPicPr>
          <p:cNvPr id="4" name="Resim 3">
            <a:extLst>
              <a:ext uri="{FF2B5EF4-FFF2-40B4-BE49-F238E27FC236}">
                <a16:creationId xmlns:a16="http://schemas.microsoft.com/office/drawing/2014/main" id="{7344AD77-176D-45F8-B3E4-A39FAC810372}"/>
              </a:ext>
            </a:extLst>
          </p:cNvPr>
          <p:cNvPicPr>
            <a:picLocks noChangeAspect="1"/>
          </p:cNvPicPr>
          <p:nvPr/>
        </p:nvPicPr>
        <p:blipFill>
          <a:blip r:embed="rId3"/>
          <a:stretch>
            <a:fillRect/>
          </a:stretch>
        </p:blipFill>
        <p:spPr>
          <a:xfrm>
            <a:off x="441788" y="1152534"/>
            <a:ext cx="4931595" cy="2965577"/>
          </a:xfrm>
          <a:prstGeom prst="rect">
            <a:avLst/>
          </a:prstGeom>
        </p:spPr>
      </p:pic>
      <p:pic>
        <p:nvPicPr>
          <p:cNvPr id="7" name="Resim 6">
            <a:extLst>
              <a:ext uri="{FF2B5EF4-FFF2-40B4-BE49-F238E27FC236}">
                <a16:creationId xmlns:a16="http://schemas.microsoft.com/office/drawing/2014/main" id="{83516FB1-BFC7-46C8-98B5-08EB45510A8C}"/>
              </a:ext>
            </a:extLst>
          </p:cNvPr>
          <p:cNvPicPr>
            <a:picLocks noChangeAspect="1"/>
          </p:cNvPicPr>
          <p:nvPr/>
        </p:nvPicPr>
        <p:blipFill>
          <a:blip r:embed="rId4"/>
          <a:stretch>
            <a:fillRect/>
          </a:stretch>
        </p:blipFill>
        <p:spPr>
          <a:xfrm>
            <a:off x="6215939" y="1152534"/>
            <a:ext cx="5007722" cy="2801190"/>
          </a:xfrm>
          <a:prstGeom prst="rect">
            <a:avLst/>
          </a:prstGeom>
        </p:spPr>
      </p:pic>
      <p:sp>
        <p:nvSpPr>
          <p:cNvPr id="9" name="Dikdörtgen: Köşeleri Yuvarlatılmış 8">
            <a:extLst>
              <a:ext uri="{FF2B5EF4-FFF2-40B4-BE49-F238E27FC236}">
                <a16:creationId xmlns:a16="http://schemas.microsoft.com/office/drawing/2014/main" id="{C838ADAA-CA07-40DC-91FC-5A075D40E54B}"/>
              </a:ext>
            </a:extLst>
          </p:cNvPr>
          <p:cNvSpPr/>
          <p:nvPr/>
        </p:nvSpPr>
        <p:spPr>
          <a:xfrm>
            <a:off x="548640" y="4510355"/>
            <a:ext cx="3468555" cy="1316574"/>
          </a:xfrm>
          <a:prstGeom prst="roundRect">
            <a:avLst/>
          </a:prstGeom>
          <a:ln/>
        </p:spPr>
        <p:style>
          <a:lnRef idx="1">
            <a:schemeClr val="accent2"/>
          </a:lnRef>
          <a:fillRef idx="3">
            <a:schemeClr val="accent2"/>
          </a:fillRef>
          <a:effectRef idx="2">
            <a:schemeClr val="accent2"/>
          </a:effectRef>
          <a:fontRef idx="minor">
            <a:schemeClr val="lt1"/>
          </a:fontRef>
        </p:style>
        <p:txBody>
          <a:bodyPr rtlCol="0" anchor="ctr"/>
          <a:lstStyle/>
          <a:p>
            <a:pPr marL="342854" indent="0" algn="just">
              <a:lnSpc>
                <a:spcPct val="150000"/>
              </a:lnSpc>
              <a:spcAft>
                <a:spcPts val="750"/>
              </a:spcAft>
            </a:pPr>
            <a:r>
              <a:rPr lang="tr-TR" sz="1800" dirty="0">
                <a:solidFill>
                  <a:schemeClr val="tx1">
                    <a:lumMod val="95000"/>
                    <a:lumOff val="5000"/>
                  </a:schemeClr>
                </a:solidFill>
                <a:latin typeface="Arial" pitchFamily="34" charset="0"/>
                <a:cs typeface="Arial" pitchFamily="34" charset="0"/>
              </a:rPr>
              <a:t>İdarece belirlenen formatta</a:t>
            </a:r>
            <a:endParaRPr lang="tr-TR" sz="1800" b="1" i="1" dirty="0">
              <a:solidFill>
                <a:schemeClr val="tx1">
                  <a:lumMod val="95000"/>
                  <a:lumOff val="5000"/>
                </a:schemeClr>
              </a:solidFill>
              <a:latin typeface="Arial" pitchFamily="34" charset="0"/>
              <a:ea typeface="Calibri" panose="020F0502020204030204" pitchFamily="34" charset="0"/>
              <a:cs typeface="Arial" pitchFamily="34" charset="0"/>
            </a:endParaRPr>
          </a:p>
        </p:txBody>
      </p:sp>
      <p:sp>
        <p:nvSpPr>
          <p:cNvPr id="10" name="Dikdörtgen: Köşeleri Yuvarlatılmış 9">
            <a:extLst>
              <a:ext uri="{FF2B5EF4-FFF2-40B4-BE49-F238E27FC236}">
                <a16:creationId xmlns:a16="http://schemas.microsoft.com/office/drawing/2014/main" id="{6D462FFD-3586-4874-B020-E1285441E2E0}"/>
              </a:ext>
            </a:extLst>
          </p:cNvPr>
          <p:cNvSpPr/>
          <p:nvPr/>
        </p:nvSpPr>
        <p:spPr>
          <a:xfrm>
            <a:off x="4356243" y="4474037"/>
            <a:ext cx="3378485" cy="1352893"/>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marL="342854" indent="0" algn="just">
              <a:lnSpc>
                <a:spcPct val="150000"/>
              </a:lnSpc>
              <a:spcAft>
                <a:spcPts val="750"/>
              </a:spcAft>
            </a:pPr>
            <a:r>
              <a:rPr lang="tr-TR" dirty="0">
                <a:solidFill>
                  <a:schemeClr val="tx1">
                    <a:lumMod val="95000"/>
                    <a:lumOff val="5000"/>
                  </a:schemeClr>
                </a:solidFill>
                <a:latin typeface="Arial" pitchFamily="34" charset="0"/>
                <a:cs typeface="Arial" pitchFamily="34" charset="0"/>
              </a:rPr>
              <a:t>E</a:t>
            </a:r>
            <a:r>
              <a:rPr lang="tr-TR" sz="1800" dirty="0">
                <a:solidFill>
                  <a:schemeClr val="tx1">
                    <a:lumMod val="95000"/>
                    <a:lumOff val="5000"/>
                  </a:schemeClr>
                </a:solidFill>
                <a:latin typeface="Arial" pitchFamily="34" charset="0"/>
                <a:cs typeface="Arial" pitchFamily="34" charset="0"/>
              </a:rPr>
              <a:t>n fazla 3 adet tabela </a:t>
            </a:r>
          </a:p>
        </p:txBody>
      </p:sp>
      <p:sp>
        <p:nvSpPr>
          <p:cNvPr id="11" name="Dikdörtgen: Köşeleri Yuvarlatılmış 10">
            <a:extLst>
              <a:ext uri="{FF2B5EF4-FFF2-40B4-BE49-F238E27FC236}">
                <a16:creationId xmlns:a16="http://schemas.microsoft.com/office/drawing/2014/main" id="{B7D15EAD-4D0B-4452-ABE7-0002D3D97C89}"/>
              </a:ext>
            </a:extLst>
          </p:cNvPr>
          <p:cNvSpPr/>
          <p:nvPr/>
        </p:nvSpPr>
        <p:spPr>
          <a:xfrm>
            <a:off x="8174804" y="4510355"/>
            <a:ext cx="3277457" cy="1316575"/>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tr-TR" sz="1800" dirty="0">
                <a:solidFill>
                  <a:schemeClr val="tx1">
                    <a:lumMod val="95000"/>
                    <a:lumOff val="5000"/>
                  </a:schemeClr>
                </a:solidFill>
                <a:latin typeface="Arial" pitchFamily="34" charset="0"/>
                <a:cs typeface="Arial" pitchFamily="34" charset="0"/>
              </a:rPr>
              <a:t>İrtibat bürosu ve lisanslı büro şubelerinde de tabela asılması zorunlu</a:t>
            </a:r>
            <a:endParaRPr lang="tr-TR" dirty="0">
              <a:solidFill>
                <a:schemeClr val="tx1">
                  <a:lumMod val="95000"/>
                  <a:lumOff val="5000"/>
                </a:schemeClr>
              </a:solidFill>
            </a:endParaRPr>
          </a:p>
        </p:txBody>
      </p:sp>
      <p:sp>
        <p:nvSpPr>
          <p:cNvPr id="12" name="Metin kutusu 11">
            <a:extLst>
              <a:ext uri="{FF2B5EF4-FFF2-40B4-BE49-F238E27FC236}">
                <a16:creationId xmlns:a16="http://schemas.microsoft.com/office/drawing/2014/main" id="{F3F74D09-72F9-4175-8DEE-6C8EA377112E}"/>
              </a:ext>
            </a:extLst>
          </p:cNvPr>
          <p:cNvSpPr txBox="1"/>
          <p:nvPr/>
        </p:nvSpPr>
        <p:spPr>
          <a:xfrm>
            <a:off x="2378468" y="801384"/>
            <a:ext cx="1176390" cy="369332"/>
          </a:xfrm>
          <a:prstGeom prst="rect">
            <a:avLst/>
          </a:prstGeom>
          <a:noFill/>
        </p:spPr>
        <p:txBody>
          <a:bodyPr wrap="square" rtlCol="0">
            <a:spAutoFit/>
          </a:bodyPr>
          <a:lstStyle/>
          <a:p>
            <a:r>
              <a:rPr lang="tr-TR" dirty="0"/>
              <a:t>TABELA-1</a:t>
            </a:r>
          </a:p>
        </p:txBody>
      </p:sp>
      <p:sp>
        <p:nvSpPr>
          <p:cNvPr id="13" name="Metin kutusu 12">
            <a:extLst>
              <a:ext uri="{FF2B5EF4-FFF2-40B4-BE49-F238E27FC236}">
                <a16:creationId xmlns:a16="http://schemas.microsoft.com/office/drawing/2014/main" id="{EE981CFF-92EC-4A18-97E4-17F65C8EECD1}"/>
              </a:ext>
            </a:extLst>
          </p:cNvPr>
          <p:cNvSpPr txBox="1"/>
          <p:nvPr/>
        </p:nvSpPr>
        <p:spPr>
          <a:xfrm>
            <a:off x="8436795" y="819506"/>
            <a:ext cx="1378449" cy="369332"/>
          </a:xfrm>
          <a:prstGeom prst="rect">
            <a:avLst/>
          </a:prstGeom>
          <a:noFill/>
        </p:spPr>
        <p:txBody>
          <a:bodyPr wrap="square" rtlCol="0">
            <a:spAutoFit/>
          </a:bodyPr>
          <a:lstStyle/>
          <a:p>
            <a:r>
              <a:rPr lang="tr-TR" dirty="0"/>
              <a:t>TABELA-2</a:t>
            </a:r>
          </a:p>
        </p:txBody>
      </p:sp>
      <p:sp>
        <p:nvSpPr>
          <p:cNvPr id="14" name="Dikdörtgen: Köşeleri Yuvarlatılmış 13">
            <a:extLst>
              <a:ext uri="{FF2B5EF4-FFF2-40B4-BE49-F238E27FC236}">
                <a16:creationId xmlns:a16="http://schemas.microsoft.com/office/drawing/2014/main" id="{E68BB45B-C224-460F-9E8F-0560F5B1D78E}"/>
              </a:ext>
            </a:extLst>
          </p:cNvPr>
          <p:cNvSpPr/>
          <p:nvPr/>
        </p:nvSpPr>
        <p:spPr>
          <a:xfrm>
            <a:off x="287676" y="284367"/>
            <a:ext cx="11599523" cy="50343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342854" indent="0" algn="ctr">
              <a:lnSpc>
                <a:spcPct val="150000"/>
              </a:lnSpc>
              <a:spcAft>
                <a:spcPts val="750"/>
              </a:spcAft>
              <a:buNone/>
            </a:pPr>
            <a:r>
              <a:rPr lang="tr-TR" sz="2400" b="1" dirty="0">
                <a:solidFill>
                  <a:schemeClr val="tx1"/>
                </a:solidFill>
                <a:latin typeface="Arial" panose="020B0604020202020204" pitchFamily="34" charset="0"/>
                <a:cs typeface="Arial" panose="020B0604020202020204" pitchFamily="34" charset="0"/>
              </a:rPr>
              <a:t>Lisanslı Bürolara Tabela Asılması</a:t>
            </a:r>
          </a:p>
        </p:txBody>
      </p:sp>
    </p:spTree>
    <p:extLst>
      <p:ext uri="{BB962C8B-B14F-4D97-AF65-F5344CB8AC3E}">
        <p14:creationId xmlns:p14="http://schemas.microsoft.com/office/powerpoint/2010/main" val="3741427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C139D1B-81AA-42A2-B933-980EE9991AF9}"/>
              </a:ext>
            </a:extLst>
          </p:cNvPr>
          <p:cNvSpPr>
            <a:spLocks noGrp="1"/>
          </p:cNvSpPr>
          <p:nvPr>
            <p:ph sz="half" idx="1"/>
          </p:nvPr>
        </p:nvSpPr>
        <p:spPr>
          <a:xfrm>
            <a:off x="451104" y="810768"/>
            <a:ext cx="8469425" cy="5236466"/>
          </a:xfrm>
        </p:spPr>
        <p:txBody>
          <a:bodyPr>
            <a:normAutofit/>
          </a:bodyPr>
          <a:lstStyle/>
          <a:p>
            <a:pPr marL="342854" indent="0" algn="just">
              <a:lnSpc>
                <a:spcPct val="150000"/>
              </a:lnSpc>
              <a:spcAft>
                <a:spcPts val="750"/>
              </a:spcAft>
              <a:buNone/>
            </a:pPr>
            <a:endParaRPr lang="tr-TR" sz="2900" b="1"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marL="0" indent="0">
              <a:buNone/>
            </a:pPr>
            <a:endParaRPr lang="tr-TR" sz="2900" dirty="0">
              <a:latin typeface="Arial" panose="020B0604020202020204" pitchFamily="34" charset="0"/>
              <a:cs typeface="Arial" panose="020B0604020202020204" pitchFamily="34" charset="0"/>
            </a:endParaRPr>
          </a:p>
          <a:p>
            <a:pPr marL="0" indent="0">
              <a:buNone/>
            </a:pPr>
            <a:endParaRPr lang="tr-TR" sz="2900" dirty="0">
              <a:latin typeface="Arial" panose="020B0604020202020204" pitchFamily="34" charset="0"/>
              <a:cs typeface="Arial" panose="020B0604020202020204" pitchFamily="34" charset="0"/>
            </a:endParaRPr>
          </a:p>
          <a:p>
            <a:pPr marL="342854" indent="0" algn="just">
              <a:lnSpc>
                <a:spcPct val="150000"/>
              </a:lnSpc>
              <a:spcAft>
                <a:spcPts val="750"/>
              </a:spcAft>
              <a:buNone/>
            </a:pPr>
            <a:r>
              <a:rPr lang="tr-TR" sz="3200" dirty="0">
                <a:latin typeface="Arial" panose="020B0604020202020204" pitchFamily="34" charset="0"/>
                <a:ea typeface="Calibri" panose="020F0502020204030204" pitchFamily="34" charset="0"/>
                <a:cs typeface="Arial" panose="020B0604020202020204" pitchFamily="34" charset="0"/>
              </a:rPr>
              <a:t>                                   </a:t>
            </a:r>
          </a:p>
          <a:p>
            <a:endParaRPr lang="tr-TR" dirty="0"/>
          </a:p>
        </p:txBody>
      </p:sp>
      <p:pic>
        <p:nvPicPr>
          <p:cNvPr id="5" name="Resim 4">
            <a:extLst>
              <a:ext uri="{FF2B5EF4-FFF2-40B4-BE49-F238E27FC236}">
                <a16:creationId xmlns:a16="http://schemas.microsoft.com/office/drawing/2014/main" id="{3D777832-745F-491F-B4C1-49552288F4B4}"/>
              </a:ext>
            </a:extLst>
          </p:cNvPr>
          <p:cNvPicPr>
            <a:picLocks noChangeAspect="1"/>
          </p:cNvPicPr>
          <p:nvPr/>
        </p:nvPicPr>
        <p:blipFill>
          <a:blip r:embed="rId3"/>
          <a:stretch>
            <a:fillRect/>
          </a:stretch>
        </p:blipFill>
        <p:spPr>
          <a:xfrm>
            <a:off x="8292956" y="2621508"/>
            <a:ext cx="2979282" cy="1485323"/>
          </a:xfrm>
          <a:prstGeom prst="rect">
            <a:avLst/>
          </a:prstGeom>
        </p:spPr>
      </p:pic>
      <p:pic>
        <p:nvPicPr>
          <p:cNvPr id="6" name="Resim 5">
            <a:extLst>
              <a:ext uri="{FF2B5EF4-FFF2-40B4-BE49-F238E27FC236}">
                <a16:creationId xmlns:a16="http://schemas.microsoft.com/office/drawing/2014/main" id="{1490C9EA-97DA-4661-8A99-3C6069834B6F}"/>
              </a:ext>
            </a:extLst>
          </p:cNvPr>
          <p:cNvPicPr>
            <a:picLocks noChangeAspect="1"/>
          </p:cNvPicPr>
          <p:nvPr/>
        </p:nvPicPr>
        <p:blipFill>
          <a:blip r:embed="rId4"/>
          <a:stretch>
            <a:fillRect/>
          </a:stretch>
        </p:blipFill>
        <p:spPr>
          <a:xfrm>
            <a:off x="694879" y="2604523"/>
            <a:ext cx="2979282" cy="1613911"/>
          </a:xfrm>
          <a:prstGeom prst="rect">
            <a:avLst/>
          </a:prstGeom>
        </p:spPr>
      </p:pic>
      <p:sp>
        <p:nvSpPr>
          <p:cNvPr id="7" name="Dikdörtgen: Köşeleri Yuvarlatılmış 6">
            <a:extLst>
              <a:ext uri="{FF2B5EF4-FFF2-40B4-BE49-F238E27FC236}">
                <a16:creationId xmlns:a16="http://schemas.microsoft.com/office/drawing/2014/main" id="{90464130-306C-4C43-B01D-EA2F18EB1418}"/>
              </a:ext>
            </a:extLst>
          </p:cNvPr>
          <p:cNvSpPr/>
          <p:nvPr/>
        </p:nvSpPr>
        <p:spPr>
          <a:xfrm>
            <a:off x="296238" y="306798"/>
            <a:ext cx="11599523" cy="50343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342854" indent="0" algn="ctr">
              <a:lnSpc>
                <a:spcPct val="150000"/>
              </a:lnSpc>
              <a:spcAft>
                <a:spcPts val="750"/>
              </a:spcAft>
              <a:buNone/>
            </a:pPr>
            <a:r>
              <a:rPr lang="tr-TR" sz="2400" b="1" dirty="0">
                <a:solidFill>
                  <a:schemeClr val="tx1"/>
                </a:solidFill>
                <a:latin typeface="Arial" panose="020B0604020202020204" pitchFamily="34" charset="0"/>
                <a:cs typeface="Arial" panose="020B0604020202020204" pitchFamily="34" charset="0"/>
              </a:rPr>
              <a:t>Lisanslı Bürolarda Personel İşlemleri</a:t>
            </a:r>
          </a:p>
        </p:txBody>
      </p:sp>
      <p:sp>
        <p:nvSpPr>
          <p:cNvPr id="8" name="Dikdörtgen: Köşeleri Yuvarlatılmış 7">
            <a:extLst>
              <a:ext uri="{FF2B5EF4-FFF2-40B4-BE49-F238E27FC236}">
                <a16:creationId xmlns:a16="http://schemas.microsoft.com/office/drawing/2014/main" id="{E232E0BB-FDCC-4C5C-B623-0BF40AC536D4}"/>
              </a:ext>
            </a:extLst>
          </p:cNvPr>
          <p:cNvSpPr/>
          <p:nvPr/>
        </p:nvSpPr>
        <p:spPr>
          <a:xfrm>
            <a:off x="2807453" y="1019540"/>
            <a:ext cx="6352211" cy="1828800"/>
          </a:xfrm>
          <a:prstGeom prst="roundRect">
            <a:avLst/>
          </a:prstGeom>
          <a:effectLst>
            <a:glow rad="63500">
              <a:schemeClr val="accent2">
                <a:satMod val="175000"/>
                <a:alpha val="40000"/>
              </a:schemeClr>
            </a:glow>
          </a:effectLst>
        </p:spPr>
        <p:style>
          <a:lnRef idx="1">
            <a:schemeClr val="accent6"/>
          </a:lnRef>
          <a:fillRef idx="2">
            <a:schemeClr val="accent6"/>
          </a:fillRef>
          <a:effectRef idx="1">
            <a:schemeClr val="accent6"/>
          </a:effectRef>
          <a:fontRef idx="minor">
            <a:schemeClr val="dk1"/>
          </a:fontRef>
        </p:style>
        <p:txBody>
          <a:bodyPr rtlCol="0" anchor="ctr"/>
          <a:lstStyle/>
          <a:p>
            <a:pPr marL="342854" indent="0" algn="ctr">
              <a:lnSpc>
                <a:spcPct val="150000"/>
              </a:lnSpc>
              <a:spcAft>
                <a:spcPts val="750"/>
              </a:spcAft>
            </a:pPr>
            <a:r>
              <a:rPr lang="tr-TR" b="1" dirty="0">
                <a:latin typeface="Arial" panose="020B0604020202020204" pitchFamily="34" charset="0"/>
                <a:ea typeface="Calibri" panose="020F0502020204030204" pitchFamily="34" charset="0"/>
                <a:cs typeface="Arial" panose="020B0604020202020204" pitchFamily="34" charset="0"/>
              </a:rPr>
              <a:t>E</a:t>
            </a:r>
            <a:r>
              <a:rPr lang="tr-TR" sz="1800" b="1" dirty="0">
                <a:latin typeface="Arial" panose="020B0604020202020204" pitchFamily="34" charset="0"/>
                <a:ea typeface="Calibri" panose="020F0502020204030204" pitchFamily="34" charset="0"/>
                <a:cs typeface="Arial" panose="020B0604020202020204" pitchFamily="34" charset="0"/>
              </a:rPr>
              <a:t>n az bir </a:t>
            </a:r>
            <a:r>
              <a:rPr lang="tr-TR" b="1" u="sng" dirty="0">
                <a:solidFill>
                  <a:srgbClr val="FF0000"/>
                </a:solidFill>
                <a:latin typeface="Arial" panose="020B0604020202020204" pitchFamily="34" charset="0"/>
                <a:ea typeface="Calibri" panose="020F0502020204030204" pitchFamily="34" charset="0"/>
                <a:cs typeface="Arial" panose="020B0604020202020204" pitchFamily="34" charset="0"/>
              </a:rPr>
              <a:t>M</a:t>
            </a:r>
            <a:r>
              <a:rPr lang="tr-TR" sz="1800" b="1" u="sng" dirty="0">
                <a:solidFill>
                  <a:srgbClr val="FF0000"/>
                </a:solidFill>
                <a:latin typeface="Arial" panose="020B0604020202020204" pitchFamily="34" charset="0"/>
                <a:ea typeface="Calibri" panose="020F0502020204030204" pitchFamily="34" charset="0"/>
                <a:cs typeface="Arial" panose="020B0604020202020204" pitchFamily="34" charset="0"/>
              </a:rPr>
              <a:t>ühendis</a:t>
            </a:r>
            <a:r>
              <a:rPr lang="tr-TR" sz="1800" b="1" dirty="0">
                <a:latin typeface="Arial" panose="020B0604020202020204" pitchFamily="34" charset="0"/>
                <a:ea typeface="Calibri" panose="020F0502020204030204" pitchFamily="34" charset="0"/>
                <a:cs typeface="Arial" panose="020B0604020202020204" pitchFamily="34" charset="0"/>
              </a:rPr>
              <a:t> olmak koşuluyla </a:t>
            </a:r>
            <a:r>
              <a:rPr lang="tr-TR" sz="1800" b="1" dirty="0">
                <a:solidFill>
                  <a:srgbClr val="FF0000"/>
                </a:solidFill>
                <a:latin typeface="Arial" panose="020B0604020202020204" pitchFamily="34" charset="0"/>
                <a:ea typeface="Calibri" panose="020F0502020204030204" pitchFamily="34" charset="0"/>
                <a:cs typeface="Arial" panose="020B0604020202020204" pitchFamily="34" charset="0"/>
              </a:rPr>
              <a:t>üç</a:t>
            </a:r>
            <a:r>
              <a:rPr lang="tr-TR" sz="1800" b="1" dirty="0">
                <a:latin typeface="Arial" panose="020B0604020202020204" pitchFamily="34" charset="0"/>
                <a:ea typeface="Calibri" panose="020F0502020204030204" pitchFamily="34" charset="0"/>
                <a:cs typeface="Arial" panose="020B0604020202020204" pitchFamily="34" charset="0"/>
              </a:rPr>
              <a:t> personel.  </a:t>
            </a:r>
          </a:p>
          <a:p>
            <a:pPr marL="342854" indent="0" algn="ctr">
              <a:lnSpc>
                <a:spcPct val="150000"/>
              </a:lnSpc>
              <a:spcAft>
                <a:spcPts val="750"/>
              </a:spcAft>
              <a:buNone/>
            </a:pPr>
            <a:r>
              <a:rPr lang="tr-TR" sz="1800" b="1" dirty="0">
                <a:solidFill>
                  <a:srgbClr val="FF0000"/>
                </a:solidFill>
                <a:latin typeface="Arial" panose="020B0604020202020204" pitchFamily="34" charset="0"/>
                <a:ea typeface="Calibri" panose="020F0502020204030204" pitchFamily="34" charset="0"/>
                <a:cs typeface="Arial" panose="020B0604020202020204" pitchFamily="34" charset="0"/>
              </a:rPr>
              <a:t>tekniker/teknisyen yerine mühendis </a:t>
            </a:r>
          </a:p>
          <a:p>
            <a:pPr marL="342854" indent="0" algn="ctr">
              <a:lnSpc>
                <a:spcPct val="150000"/>
              </a:lnSpc>
              <a:spcAft>
                <a:spcPts val="750"/>
              </a:spcAft>
              <a:buNone/>
            </a:pPr>
            <a:r>
              <a:rPr lang="tr-TR" sz="1800" b="1" dirty="0">
                <a:solidFill>
                  <a:schemeClr val="tx1"/>
                </a:solidFill>
                <a:latin typeface="Arial" panose="020B0604020202020204" pitchFamily="34" charset="0"/>
                <a:ea typeface="Calibri" panose="020F0502020204030204" pitchFamily="34" charset="0"/>
                <a:cs typeface="Arial" panose="020B0604020202020204" pitchFamily="34" charset="0"/>
              </a:rPr>
              <a:t>çalıştırılabilir.</a:t>
            </a:r>
            <a:endParaRPr lang="tr-TR" dirty="0">
              <a:solidFill>
                <a:schemeClr val="tx1"/>
              </a:solidFill>
            </a:endParaRPr>
          </a:p>
        </p:txBody>
      </p:sp>
      <p:sp>
        <p:nvSpPr>
          <p:cNvPr id="9" name="Dikdörtgen: Köşeleri Yuvarlatılmış 8">
            <a:extLst>
              <a:ext uri="{FF2B5EF4-FFF2-40B4-BE49-F238E27FC236}">
                <a16:creationId xmlns:a16="http://schemas.microsoft.com/office/drawing/2014/main" id="{EA825924-9DA3-4473-B842-F32590AE9FBA}"/>
              </a:ext>
            </a:extLst>
          </p:cNvPr>
          <p:cNvSpPr/>
          <p:nvPr/>
        </p:nvSpPr>
        <p:spPr>
          <a:xfrm>
            <a:off x="2919893" y="4009660"/>
            <a:ext cx="6352211" cy="2246346"/>
          </a:xfrm>
          <a:prstGeom prst="roundRect">
            <a:avLst/>
          </a:prstGeom>
          <a:effectLst>
            <a:glow rad="101600">
              <a:schemeClr val="accent2">
                <a:satMod val="175000"/>
                <a:alpha val="40000"/>
              </a:schemeClr>
            </a:glow>
          </a:effectLst>
        </p:spPr>
        <p:style>
          <a:lnRef idx="1">
            <a:schemeClr val="accent6"/>
          </a:lnRef>
          <a:fillRef idx="2">
            <a:schemeClr val="accent6"/>
          </a:fillRef>
          <a:effectRef idx="1">
            <a:schemeClr val="accent6"/>
          </a:effectRef>
          <a:fontRef idx="minor">
            <a:schemeClr val="dk1"/>
          </a:fontRef>
        </p:style>
        <p:txBody>
          <a:bodyPr rtlCol="0" anchor="ctr"/>
          <a:lstStyle/>
          <a:p>
            <a:pPr marL="342854" indent="0" algn="ctr">
              <a:lnSpc>
                <a:spcPct val="150000"/>
              </a:lnSpc>
              <a:spcAft>
                <a:spcPts val="750"/>
              </a:spcAft>
            </a:pPr>
            <a:r>
              <a:rPr lang="tr-TR" sz="1800" dirty="0">
                <a:latin typeface="Arial" panose="020B0604020202020204" pitchFamily="34" charset="0"/>
                <a:ea typeface="Calibri" panose="020F0502020204030204" pitchFamily="34" charset="0"/>
                <a:cs typeface="Arial" panose="020B0604020202020204" pitchFamily="34" charset="0"/>
              </a:rPr>
              <a:t>Personel değişikliği işlemi, </a:t>
            </a:r>
          </a:p>
          <a:p>
            <a:pPr marL="342854" indent="0" algn="ctr">
              <a:lnSpc>
                <a:spcPct val="150000"/>
              </a:lnSpc>
              <a:spcAft>
                <a:spcPts val="750"/>
              </a:spcAft>
            </a:pPr>
            <a:r>
              <a:rPr lang="tr-TR" sz="1800" dirty="0">
                <a:latin typeface="Arial" panose="020B0604020202020204" pitchFamily="34" charset="0"/>
                <a:ea typeface="Calibri" panose="020F0502020204030204" pitchFamily="34" charset="0"/>
                <a:cs typeface="Arial" panose="020B0604020202020204" pitchFamily="34" charset="0"/>
              </a:rPr>
              <a:t>LİHKAB Ofis Otomasyon Sistemi </a:t>
            </a:r>
          </a:p>
          <a:p>
            <a:pPr marL="342854" indent="0" algn="ctr">
              <a:lnSpc>
                <a:spcPct val="150000"/>
              </a:lnSpc>
              <a:spcAft>
                <a:spcPts val="750"/>
              </a:spcAft>
            </a:pPr>
            <a:r>
              <a:rPr lang="tr-TR" sz="1800" dirty="0">
                <a:latin typeface="Arial" panose="020B0604020202020204" pitchFamily="34" charset="0"/>
                <a:ea typeface="Calibri" panose="020F0502020204030204" pitchFamily="34" charset="0"/>
                <a:cs typeface="Arial" panose="020B0604020202020204" pitchFamily="34" charset="0"/>
              </a:rPr>
              <a:t>üzerinden onaylandıktan sonra </a:t>
            </a:r>
            <a:r>
              <a:rPr lang="tr-TR" sz="1800" u="sng" dirty="0">
                <a:solidFill>
                  <a:srgbClr val="FF0000"/>
                </a:solidFill>
                <a:latin typeface="Arial" panose="020B0604020202020204" pitchFamily="34" charset="0"/>
                <a:ea typeface="Calibri" panose="020F0502020204030204" pitchFamily="34" charset="0"/>
                <a:cs typeface="Arial" panose="020B0604020202020204" pitchFamily="34" charset="0"/>
              </a:rPr>
              <a:t>7 gün </a:t>
            </a:r>
            <a:r>
              <a:rPr lang="tr-TR" sz="1800" dirty="0">
                <a:latin typeface="Arial" panose="020B0604020202020204" pitchFamily="34" charset="0"/>
                <a:ea typeface="Calibri" panose="020F0502020204030204" pitchFamily="34" charset="0"/>
                <a:cs typeface="Arial" panose="020B0604020202020204" pitchFamily="34" charset="0"/>
              </a:rPr>
              <a:t>içinde </a:t>
            </a:r>
          </a:p>
          <a:p>
            <a:pPr marL="342854" indent="0" algn="ctr">
              <a:lnSpc>
                <a:spcPct val="150000"/>
              </a:lnSpc>
              <a:spcAft>
                <a:spcPts val="750"/>
              </a:spcAft>
            </a:pPr>
            <a:r>
              <a:rPr lang="tr-TR" sz="1800" dirty="0">
                <a:latin typeface="Arial" panose="020B0604020202020204" pitchFamily="34" charset="0"/>
                <a:ea typeface="Calibri" panose="020F0502020204030204" pitchFamily="34" charset="0"/>
                <a:cs typeface="Arial" panose="020B0604020202020204" pitchFamily="34" charset="0"/>
              </a:rPr>
              <a:t>personel bilgileri kadastro müdürlüğüne yazılı olarak bildirilir.</a:t>
            </a:r>
            <a:endParaRPr lang="tr-TR" dirty="0">
              <a:solidFill>
                <a:schemeClr val="tx1"/>
              </a:solidFill>
            </a:endParaRPr>
          </a:p>
        </p:txBody>
      </p:sp>
    </p:spTree>
    <p:extLst>
      <p:ext uri="{BB962C8B-B14F-4D97-AF65-F5344CB8AC3E}">
        <p14:creationId xmlns:p14="http://schemas.microsoft.com/office/powerpoint/2010/main" val="388025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Yer Tutucusu 7">
            <a:extLst>
              <a:ext uri="{FF2B5EF4-FFF2-40B4-BE49-F238E27FC236}">
                <a16:creationId xmlns:a16="http://schemas.microsoft.com/office/drawing/2014/main" id="{13C31518-19C7-421F-930F-A7653CA24C60}"/>
              </a:ext>
            </a:extLst>
          </p:cNvPr>
          <p:cNvSpPr>
            <a:spLocks noGrp="1"/>
          </p:cNvSpPr>
          <p:nvPr>
            <p:ph type="body" sz="half" idx="2"/>
          </p:nvPr>
        </p:nvSpPr>
        <p:spPr>
          <a:xfrm>
            <a:off x="385463" y="512064"/>
            <a:ext cx="9246212" cy="5510784"/>
          </a:xfrm>
        </p:spPr>
        <p:txBody>
          <a:bodyPr>
            <a:normAutofit/>
          </a:bodyPr>
          <a:lstStyle/>
          <a:p>
            <a:pPr marL="342854" indent="0" algn="just">
              <a:lnSpc>
                <a:spcPct val="150000"/>
              </a:lnSpc>
              <a:spcAft>
                <a:spcPts val="750"/>
              </a:spcAft>
              <a:buFont typeface="Wingdings" pitchFamily="2" charset="2"/>
              <a:buChar char="v"/>
            </a:pPr>
            <a:endParaRPr lang="tr-TR" sz="1600" b="1" i="1" dirty="0">
              <a:solidFill>
                <a:srgbClr val="0070C0"/>
              </a:solidFill>
              <a:latin typeface="Arial" pitchFamily="34" charset="0"/>
              <a:ea typeface="Calibri" panose="020F0502020204030204" pitchFamily="34" charset="0"/>
              <a:cs typeface="Arial" pitchFamily="34" charset="0"/>
            </a:endParaRPr>
          </a:p>
          <a:p>
            <a:endParaRPr lang="tr-TR" dirty="0"/>
          </a:p>
        </p:txBody>
      </p:sp>
      <p:pic>
        <p:nvPicPr>
          <p:cNvPr id="6" name="Resim 5">
            <a:extLst>
              <a:ext uri="{FF2B5EF4-FFF2-40B4-BE49-F238E27FC236}">
                <a16:creationId xmlns:a16="http://schemas.microsoft.com/office/drawing/2014/main" id="{CAC0B538-1B29-40B1-BE30-AEE602C21F68}"/>
              </a:ext>
            </a:extLst>
          </p:cNvPr>
          <p:cNvPicPr>
            <a:picLocks noChangeAspect="1"/>
          </p:cNvPicPr>
          <p:nvPr/>
        </p:nvPicPr>
        <p:blipFill>
          <a:blip r:embed="rId3"/>
          <a:stretch>
            <a:fillRect/>
          </a:stretch>
        </p:blipFill>
        <p:spPr>
          <a:xfrm>
            <a:off x="9347278" y="2213885"/>
            <a:ext cx="2153766" cy="1885504"/>
          </a:xfrm>
          <a:prstGeom prst="rect">
            <a:avLst/>
          </a:prstGeom>
        </p:spPr>
      </p:pic>
      <p:pic>
        <p:nvPicPr>
          <p:cNvPr id="5" name="Resim 4">
            <a:extLst>
              <a:ext uri="{FF2B5EF4-FFF2-40B4-BE49-F238E27FC236}">
                <a16:creationId xmlns:a16="http://schemas.microsoft.com/office/drawing/2014/main" id="{DC8F0FFB-7C9E-4086-8337-4273403536DD}"/>
              </a:ext>
            </a:extLst>
          </p:cNvPr>
          <p:cNvPicPr>
            <a:picLocks noChangeAspect="1"/>
          </p:cNvPicPr>
          <p:nvPr/>
        </p:nvPicPr>
        <p:blipFill>
          <a:blip r:embed="rId4"/>
          <a:stretch>
            <a:fillRect/>
          </a:stretch>
        </p:blipFill>
        <p:spPr>
          <a:xfrm>
            <a:off x="322016" y="4606063"/>
            <a:ext cx="2243369" cy="1372847"/>
          </a:xfrm>
          <a:prstGeom prst="rect">
            <a:avLst/>
          </a:prstGeom>
        </p:spPr>
      </p:pic>
      <p:graphicFrame>
        <p:nvGraphicFramePr>
          <p:cNvPr id="4" name="Diyagram 3">
            <a:extLst>
              <a:ext uri="{FF2B5EF4-FFF2-40B4-BE49-F238E27FC236}">
                <a16:creationId xmlns:a16="http://schemas.microsoft.com/office/drawing/2014/main" id="{83647F1A-F242-41A6-8B6F-B925D2AEB652}"/>
              </a:ext>
            </a:extLst>
          </p:cNvPr>
          <p:cNvGraphicFramePr/>
          <p:nvPr>
            <p:extLst>
              <p:ext uri="{D42A27DB-BD31-4B8C-83A1-F6EECF244321}">
                <p14:modId xmlns:p14="http://schemas.microsoft.com/office/powerpoint/2010/main" val="3612163800"/>
              </p:ext>
            </p:extLst>
          </p:nvPr>
        </p:nvGraphicFramePr>
        <p:xfrm>
          <a:off x="267128" y="228600"/>
          <a:ext cx="9892871" cy="595579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1538141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843D5776-180C-4003-840D-7846FBA01651}"/>
              </a:ext>
            </a:extLst>
          </p:cNvPr>
          <p:cNvPicPr>
            <a:picLocks noChangeAspect="1"/>
          </p:cNvPicPr>
          <p:nvPr/>
        </p:nvPicPr>
        <p:blipFill>
          <a:blip r:embed="rId3"/>
          <a:stretch>
            <a:fillRect/>
          </a:stretch>
        </p:blipFill>
        <p:spPr>
          <a:xfrm>
            <a:off x="5882023" y="1042508"/>
            <a:ext cx="2862263" cy="2003460"/>
          </a:xfrm>
          <a:prstGeom prst="rect">
            <a:avLst/>
          </a:prstGeom>
        </p:spPr>
      </p:pic>
      <p:sp>
        <p:nvSpPr>
          <p:cNvPr id="3" name="İçerik Yer Tutucusu 2">
            <a:extLst>
              <a:ext uri="{FF2B5EF4-FFF2-40B4-BE49-F238E27FC236}">
                <a16:creationId xmlns:a16="http://schemas.microsoft.com/office/drawing/2014/main" id="{C546F9E2-2E02-4A9A-8E91-4EC8392B26FB}"/>
              </a:ext>
            </a:extLst>
          </p:cNvPr>
          <p:cNvSpPr>
            <a:spLocks noGrp="1"/>
          </p:cNvSpPr>
          <p:nvPr>
            <p:ph idx="1"/>
          </p:nvPr>
        </p:nvSpPr>
        <p:spPr>
          <a:xfrm>
            <a:off x="369870" y="318499"/>
            <a:ext cx="11363218" cy="1315093"/>
          </a:xfrm>
        </p:spPr>
        <p:txBody>
          <a:bodyPr>
            <a:normAutofit/>
          </a:bodyPr>
          <a:lstStyle/>
          <a:p>
            <a:pPr algn="just"/>
            <a:endParaRPr lang="tr-TR" sz="2200" dirty="0">
              <a:latin typeface="Arial" pitchFamily="34" charset="0"/>
              <a:cs typeface="Arial" pitchFamily="34" charset="0"/>
            </a:endParaRPr>
          </a:p>
          <a:p>
            <a:pPr marL="0" indent="0" algn="just">
              <a:buNone/>
            </a:pPr>
            <a:r>
              <a:rPr lang="tr-TR" sz="2200" b="1" dirty="0">
                <a:solidFill>
                  <a:schemeClr val="accent6">
                    <a:lumMod val="75000"/>
                  </a:schemeClr>
                </a:solidFill>
                <a:latin typeface="Arial" panose="020B0604020202020204" pitchFamily="34" charset="0"/>
                <a:cs typeface="Arial" panose="020B0604020202020204" pitchFamily="34" charset="0"/>
              </a:rPr>
              <a:t>                      </a:t>
            </a:r>
          </a:p>
        </p:txBody>
      </p:sp>
      <p:sp>
        <p:nvSpPr>
          <p:cNvPr id="2" name="Kaydırma: Yatay 1">
            <a:extLst>
              <a:ext uri="{FF2B5EF4-FFF2-40B4-BE49-F238E27FC236}">
                <a16:creationId xmlns:a16="http://schemas.microsoft.com/office/drawing/2014/main" id="{4C96DB20-A05A-43B2-82C2-6E2D99C48385}"/>
              </a:ext>
            </a:extLst>
          </p:cNvPr>
          <p:cNvSpPr/>
          <p:nvPr/>
        </p:nvSpPr>
        <p:spPr>
          <a:xfrm>
            <a:off x="5835722" y="2825394"/>
            <a:ext cx="5986410" cy="3369923"/>
          </a:xfrm>
          <a:prstGeom prst="horizontalScroll">
            <a:avLst/>
          </a:prstGeom>
          <a:solidFill>
            <a:schemeClr val="accent5">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marL="0" indent="0">
              <a:lnSpc>
                <a:spcPct val="150000"/>
              </a:lnSpc>
              <a:buNone/>
            </a:pPr>
            <a:r>
              <a:rPr lang="tr-TR" sz="1400" dirty="0">
                <a:solidFill>
                  <a:schemeClr val="tx1"/>
                </a:solidFill>
                <a:latin typeface="Arial" pitchFamily="34" charset="0"/>
                <a:cs typeface="Arial" pitchFamily="34" charset="0"/>
              </a:rPr>
              <a:t>Burada geçen süre, otuz gün içerisinde değerlendirilmez.</a:t>
            </a:r>
          </a:p>
          <a:p>
            <a:pPr marL="0" indent="0">
              <a:lnSpc>
                <a:spcPct val="150000"/>
              </a:lnSpc>
              <a:buNone/>
            </a:pPr>
            <a:r>
              <a:rPr lang="tr-TR" sz="1400" dirty="0">
                <a:solidFill>
                  <a:schemeClr val="tx1"/>
                </a:solidFill>
                <a:latin typeface="Arial" pitchFamily="34" charset="0"/>
                <a:cs typeface="Arial" pitchFamily="34" charset="0"/>
              </a:rPr>
              <a:t>Lisanslı mühendis, uzun süreli bir tedavi gerektiren hastalığa yakalandığını heyet raporuyla belgelemek kaydıyla</a:t>
            </a:r>
          </a:p>
          <a:p>
            <a:pPr marL="0" indent="0">
              <a:lnSpc>
                <a:spcPct val="150000"/>
              </a:lnSpc>
              <a:buNone/>
            </a:pPr>
            <a:r>
              <a:rPr lang="tr-TR" sz="1400" dirty="0">
                <a:solidFill>
                  <a:schemeClr val="tx1"/>
                </a:solidFill>
                <a:latin typeface="Arial" pitchFamily="34" charset="0"/>
                <a:cs typeface="Arial" pitchFamily="34" charset="0"/>
              </a:rPr>
              <a:t> </a:t>
            </a:r>
            <a:r>
              <a:rPr lang="tr-TR" sz="1400" b="1" u="sng" dirty="0">
                <a:solidFill>
                  <a:schemeClr val="tx1"/>
                </a:solidFill>
                <a:latin typeface="Arial" pitchFamily="34" charset="0"/>
                <a:cs typeface="Arial" pitchFamily="34" charset="0"/>
              </a:rPr>
              <a:t>en fazla on sekiz aya kadar </a:t>
            </a:r>
            <a:r>
              <a:rPr lang="tr-TR" sz="1400" dirty="0">
                <a:solidFill>
                  <a:schemeClr val="tx1"/>
                </a:solidFill>
                <a:latin typeface="Arial" pitchFamily="34" charset="0"/>
                <a:cs typeface="Arial" pitchFamily="34" charset="0"/>
              </a:rPr>
              <a:t>yetki devri talebinde bulunabilir ve</a:t>
            </a:r>
          </a:p>
          <a:p>
            <a:pPr marL="0" indent="0">
              <a:lnSpc>
                <a:spcPct val="150000"/>
              </a:lnSpc>
              <a:buNone/>
            </a:pPr>
            <a:r>
              <a:rPr lang="tr-TR" sz="1400" dirty="0">
                <a:solidFill>
                  <a:schemeClr val="tx1"/>
                </a:solidFill>
                <a:latin typeface="Arial" pitchFamily="34" charset="0"/>
                <a:cs typeface="Arial" pitchFamily="34" charset="0"/>
              </a:rPr>
              <a:t> bu süreler izin sürelerine dâhil edilmez. </a:t>
            </a:r>
          </a:p>
        </p:txBody>
      </p:sp>
      <p:sp>
        <p:nvSpPr>
          <p:cNvPr id="4" name="Dalga 3">
            <a:extLst>
              <a:ext uri="{FF2B5EF4-FFF2-40B4-BE49-F238E27FC236}">
                <a16:creationId xmlns:a16="http://schemas.microsoft.com/office/drawing/2014/main" id="{80F5272C-8548-40FD-91B3-5BB533A3435E}"/>
              </a:ext>
            </a:extLst>
          </p:cNvPr>
          <p:cNvSpPr/>
          <p:nvPr/>
        </p:nvSpPr>
        <p:spPr>
          <a:xfrm>
            <a:off x="369869" y="1006867"/>
            <a:ext cx="5385617" cy="5188450"/>
          </a:xfrm>
          <a:prstGeom prst="wave">
            <a:avLst>
              <a:gd name="adj1" fmla="val 9728"/>
              <a:gd name="adj2" fmla="val 379"/>
            </a:avLst>
          </a:prstGeom>
          <a:solidFill>
            <a:schemeClr val="accent5">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marL="0" indent="0" algn="just">
              <a:lnSpc>
                <a:spcPct val="150000"/>
              </a:lnSpc>
              <a:buNone/>
            </a:pPr>
            <a:r>
              <a:rPr lang="tr-TR" sz="1600" b="1" dirty="0">
                <a:solidFill>
                  <a:schemeClr val="tx1"/>
                </a:solidFill>
                <a:latin typeface="Arial" pitchFamily="34" charset="0"/>
                <a:cs typeface="Arial" pitchFamily="34" charset="0"/>
              </a:rPr>
              <a:t>Lisanslı mühendis; </a:t>
            </a:r>
          </a:p>
          <a:p>
            <a:pPr marL="0" indent="0" algn="just">
              <a:lnSpc>
                <a:spcPct val="150000"/>
              </a:lnSpc>
              <a:buNone/>
            </a:pPr>
            <a:r>
              <a:rPr lang="tr-TR" sz="1600" b="1" dirty="0">
                <a:solidFill>
                  <a:schemeClr val="tx1"/>
                </a:solidFill>
                <a:latin typeface="Arial" pitchFamily="34" charset="0"/>
                <a:cs typeface="Arial" pitchFamily="34" charset="0"/>
              </a:rPr>
              <a:t>* hekim raporuna bağlı hastalık, </a:t>
            </a:r>
          </a:p>
          <a:p>
            <a:pPr marL="0" indent="0" algn="just">
              <a:lnSpc>
                <a:spcPct val="150000"/>
              </a:lnSpc>
              <a:buNone/>
            </a:pPr>
            <a:r>
              <a:rPr lang="tr-TR" sz="1600" b="1" dirty="0">
                <a:solidFill>
                  <a:schemeClr val="tx1"/>
                </a:solidFill>
                <a:latin typeface="Arial" pitchFamily="34" charset="0"/>
                <a:cs typeface="Arial" pitchFamily="34" charset="0"/>
              </a:rPr>
              <a:t>* evlilik, </a:t>
            </a:r>
          </a:p>
          <a:p>
            <a:pPr marL="0" indent="0" algn="just">
              <a:lnSpc>
                <a:spcPct val="150000"/>
              </a:lnSpc>
              <a:buNone/>
            </a:pPr>
            <a:r>
              <a:rPr lang="tr-TR" sz="1600" b="1" dirty="0">
                <a:solidFill>
                  <a:schemeClr val="tx1"/>
                </a:solidFill>
                <a:latin typeface="Arial" pitchFamily="34" charset="0"/>
                <a:cs typeface="Arial" pitchFamily="34" charset="0"/>
              </a:rPr>
              <a:t>* doğum, </a:t>
            </a:r>
          </a:p>
          <a:p>
            <a:pPr marL="0" indent="0" algn="just">
              <a:lnSpc>
                <a:spcPct val="150000"/>
              </a:lnSpc>
              <a:buNone/>
            </a:pPr>
            <a:r>
              <a:rPr lang="tr-TR" sz="1600" b="1" dirty="0">
                <a:solidFill>
                  <a:schemeClr val="tx1"/>
                </a:solidFill>
                <a:latin typeface="Arial" pitchFamily="34" charset="0"/>
                <a:cs typeface="Arial" pitchFamily="34" charset="0"/>
              </a:rPr>
              <a:t>* tutukluluk,</a:t>
            </a:r>
          </a:p>
          <a:p>
            <a:pPr marL="0" indent="0" algn="just">
              <a:lnSpc>
                <a:spcPct val="150000"/>
              </a:lnSpc>
              <a:buNone/>
            </a:pPr>
            <a:r>
              <a:rPr lang="tr-TR" sz="1600" b="1" dirty="0">
                <a:solidFill>
                  <a:schemeClr val="tx1"/>
                </a:solidFill>
                <a:latin typeface="Arial" pitchFamily="34" charset="0"/>
                <a:cs typeface="Arial" pitchFamily="34" charset="0"/>
              </a:rPr>
              <a:t>* gözaltı </a:t>
            </a:r>
          </a:p>
          <a:p>
            <a:pPr marL="0" indent="0" algn="just">
              <a:lnSpc>
                <a:spcPct val="150000"/>
              </a:lnSpc>
              <a:buNone/>
            </a:pPr>
            <a:r>
              <a:rPr lang="tr-TR" sz="1600" b="1" dirty="0">
                <a:solidFill>
                  <a:schemeClr val="tx1"/>
                </a:solidFill>
                <a:latin typeface="Arial" pitchFamily="34" charset="0"/>
                <a:cs typeface="Arial" pitchFamily="34" charset="0"/>
              </a:rPr>
              <a:t>* yakınlarının ölümü vb.</a:t>
            </a:r>
          </a:p>
          <a:p>
            <a:pPr marL="0" indent="0" algn="just">
              <a:lnSpc>
                <a:spcPct val="150000"/>
              </a:lnSpc>
              <a:buNone/>
            </a:pPr>
            <a:r>
              <a:rPr lang="tr-TR" sz="1600" b="1" dirty="0">
                <a:solidFill>
                  <a:schemeClr val="tx1"/>
                </a:solidFill>
                <a:latin typeface="Arial" pitchFamily="34" charset="0"/>
                <a:cs typeface="Arial" pitchFamily="34" charset="0"/>
              </a:rPr>
              <a:t>Durumlarda, belgelenmesi kaydıyla imza yetkisini devredebilir. </a:t>
            </a:r>
            <a:endParaRPr lang="tr-TR" sz="1600" b="1" dirty="0">
              <a:solidFill>
                <a:schemeClr val="tx1"/>
              </a:solidFill>
            </a:endParaRPr>
          </a:p>
        </p:txBody>
      </p:sp>
      <p:sp>
        <p:nvSpPr>
          <p:cNvPr id="6" name="Dikdörtgen: Köşeleri Yuvarlatılmış 5">
            <a:extLst>
              <a:ext uri="{FF2B5EF4-FFF2-40B4-BE49-F238E27FC236}">
                <a16:creationId xmlns:a16="http://schemas.microsoft.com/office/drawing/2014/main" id="{CA7F437C-2B8B-4370-8E06-B21A432DD32E}"/>
              </a:ext>
            </a:extLst>
          </p:cNvPr>
          <p:cNvSpPr/>
          <p:nvPr/>
        </p:nvSpPr>
        <p:spPr>
          <a:xfrm>
            <a:off x="298295" y="318501"/>
            <a:ext cx="11506367" cy="50343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lvl="1" indent="0" algn="ctr">
              <a:lnSpc>
                <a:spcPct val="150000"/>
              </a:lnSpc>
              <a:buNone/>
            </a:pPr>
            <a:r>
              <a:rPr lang="tr-TR" sz="2400" b="1" dirty="0">
                <a:solidFill>
                  <a:schemeClr val="tx1"/>
                </a:solidFill>
                <a:latin typeface="Arial" panose="020B0604020202020204" pitchFamily="34" charset="0"/>
                <a:cs typeface="Arial" panose="020B0604020202020204" pitchFamily="34" charset="0"/>
              </a:rPr>
              <a:t>Lisanslı Bürolarda İzin Kullanılması ve Yetki İşlemleri</a:t>
            </a:r>
            <a:endParaRPr lang="tr-TR" sz="2400" dirty="0">
              <a:solidFill>
                <a:schemeClr val="tx1"/>
              </a:solidFill>
              <a:latin typeface="Arial" pitchFamily="34" charset="0"/>
              <a:cs typeface="Arial" pitchFamily="34" charset="0"/>
            </a:endParaRPr>
          </a:p>
        </p:txBody>
      </p:sp>
      <p:sp>
        <p:nvSpPr>
          <p:cNvPr id="7" name="Dikdörtgen 6">
            <a:extLst>
              <a:ext uri="{FF2B5EF4-FFF2-40B4-BE49-F238E27FC236}">
                <a16:creationId xmlns:a16="http://schemas.microsoft.com/office/drawing/2014/main" id="{987284D8-C4DE-4D12-96C9-6888F262BF1A}"/>
              </a:ext>
            </a:extLst>
          </p:cNvPr>
          <p:cNvSpPr/>
          <p:nvPr/>
        </p:nvSpPr>
        <p:spPr>
          <a:xfrm>
            <a:off x="8744287" y="1324402"/>
            <a:ext cx="3115338" cy="131091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indent="0" algn="ctr">
              <a:lnSpc>
                <a:spcPct val="150000"/>
              </a:lnSpc>
              <a:buNone/>
            </a:pPr>
            <a:r>
              <a:rPr lang="tr-TR" sz="1600" b="1" u="sng" dirty="0">
                <a:solidFill>
                  <a:schemeClr val="tx1"/>
                </a:solidFill>
                <a:latin typeface="Arial" pitchFamily="34" charset="0"/>
                <a:cs typeface="Arial" pitchFamily="34" charset="0"/>
              </a:rPr>
              <a:t>Yetkilendirilen mühendis, yetkisini başka bir kişiye devredemez</a:t>
            </a:r>
            <a:r>
              <a:rPr lang="tr-TR" sz="1400" dirty="0">
                <a:solidFill>
                  <a:schemeClr val="tx1"/>
                </a:solidFill>
                <a:latin typeface="Arial" pitchFamily="34" charset="0"/>
                <a:cs typeface="Arial" pitchFamily="34" charset="0"/>
              </a:rPr>
              <a:t>. </a:t>
            </a:r>
          </a:p>
        </p:txBody>
      </p:sp>
    </p:spTree>
    <p:extLst>
      <p:ext uri="{BB962C8B-B14F-4D97-AF65-F5344CB8AC3E}">
        <p14:creationId xmlns:p14="http://schemas.microsoft.com/office/powerpoint/2010/main" val="6150870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D51C7F2A-CF69-4C33-BF9A-D89ACA579D1B}"/>
              </a:ext>
            </a:extLst>
          </p:cNvPr>
          <p:cNvPicPr>
            <a:picLocks noChangeAspect="1"/>
          </p:cNvPicPr>
          <p:nvPr/>
        </p:nvPicPr>
        <p:blipFill>
          <a:blip r:embed="rId3"/>
          <a:stretch>
            <a:fillRect/>
          </a:stretch>
        </p:blipFill>
        <p:spPr>
          <a:xfrm>
            <a:off x="8745125" y="4456061"/>
            <a:ext cx="2656299" cy="1174036"/>
          </a:xfrm>
          <a:prstGeom prst="rect">
            <a:avLst/>
          </a:prstGeom>
          <a:effectLst>
            <a:glow rad="228600">
              <a:schemeClr val="accent5">
                <a:satMod val="175000"/>
                <a:alpha val="40000"/>
              </a:schemeClr>
            </a:glow>
          </a:effectLst>
        </p:spPr>
      </p:pic>
      <p:sp>
        <p:nvSpPr>
          <p:cNvPr id="2" name="Dikdörtgen: Köşeleri Yuvarlatılmış 1">
            <a:extLst>
              <a:ext uri="{FF2B5EF4-FFF2-40B4-BE49-F238E27FC236}">
                <a16:creationId xmlns:a16="http://schemas.microsoft.com/office/drawing/2014/main" id="{300222C3-A0E1-4548-9E4E-84049E848575}"/>
              </a:ext>
            </a:extLst>
          </p:cNvPr>
          <p:cNvSpPr/>
          <p:nvPr/>
        </p:nvSpPr>
        <p:spPr>
          <a:xfrm>
            <a:off x="4000500" y="3762930"/>
            <a:ext cx="4429125" cy="2017374"/>
          </a:xfrm>
          <a:prstGeom prst="roundRect">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800" dirty="0">
                <a:latin typeface="Arial" pitchFamily="34" charset="0"/>
                <a:cs typeface="Arial" pitchFamily="34" charset="0"/>
              </a:rPr>
              <a:t>LİHKAB Ofis Otomasyon Sisteminden talep edilmesi halinde </a:t>
            </a:r>
          </a:p>
          <a:p>
            <a:pPr algn="ctr"/>
            <a:r>
              <a:rPr lang="tr-TR" sz="1800" dirty="0">
                <a:latin typeface="Arial" pitchFamily="34" charset="0"/>
                <a:cs typeface="Arial" pitchFamily="34" charset="0"/>
              </a:rPr>
              <a:t>yetki devri sonlandırılır ve </a:t>
            </a:r>
          </a:p>
          <a:p>
            <a:pPr algn="ctr"/>
            <a:r>
              <a:rPr lang="tr-TR" sz="1800" dirty="0">
                <a:latin typeface="Arial" pitchFamily="34" charset="0"/>
                <a:cs typeface="Arial" pitchFamily="34" charset="0"/>
              </a:rPr>
              <a:t>kadastro müdürlüğüne bilgi verilir.</a:t>
            </a:r>
            <a:endParaRPr lang="tr-TR" dirty="0"/>
          </a:p>
        </p:txBody>
      </p:sp>
      <p:sp>
        <p:nvSpPr>
          <p:cNvPr id="6" name="Dikdörtgen: Köşeleri Yuvarlatılmış 5">
            <a:extLst>
              <a:ext uri="{FF2B5EF4-FFF2-40B4-BE49-F238E27FC236}">
                <a16:creationId xmlns:a16="http://schemas.microsoft.com/office/drawing/2014/main" id="{0F5E4C9D-5360-4669-9AEE-9268C77B48E5}"/>
              </a:ext>
            </a:extLst>
          </p:cNvPr>
          <p:cNvSpPr/>
          <p:nvPr/>
        </p:nvSpPr>
        <p:spPr>
          <a:xfrm>
            <a:off x="7893976" y="933287"/>
            <a:ext cx="3868222" cy="2280447"/>
          </a:xfrm>
          <a:prstGeom prst="roundRect">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800" dirty="0">
                <a:latin typeface="Arial" pitchFamily="34" charset="0"/>
                <a:cs typeface="Arial" pitchFamily="34" charset="0"/>
              </a:rPr>
              <a:t>Lisans sahibi, </a:t>
            </a:r>
          </a:p>
          <a:p>
            <a:pPr algn="ctr"/>
            <a:r>
              <a:rPr lang="tr-TR" sz="1800" dirty="0">
                <a:latin typeface="Arial" pitchFamily="34" charset="0"/>
                <a:cs typeface="Arial" pitchFamily="34" charset="0"/>
              </a:rPr>
              <a:t>gerekli gördüğü takdirde </a:t>
            </a:r>
          </a:p>
          <a:p>
            <a:pPr algn="ctr"/>
            <a:r>
              <a:rPr lang="tr-TR" sz="1800" dirty="0">
                <a:latin typeface="Arial" pitchFamily="34" charset="0"/>
                <a:cs typeface="Arial" pitchFamily="34" charset="0"/>
              </a:rPr>
              <a:t>imza yetkisini her zaman geri alabilir.</a:t>
            </a:r>
            <a:endParaRPr lang="tr-TR" dirty="0"/>
          </a:p>
        </p:txBody>
      </p:sp>
      <p:sp>
        <p:nvSpPr>
          <p:cNvPr id="7" name="Dikdörtgen: Köşeleri Yuvarlatılmış 6">
            <a:extLst>
              <a:ext uri="{FF2B5EF4-FFF2-40B4-BE49-F238E27FC236}">
                <a16:creationId xmlns:a16="http://schemas.microsoft.com/office/drawing/2014/main" id="{163BC12E-115B-41E9-998C-6C2F133D81B4}"/>
              </a:ext>
            </a:extLst>
          </p:cNvPr>
          <p:cNvSpPr/>
          <p:nvPr/>
        </p:nvSpPr>
        <p:spPr>
          <a:xfrm>
            <a:off x="429802" y="933287"/>
            <a:ext cx="3998360" cy="2280447"/>
          </a:xfrm>
          <a:prstGeom prst="roundRect">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854" indent="0" algn="ctr">
              <a:lnSpc>
                <a:spcPct val="150000"/>
              </a:lnSpc>
              <a:spcAft>
                <a:spcPts val="750"/>
              </a:spcAft>
            </a:pPr>
            <a:r>
              <a:rPr lang="tr-TR" dirty="0">
                <a:latin typeface="Arial" pitchFamily="34" charset="0"/>
                <a:cs typeface="Arial" pitchFamily="34" charset="0"/>
              </a:rPr>
              <a:t>B</a:t>
            </a:r>
            <a:r>
              <a:rPr lang="tr-TR" sz="1800" dirty="0">
                <a:latin typeface="Arial" pitchFamily="34" charset="0"/>
                <a:cs typeface="Arial" pitchFamily="34" charset="0"/>
              </a:rPr>
              <a:t>elgeler </a:t>
            </a:r>
          </a:p>
          <a:p>
            <a:pPr marL="342854" indent="0" algn="ctr">
              <a:lnSpc>
                <a:spcPct val="150000"/>
              </a:lnSpc>
              <a:spcAft>
                <a:spcPts val="750"/>
              </a:spcAft>
            </a:pPr>
            <a:r>
              <a:rPr lang="tr-TR" sz="1800" dirty="0">
                <a:latin typeface="Arial" pitchFamily="34" charset="0"/>
                <a:cs typeface="Arial" pitchFamily="34" charset="0"/>
              </a:rPr>
              <a:t>imza yetkisi devredilen yetkili mühendis tarafından</a:t>
            </a:r>
          </a:p>
          <a:p>
            <a:pPr marL="342854" indent="0" algn="ctr">
              <a:lnSpc>
                <a:spcPct val="150000"/>
              </a:lnSpc>
              <a:spcAft>
                <a:spcPts val="750"/>
              </a:spcAft>
            </a:pPr>
            <a:r>
              <a:rPr lang="tr-TR" sz="1800" dirty="0">
                <a:latin typeface="Arial" pitchFamily="34" charset="0"/>
                <a:cs typeface="Arial" pitchFamily="34" charset="0"/>
              </a:rPr>
              <a:t> isim ve </a:t>
            </a:r>
            <a:r>
              <a:rPr lang="tr-TR" sz="1800" dirty="0" err="1">
                <a:latin typeface="Arial" pitchFamily="34" charset="0"/>
                <a:cs typeface="Arial" pitchFamily="34" charset="0"/>
              </a:rPr>
              <a:t>ünvan</a:t>
            </a:r>
            <a:r>
              <a:rPr lang="tr-TR" sz="1800" dirty="0">
                <a:latin typeface="Arial" pitchFamily="34" charset="0"/>
                <a:cs typeface="Arial" pitchFamily="34" charset="0"/>
              </a:rPr>
              <a:t> belirtilerek imzalanır.  </a:t>
            </a:r>
          </a:p>
        </p:txBody>
      </p:sp>
      <p:pic>
        <p:nvPicPr>
          <p:cNvPr id="8" name="Resim 7">
            <a:extLst>
              <a:ext uri="{FF2B5EF4-FFF2-40B4-BE49-F238E27FC236}">
                <a16:creationId xmlns:a16="http://schemas.microsoft.com/office/drawing/2014/main" id="{FE667CBA-D2FE-484C-9CA9-5929711E1313}"/>
              </a:ext>
            </a:extLst>
          </p:cNvPr>
          <p:cNvPicPr>
            <a:picLocks noChangeAspect="1"/>
          </p:cNvPicPr>
          <p:nvPr/>
        </p:nvPicPr>
        <p:blipFill>
          <a:blip r:embed="rId4"/>
          <a:stretch>
            <a:fillRect/>
          </a:stretch>
        </p:blipFill>
        <p:spPr>
          <a:xfrm>
            <a:off x="4623448" y="933287"/>
            <a:ext cx="3140392" cy="2280447"/>
          </a:xfrm>
          <a:prstGeom prst="rect">
            <a:avLst/>
          </a:prstGeom>
          <a:effectLst>
            <a:glow rad="139700">
              <a:schemeClr val="accent5">
                <a:satMod val="175000"/>
                <a:alpha val="40000"/>
              </a:schemeClr>
            </a:glow>
          </a:effectLst>
        </p:spPr>
      </p:pic>
    </p:spTree>
    <p:extLst>
      <p:ext uri="{BB962C8B-B14F-4D97-AF65-F5344CB8AC3E}">
        <p14:creationId xmlns:p14="http://schemas.microsoft.com/office/powerpoint/2010/main" val="25897795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64C57DA7-3276-4232-A3CE-7DF41759707D}"/>
              </a:ext>
            </a:extLst>
          </p:cNvPr>
          <p:cNvSpPr>
            <a:spLocks noGrp="1"/>
          </p:cNvSpPr>
          <p:nvPr>
            <p:ph idx="1"/>
          </p:nvPr>
        </p:nvSpPr>
        <p:spPr>
          <a:xfrm>
            <a:off x="273980" y="344186"/>
            <a:ext cx="11644039" cy="5832778"/>
          </a:xfrm>
        </p:spPr>
        <p:txBody>
          <a:bodyPr>
            <a:normAutofit/>
          </a:bodyPr>
          <a:lstStyle/>
          <a:p>
            <a:pPr marL="342854" indent="0" algn="just">
              <a:lnSpc>
                <a:spcPct val="150000"/>
              </a:lnSpc>
              <a:spcAft>
                <a:spcPts val="750"/>
              </a:spcAft>
              <a:buNone/>
            </a:pPr>
            <a:endParaRPr lang="tr-TR" sz="3600" dirty="0">
              <a:latin typeface="Arial" pitchFamily="34" charset="0"/>
              <a:cs typeface="Arial" pitchFamily="34" charset="0"/>
            </a:endParaRPr>
          </a:p>
          <a:p>
            <a:pPr marL="342854" indent="0" algn="just">
              <a:lnSpc>
                <a:spcPct val="150000"/>
              </a:lnSpc>
              <a:spcAft>
                <a:spcPts val="750"/>
              </a:spcAft>
              <a:buNone/>
            </a:pPr>
            <a:endParaRPr lang="tr-TR" sz="3600" dirty="0">
              <a:latin typeface="Arial" pitchFamily="34" charset="0"/>
              <a:cs typeface="Arial" pitchFamily="34" charset="0"/>
            </a:endParaRPr>
          </a:p>
          <a:p>
            <a:pPr marL="342854" indent="0" algn="just">
              <a:lnSpc>
                <a:spcPct val="150000"/>
              </a:lnSpc>
              <a:spcAft>
                <a:spcPts val="750"/>
              </a:spcAft>
              <a:buFont typeface="Wingdings" pitchFamily="2" charset="2"/>
              <a:buChar char="v"/>
            </a:pPr>
            <a:endParaRPr lang="tr-TR" sz="3600" dirty="0">
              <a:latin typeface="Arial" pitchFamily="34" charset="0"/>
              <a:cs typeface="Arial" pitchFamily="34" charset="0"/>
            </a:endParaRPr>
          </a:p>
          <a:p>
            <a:pPr marL="0" indent="0">
              <a:buNone/>
            </a:pPr>
            <a:endParaRPr lang="tr-TR" dirty="0"/>
          </a:p>
        </p:txBody>
      </p:sp>
      <p:pic>
        <p:nvPicPr>
          <p:cNvPr id="5" name="Resim 4">
            <a:extLst>
              <a:ext uri="{FF2B5EF4-FFF2-40B4-BE49-F238E27FC236}">
                <a16:creationId xmlns:a16="http://schemas.microsoft.com/office/drawing/2014/main" id="{B65CB56B-1B37-401E-81E5-EE1AA4A5B795}"/>
              </a:ext>
            </a:extLst>
          </p:cNvPr>
          <p:cNvPicPr>
            <a:picLocks noChangeAspect="1"/>
          </p:cNvPicPr>
          <p:nvPr/>
        </p:nvPicPr>
        <p:blipFill>
          <a:blip r:embed="rId3">
            <a:alphaModFix amt="29000"/>
          </a:blip>
          <a:stretch>
            <a:fillRect/>
          </a:stretch>
        </p:blipFill>
        <p:spPr>
          <a:xfrm>
            <a:off x="4291171" y="1901784"/>
            <a:ext cx="3688423" cy="2007694"/>
          </a:xfrm>
          <a:prstGeom prst="rect">
            <a:avLst/>
          </a:prstGeom>
          <a:effectLst>
            <a:outerShdw blurRad="50800" dist="50800" dir="5400000" sx="85000" sy="85000" algn="ctr" rotWithShape="0">
              <a:srgbClr val="000000">
                <a:alpha val="0"/>
              </a:srgbClr>
            </a:outerShdw>
          </a:effectLst>
        </p:spPr>
      </p:pic>
      <p:sp>
        <p:nvSpPr>
          <p:cNvPr id="2" name="Akış Çizelgesi: Öteki İşlem 1">
            <a:extLst>
              <a:ext uri="{FF2B5EF4-FFF2-40B4-BE49-F238E27FC236}">
                <a16:creationId xmlns:a16="http://schemas.microsoft.com/office/drawing/2014/main" id="{90BEACDF-9B42-4920-B816-F19BC7BDEACF}"/>
              </a:ext>
            </a:extLst>
          </p:cNvPr>
          <p:cNvSpPr/>
          <p:nvPr/>
        </p:nvSpPr>
        <p:spPr>
          <a:xfrm>
            <a:off x="759432" y="1216218"/>
            <a:ext cx="3339958" cy="1769870"/>
          </a:xfrm>
          <a:prstGeom prst="flowChartAlternateProces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tr-TR" sz="1600" dirty="0">
                <a:latin typeface="Arial" panose="020B0604020202020204" pitchFamily="34" charset="0"/>
                <a:cs typeface="Arial" pitchFamily="34" charset="0"/>
              </a:rPr>
              <a:t>Lisanslı bürolarca;</a:t>
            </a:r>
          </a:p>
          <a:p>
            <a:pPr algn="ctr"/>
            <a:r>
              <a:rPr lang="tr-TR" sz="1600" dirty="0">
                <a:latin typeface="Arial" panose="020B0604020202020204" pitchFamily="34" charset="0"/>
                <a:cs typeface="Arial" pitchFamily="34" charset="0"/>
              </a:rPr>
              <a:t> </a:t>
            </a:r>
            <a:r>
              <a:rPr lang="tr-TR" sz="1600" b="1" dirty="0">
                <a:latin typeface="Arial" panose="020B0604020202020204" pitchFamily="34" charset="0"/>
                <a:cs typeface="Arial" pitchFamily="34" charset="0"/>
              </a:rPr>
              <a:t>hizmet verdikleri taşınmaz sahipleri veya vekilleri ile sözleşme yapılır.</a:t>
            </a:r>
            <a:endParaRPr lang="tr-TR" sz="1600" dirty="0">
              <a:latin typeface="Arial" panose="020B0604020202020204" pitchFamily="34" charset="0"/>
              <a:cs typeface="Arial" panose="020B0604020202020204" pitchFamily="34" charset="0"/>
            </a:endParaRPr>
          </a:p>
        </p:txBody>
      </p:sp>
      <p:sp>
        <p:nvSpPr>
          <p:cNvPr id="8" name="Akış Çizelgesi: Öteki İşlem 7">
            <a:extLst>
              <a:ext uri="{FF2B5EF4-FFF2-40B4-BE49-F238E27FC236}">
                <a16:creationId xmlns:a16="http://schemas.microsoft.com/office/drawing/2014/main" id="{C7629C43-41A8-4C0B-AFD0-ECAA7A1C8FDF}"/>
              </a:ext>
            </a:extLst>
          </p:cNvPr>
          <p:cNvSpPr/>
          <p:nvPr/>
        </p:nvSpPr>
        <p:spPr>
          <a:xfrm>
            <a:off x="4291171" y="4343400"/>
            <a:ext cx="3688423" cy="1646433"/>
          </a:xfrm>
          <a:prstGeom prst="flowChartAlternateProces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tr-TR" sz="1400" b="1" u="sng" dirty="0">
                <a:latin typeface="Arial" pitchFamily="34" charset="0"/>
                <a:cs typeface="Arial" pitchFamily="34" charset="0"/>
              </a:rPr>
              <a:t>Tip sözleşmenin düzenlenmesini müteakiben ücreti tahsil edilir ve faturası kesilir.</a:t>
            </a:r>
            <a:endParaRPr lang="tr-TR" sz="1400" dirty="0"/>
          </a:p>
        </p:txBody>
      </p:sp>
      <p:sp>
        <p:nvSpPr>
          <p:cNvPr id="9" name="Akış Çizelgesi: Öteki İşlem 8">
            <a:extLst>
              <a:ext uri="{FF2B5EF4-FFF2-40B4-BE49-F238E27FC236}">
                <a16:creationId xmlns:a16="http://schemas.microsoft.com/office/drawing/2014/main" id="{A9315BBE-E6C4-4A15-9611-74DAD247AFE9}"/>
              </a:ext>
            </a:extLst>
          </p:cNvPr>
          <p:cNvSpPr/>
          <p:nvPr/>
        </p:nvSpPr>
        <p:spPr>
          <a:xfrm>
            <a:off x="8513854" y="1282586"/>
            <a:ext cx="2918712" cy="1703502"/>
          </a:xfrm>
          <a:prstGeom prst="flowChartAlternateProces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tr-TR" sz="1400" b="1" dirty="0">
                <a:latin typeface="Arial" pitchFamily="34" charset="0"/>
                <a:cs typeface="Arial" pitchFamily="34" charset="0"/>
              </a:rPr>
              <a:t>LİHKAB</a:t>
            </a:r>
          </a:p>
          <a:p>
            <a:pPr algn="ctr"/>
            <a:r>
              <a:rPr lang="tr-TR" sz="1400" b="1" dirty="0">
                <a:latin typeface="Arial" pitchFamily="34" charset="0"/>
                <a:cs typeface="Arial" pitchFamily="34" charset="0"/>
              </a:rPr>
              <a:t> Ofis Otomasyon Sistemi üzerinden düzenlenen </a:t>
            </a:r>
          </a:p>
          <a:p>
            <a:pPr algn="ctr"/>
            <a:r>
              <a:rPr lang="tr-TR" sz="1400" b="1" dirty="0">
                <a:latin typeface="Arial" pitchFamily="34" charset="0"/>
                <a:cs typeface="Arial" pitchFamily="34" charset="0"/>
              </a:rPr>
              <a:t>Tip Sözleşme</a:t>
            </a:r>
          </a:p>
          <a:p>
            <a:pPr algn="ctr"/>
            <a:r>
              <a:rPr lang="tr-TR" sz="1400" b="1" dirty="0">
                <a:latin typeface="Arial" pitchFamily="34" charset="0"/>
                <a:cs typeface="Arial" pitchFamily="34" charset="0"/>
              </a:rPr>
              <a:t>kullanılır.</a:t>
            </a:r>
            <a:endParaRPr lang="tr-TR" sz="1400" dirty="0"/>
          </a:p>
        </p:txBody>
      </p:sp>
      <p:pic>
        <p:nvPicPr>
          <p:cNvPr id="10" name="Resim 9">
            <a:extLst>
              <a:ext uri="{FF2B5EF4-FFF2-40B4-BE49-F238E27FC236}">
                <a16:creationId xmlns:a16="http://schemas.microsoft.com/office/drawing/2014/main" id="{E5A563A6-379B-414D-90DF-8439D146C730}"/>
              </a:ext>
            </a:extLst>
          </p:cNvPr>
          <p:cNvPicPr>
            <a:picLocks noChangeAspect="1"/>
          </p:cNvPicPr>
          <p:nvPr/>
        </p:nvPicPr>
        <p:blipFill>
          <a:blip r:embed="rId3"/>
          <a:stretch>
            <a:fillRect/>
          </a:stretch>
        </p:blipFill>
        <p:spPr>
          <a:xfrm>
            <a:off x="4781006" y="2050869"/>
            <a:ext cx="2811593" cy="1803518"/>
          </a:xfrm>
          <a:prstGeom prst="rect">
            <a:avLst/>
          </a:prstGeom>
        </p:spPr>
      </p:pic>
      <p:sp>
        <p:nvSpPr>
          <p:cNvPr id="11" name="Dikdörtgen: Köşeleri Yuvarlatılmış 10">
            <a:extLst>
              <a:ext uri="{FF2B5EF4-FFF2-40B4-BE49-F238E27FC236}">
                <a16:creationId xmlns:a16="http://schemas.microsoft.com/office/drawing/2014/main" id="{9E4CCE63-97E5-4408-BE9C-A7E1D0F9EBA1}"/>
              </a:ext>
            </a:extLst>
          </p:cNvPr>
          <p:cNvSpPr/>
          <p:nvPr/>
        </p:nvSpPr>
        <p:spPr>
          <a:xfrm>
            <a:off x="273980" y="364734"/>
            <a:ext cx="11644040" cy="50343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342854" indent="0" algn="ctr">
              <a:lnSpc>
                <a:spcPct val="150000"/>
              </a:lnSpc>
              <a:spcAft>
                <a:spcPts val="750"/>
              </a:spcAft>
              <a:buNone/>
            </a:pPr>
            <a:r>
              <a:rPr lang="tr-TR" sz="2400" b="1" dirty="0">
                <a:solidFill>
                  <a:schemeClr val="tx1"/>
                </a:solidFill>
                <a:latin typeface="Arial" panose="020B0604020202020204" pitchFamily="34" charset="0"/>
                <a:cs typeface="Arial" panose="020B0604020202020204" pitchFamily="34" charset="0"/>
              </a:rPr>
              <a:t>Sözleşme, İş Yapımı ve Kontrol İşlemleri</a:t>
            </a:r>
          </a:p>
        </p:txBody>
      </p:sp>
    </p:spTree>
    <p:extLst>
      <p:ext uri="{BB962C8B-B14F-4D97-AF65-F5344CB8AC3E}">
        <p14:creationId xmlns:p14="http://schemas.microsoft.com/office/powerpoint/2010/main" val="12161952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yagram 1">
            <a:extLst>
              <a:ext uri="{FF2B5EF4-FFF2-40B4-BE49-F238E27FC236}">
                <a16:creationId xmlns:a16="http://schemas.microsoft.com/office/drawing/2014/main" id="{893E1928-7407-42B4-A672-4C22C383A3DC}"/>
              </a:ext>
            </a:extLst>
          </p:cNvPr>
          <p:cNvGraphicFramePr/>
          <p:nvPr>
            <p:extLst>
              <p:ext uri="{D42A27DB-BD31-4B8C-83A1-F6EECF244321}">
                <p14:modId xmlns:p14="http://schemas.microsoft.com/office/powerpoint/2010/main" val="4286283164"/>
              </p:ext>
            </p:extLst>
          </p:nvPr>
        </p:nvGraphicFramePr>
        <p:xfrm>
          <a:off x="953589" y="400692"/>
          <a:ext cx="9813728" cy="57376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Resim 5">
            <a:extLst>
              <a:ext uri="{FF2B5EF4-FFF2-40B4-BE49-F238E27FC236}">
                <a16:creationId xmlns:a16="http://schemas.microsoft.com/office/drawing/2014/main" id="{F2E2A05E-3BC0-4E15-A2C1-AB0B81C687AC}"/>
              </a:ext>
            </a:extLst>
          </p:cNvPr>
          <p:cNvPicPr>
            <a:picLocks noChangeAspect="1"/>
          </p:cNvPicPr>
          <p:nvPr/>
        </p:nvPicPr>
        <p:blipFill>
          <a:blip r:embed="rId8"/>
          <a:stretch>
            <a:fillRect/>
          </a:stretch>
        </p:blipFill>
        <p:spPr>
          <a:xfrm>
            <a:off x="325177" y="684736"/>
            <a:ext cx="2199012" cy="3212829"/>
          </a:xfrm>
          <a:prstGeom prst="rect">
            <a:avLst/>
          </a:prstGeom>
        </p:spPr>
      </p:pic>
      <p:pic>
        <p:nvPicPr>
          <p:cNvPr id="8" name="Resim 7">
            <a:extLst>
              <a:ext uri="{FF2B5EF4-FFF2-40B4-BE49-F238E27FC236}">
                <a16:creationId xmlns:a16="http://schemas.microsoft.com/office/drawing/2014/main" id="{E5170522-AF36-42D9-A76D-3351023420ED}"/>
              </a:ext>
            </a:extLst>
          </p:cNvPr>
          <p:cNvPicPr>
            <a:picLocks noChangeAspect="1"/>
          </p:cNvPicPr>
          <p:nvPr/>
        </p:nvPicPr>
        <p:blipFill>
          <a:blip r:embed="rId9"/>
          <a:stretch>
            <a:fillRect/>
          </a:stretch>
        </p:blipFill>
        <p:spPr>
          <a:xfrm rot="19866618">
            <a:off x="201735" y="2668319"/>
            <a:ext cx="1503708" cy="510289"/>
          </a:xfrm>
          <a:prstGeom prst="rect">
            <a:avLst/>
          </a:prstGeom>
        </p:spPr>
      </p:pic>
      <p:pic>
        <p:nvPicPr>
          <p:cNvPr id="10" name="Resim 9">
            <a:extLst>
              <a:ext uri="{FF2B5EF4-FFF2-40B4-BE49-F238E27FC236}">
                <a16:creationId xmlns:a16="http://schemas.microsoft.com/office/drawing/2014/main" id="{91526964-A0EC-44C7-BA91-6D8D97CC4197}"/>
              </a:ext>
            </a:extLst>
          </p:cNvPr>
          <p:cNvPicPr>
            <a:picLocks noChangeAspect="1"/>
          </p:cNvPicPr>
          <p:nvPr/>
        </p:nvPicPr>
        <p:blipFill>
          <a:blip r:embed="rId10"/>
          <a:stretch>
            <a:fillRect/>
          </a:stretch>
        </p:blipFill>
        <p:spPr>
          <a:xfrm rot="775260">
            <a:off x="10319299" y="4493159"/>
            <a:ext cx="1256410" cy="1080966"/>
          </a:xfrm>
          <a:prstGeom prst="rect">
            <a:avLst/>
          </a:prstGeom>
        </p:spPr>
      </p:pic>
      <p:pic>
        <p:nvPicPr>
          <p:cNvPr id="4" name="Resim 3">
            <a:extLst>
              <a:ext uri="{FF2B5EF4-FFF2-40B4-BE49-F238E27FC236}">
                <a16:creationId xmlns:a16="http://schemas.microsoft.com/office/drawing/2014/main" id="{87921FE6-9F66-478D-9059-C607E7F568EA}"/>
              </a:ext>
            </a:extLst>
          </p:cNvPr>
          <p:cNvPicPr>
            <a:picLocks noChangeAspect="1"/>
          </p:cNvPicPr>
          <p:nvPr/>
        </p:nvPicPr>
        <p:blipFill>
          <a:blip r:embed="rId11"/>
          <a:stretch>
            <a:fillRect/>
          </a:stretch>
        </p:blipFill>
        <p:spPr>
          <a:xfrm>
            <a:off x="8986973" y="2107802"/>
            <a:ext cx="2751501" cy="1759213"/>
          </a:xfrm>
          <a:prstGeom prst="rect">
            <a:avLst/>
          </a:prstGeom>
        </p:spPr>
      </p:pic>
    </p:spTree>
    <p:extLst>
      <p:ext uri="{BB962C8B-B14F-4D97-AF65-F5344CB8AC3E}">
        <p14:creationId xmlns:p14="http://schemas.microsoft.com/office/powerpoint/2010/main" val="32117090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C15A08B4-3661-4C51-B7B7-4ECC7E50B46D}"/>
              </a:ext>
            </a:extLst>
          </p:cNvPr>
          <p:cNvSpPr>
            <a:spLocks noGrp="1"/>
          </p:cNvSpPr>
          <p:nvPr>
            <p:ph idx="1"/>
          </p:nvPr>
        </p:nvSpPr>
        <p:spPr>
          <a:xfrm>
            <a:off x="838200" y="512065"/>
            <a:ext cx="5586984" cy="4203773"/>
          </a:xfrm>
        </p:spPr>
        <p:txBody>
          <a:bodyPr>
            <a:normAutofit/>
          </a:bodyPr>
          <a:lstStyle/>
          <a:p>
            <a:pPr marL="114254" indent="0" algn="just">
              <a:lnSpc>
                <a:spcPct val="150000"/>
              </a:lnSpc>
              <a:spcAft>
                <a:spcPts val="750"/>
              </a:spcAft>
              <a:buNone/>
            </a:pPr>
            <a:endParaRPr lang="tr-TR" sz="2800" b="1" dirty="0">
              <a:solidFill>
                <a:schemeClr val="accent6">
                  <a:lumMod val="75000"/>
                </a:schemeClr>
              </a:solidFill>
              <a:latin typeface="Arial" panose="020B0604020202020204" pitchFamily="34" charset="0"/>
              <a:cs typeface="Arial" panose="020B0604020202020204" pitchFamily="34" charset="0"/>
            </a:endParaRPr>
          </a:p>
          <a:p>
            <a:pPr marL="0" indent="0">
              <a:buNone/>
            </a:pPr>
            <a:endParaRPr lang="tr-TR" dirty="0"/>
          </a:p>
        </p:txBody>
      </p:sp>
      <p:graphicFrame>
        <p:nvGraphicFramePr>
          <p:cNvPr id="4" name="Diyagram 3">
            <a:extLst>
              <a:ext uri="{FF2B5EF4-FFF2-40B4-BE49-F238E27FC236}">
                <a16:creationId xmlns:a16="http://schemas.microsoft.com/office/drawing/2014/main" id="{0F295711-DDA7-4BBD-8733-819FC76FDC78}"/>
              </a:ext>
            </a:extLst>
          </p:cNvPr>
          <p:cNvGraphicFramePr/>
          <p:nvPr>
            <p:extLst>
              <p:ext uri="{D42A27DB-BD31-4B8C-83A1-F6EECF244321}">
                <p14:modId xmlns:p14="http://schemas.microsoft.com/office/powerpoint/2010/main" val="3811102624"/>
              </p:ext>
            </p:extLst>
          </p:nvPr>
        </p:nvGraphicFramePr>
        <p:xfrm>
          <a:off x="267128" y="821934"/>
          <a:ext cx="7315200" cy="52398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Altıgen 5">
            <a:extLst>
              <a:ext uri="{FF2B5EF4-FFF2-40B4-BE49-F238E27FC236}">
                <a16:creationId xmlns:a16="http://schemas.microsoft.com/office/drawing/2014/main" id="{9E05015D-9747-4CFA-9CD8-027A59870F38}"/>
              </a:ext>
            </a:extLst>
          </p:cNvPr>
          <p:cNvSpPr/>
          <p:nvPr/>
        </p:nvSpPr>
        <p:spPr>
          <a:xfrm>
            <a:off x="5897368" y="2537716"/>
            <a:ext cx="2753472" cy="2681555"/>
          </a:xfrm>
          <a:prstGeom prst="hexagon">
            <a:avLst/>
          </a:prstGeom>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800" b="1" dirty="0">
                <a:latin typeface="Arial" panose="020B0604020202020204" pitchFamily="34" charset="0"/>
                <a:ea typeface="Calibri" panose="020F0502020204030204" pitchFamily="34" charset="0"/>
                <a:cs typeface="Arial" panose="020B0604020202020204" pitchFamily="34" charset="0"/>
              </a:rPr>
              <a:t>ücretleri iş sahibi tarafından karşılanarak</a:t>
            </a:r>
          </a:p>
          <a:p>
            <a:pPr algn="ctr"/>
            <a:r>
              <a:rPr lang="tr-TR" sz="1800" b="1" dirty="0">
                <a:latin typeface="Arial" panose="020B0604020202020204" pitchFamily="34" charset="0"/>
                <a:ea typeface="Calibri" panose="020F0502020204030204" pitchFamily="34" charset="0"/>
                <a:cs typeface="Arial" panose="020B0604020202020204" pitchFamily="34" charset="0"/>
              </a:rPr>
              <a:t>temin edilir.</a:t>
            </a:r>
            <a:endParaRPr lang="tr-TR" dirty="0"/>
          </a:p>
        </p:txBody>
      </p:sp>
      <p:sp>
        <p:nvSpPr>
          <p:cNvPr id="7" name="Dikdörtgen: Köşeleri Yuvarlatılmış 6">
            <a:extLst>
              <a:ext uri="{FF2B5EF4-FFF2-40B4-BE49-F238E27FC236}">
                <a16:creationId xmlns:a16="http://schemas.microsoft.com/office/drawing/2014/main" id="{00BEA0B7-6315-44B4-811A-5E7B3ED9B4E9}"/>
              </a:ext>
            </a:extLst>
          </p:cNvPr>
          <p:cNvSpPr/>
          <p:nvPr/>
        </p:nvSpPr>
        <p:spPr>
          <a:xfrm>
            <a:off x="8804609" y="2917861"/>
            <a:ext cx="3000053" cy="1797977"/>
          </a:xfrm>
          <a:prstGeom prst="roundRect">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800" b="1" dirty="0">
                <a:solidFill>
                  <a:schemeClr val="bg1"/>
                </a:solidFill>
                <a:latin typeface="Arial Black" panose="020B0A04020102020204" pitchFamily="34" charset="0"/>
                <a:ea typeface="Calibri" panose="020F0502020204030204" pitchFamily="34" charset="0"/>
                <a:cs typeface="Arial" panose="020B0604020202020204" pitchFamily="34" charset="0"/>
              </a:rPr>
              <a:t>belgelerin temin edilmesindeki tüm sorumluluk iş sahibine aittir. </a:t>
            </a:r>
          </a:p>
        </p:txBody>
      </p:sp>
      <p:sp>
        <p:nvSpPr>
          <p:cNvPr id="8" name="Dikdörtgen: Köşeleri Yuvarlatılmış 7">
            <a:extLst>
              <a:ext uri="{FF2B5EF4-FFF2-40B4-BE49-F238E27FC236}">
                <a16:creationId xmlns:a16="http://schemas.microsoft.com/office/drawing/2014/main" id="{F4FD0CFC-01DC-41CB-937F-9ACA7D6D5DD5}"/>
              </a:ext>
            </a:extLst>
          </p:cNvPr>
          <p:cNvSpPr/>
          <p:nvPr/>
        </p:nvSpPr>
        <p:spPr>
          <a:xfrm>
            <a:off x="298295" y="261351"/>
            <a:ext cx="11506367" cy="50343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lvl="1" indent="0" algn="ctr">
              <a:lnSpc>
                <a:spcPct val="150000"/>
              </a:lnSpc>
              <a:buNone/>
            </a:pPr>
            <a:r>
              <a:rPr lang="tr-TR" sz="2400" b="1" dirty="0">
                <a:solidFill>
                  <a:schemeClr val="tx1"/>
                </a:solidFill>
                <a:latin typeface="Arial" panose="020B0604020202020204" pitchFamily="34" charset="0"/>
                <a:cs typeface="Arial" panose="020B0604020202020204" pitchFamily="34" charset="0"/>
              </a:rPr>
              <a:t>Evrakların Temini</a:t>
            </a:r>
            <a:endParaRPr lang="tr-TR" sz="24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7794100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6C43A01C-2DB3-4E79-90AB-CCEB07197851}"/>
              </a:ext>
            </a:extLst>
          </p:cNvPr>
          <p:cNvSpPr>
            <a:spLocks noGrp="1"/>
          </p:cNvSpPr>
          <p:nvPr>
            <p:ph idx="1"/>
          </p:nvPr>
        </p:nvSpPr>
        <p:spPr>
          <a:xfrm>
            <a:off x="633984" y="499872"/>
            <a:ext cx="10692384" cy="5364479"/>
          </a:xfrm>
        </p:spPr>
        <p:txBody>
          <a:bodyPr>
            <a:normAutofit/>
          </a:bodyPr>
          <a:lstStyle/>
          <a:p>
            <a:pPr marL="342854" indent="0" algn="just">
              <a:lnSpc>
                <a:spcPct val="150000"/>
              </a:lnSpc>
              <a:spcAft>
                <a:spcPts val="750"/>
              </a:spcAft>
              <a:buNone/>
            </a:pPr>
            <a:endParaRPr lang="tr-TR" sz="2900" dirty="0">
              <a:latin typeface="Arial" panose="020B0604020202020204" pitchFamily="34" charset="0"/>
              <a:ea typeface="Calibri" panose="020F0502020204030204" pitchFamily="34" charset="0"/>
              <a:cs typeface="Arial" panose="020B0604020202020204" pitchFamily="34" charset="0"/>
            </a:endParaRPr>
          </a:p>
          <a:p>
            <a:pPr marL="0" lvl="1" indent="0" algn="just">
              <a:lnSpc>
                <a:spcPct val="150000"/>
              </a:lnSpc>
              <a:buNone/>
            </a:pPr>
            <a:endParaRPr lang="tr-TR" sz="2900" dirty="0">
              <a:latin typeface="Arial" pitchFamily="34" charset="0"/>
              <a:cs typeface="Arial" pitchFamily="34" charset="0"/>
            </a:endParaRPr>
          </a:p>
          <a:p>
            <a:pPr marL="0" lvl="1" indent="0" algn="just">
              <a:lnSpc>
                <a:spcPct val="150000"/>
              </a:lnSpc>
              <a:buFont typeface="Wingdings" pitchFamily="2" charset="2"/>
              <a:buChar char="v"/>
            </a:pPr>
            <a:endParaRPr lang="tr-TR" sz="2900" dirty="0">
              <a:latin typeface="Arial" pitchFamily="34" charset="0"/>
              <a:cs typeface="Arial" pitchFamily="34" charset="0"/>
            </a:endParaRPr>
          </a:p>
          <a:p>
            <a:pPr marL="0" lvl="1" indent="0" algn="just">
              <a:lnSpc>
                <a:spcPct val="150000"/>
              </a:lnSpc>
              <a:buNone/>
            </a:pPr>
            <a:r>
              <a:rPr lang="tr-TR" sz="2900" b="1" u="sng" dirty="0">
                <a:latin typeface="Arial" pitchFamily="34" charset="0"/>
                <a:cs typeface="Arial" pitchFamily="34" charset="0"/>
              </a:rPr>
              <a:t> </a:t>
            </a:r>
          </a:p>
          <a:p>
            <a:pPr marL="0" indent="0">
              <a:buNone/>
            </a:pPr>
            <a:endParaRPr lang="tr-TR" dirty="0"/>
          </a:p>
        </p:txBody>
      </p:sp>
      <p:pic>
        <p:nvPicPr>
          <p:cNvPr id="6" name="Resim 5">
            <a:extLst>
              <a:ext uri="{FF2B5EF4-FFF2-40B4-BE49-F238E27FC236}">
                <a16:creationId xmlns:a16="http://schemas.microsoft.com/office/drawing/2014/main" id="{AB2224A2-69CF-4084-AEA1-FCEF30537A06}"/>
              </a:ext>
            </a:extLst>
          </p:cNvPr>
          <p:cNvPicPr>
            <a:picLocks noChangeAspect="1"/>
          </p:cNvPicPr>
          <p:nvPr/>
        </p:nvPicPr>
        <p:blipFill>
          <a:blip r:embed="rId3"/>
          <a:stretch>
            <a:fillRect/>
          </a:stretch>
        </p:blipFill>
        <p:spPr>
          <a:xfrm>
            <a:off x="8404795" y="981899"/>
            <a:ext cx="2798283" cy="1888474"/>
          </a:xfrm>
          <a:prstGeom prst="rect">
            <a:avLst/>
          </a:prstGeom>
        </p:spPr>
      </p:pic>
      <p:sp>
        <p:nvSpPr>
          <p:cNvPr id="4" name="Dikdörtgen: Eğimli 3">
            <a:extLst>
              <a:ext uri="{FF2B5EF4-FFF2-40B4-BE49-F238E27FC236}">
                <a16:creationId xmlns:a16="http://schemas.microsoft.com/office/drawing/2014/main" id="{42EC765A-EE82-46EB-943D-D540202D8F69}"/>
              </a:ext>
            </a:extLst>
          </p:cNvPr>
          <p:cNvSpPr/>
          <p:nvPr/>
        </p:nvSpPr>
        <p:spPr>
          <a:xfrm>
            <a:off x="730645" y="802892"/>
            <a:ext cx="6725326" cy="233072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800" dirty="0">
                <a:effectLst>
                  <a:outerShdw blurRad="38100" dist="38100" dir="2700000" algn="tl">
                    <a:srgbClr val="000000">
                      <a:alpha val="43137"/>
                    </a:srgbClr>
                  </a:outerShdw>
                </a:effectLst>
                <a:latin typeface="Arial" panose="020B0604020202020204" pitchFamily="34" charset="0"/>
                <a:cs typeface="Arial" pitchFamily="34" charset="0"/>
              </a:rPr>
              <a:t>Yapılacak kadastro teknik hizmeti ile ilgili olarak kadastro/tapu müdürlüğünden temin edilecek her türlü teknik bilgi ve belge ücreti, harçlar, pul giderleri, döner sermaye ücretleri, onay giderleri, kontrollük ücretleri iş sahibine bilgi verilerek ve belgelendirilerek sözleşme kapsamında iş sahibinden ayrıca tahsil edilir.</a:t>
            </a:r>
            <a:endParaRPr lang="tr-TR" dirty="0">
              <a:effectLst>
                <a:outerShdw blurRad="38100" dist="38100" dir="2700000" algn="tl">
                  <a:srgbClr val="000000">
                    <a:alpha val="43137"/>
                  </a:srgbClr>
                </a:outerShdw>
              </a:effectLst>
            </a:endParaRPr>
          </a:p>
        </p:txBody>
      </p:sp>
      <p:sp>
        <p:nvSpPr>
          <p:cNvPr id="7" name="Dikdörtgen: Eğimli 6">
            <a:extLst>
              <a:ext uri="{FF2B5EF4-FFF2-40B4-BE49-F238E27FC236}">
                <a16:creationId xmlns:a16="http://schemas.microsoft.com/office/drawing/2014/main" id="{4CE2ABF5-71E4-406D-8973-E9A577F07FD1}"/>
              </a:ext>
            </a:extLst>
          </p:cNvPr>
          <p:cNvSpPr/>
          <p:nvPr/>
        </p:nvSpPr>
        <p:spPr>
          <a:xfrm>
            <a:off x="4350216" y="3572838"/>
            <a:ext cx="6852862" cy="2129319"/>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indent="0" algn="ctr">
              <a:lnSpc>
                <a:spcPct val="150000"/>
              </a:lnSpc>
            </a:pPr>
            <a:r>
              <a:rPr lang="tr-TR" sz="1800" dirty="0">
                <a:effectLst>
                  <a:outerShdw blurRad="38100" dist="38100" dir="2700000" algn="tl">
                    <a:srgbClr val="000000">
                      <a:alpha val="43137"/>
                    </a:srgbClr>
                  </a:outerShdw>
                </a:effectLst>
                <a:latin typeface="Arial" pitchFamily="34" charset="0"/>
                <a:cs typeface="Arial" pitchFamily="34" charset="0"/>
              </a:rPr>
              <a:t>Lisanslı büro teknik personeli, ihtiyaç halinde yetki alanı içerisindeki tüm bilgi ve belgeleri </a:t>
            </a:r>
          </a:p>
          <a:p>
            <a:pPr marL="0" lvl="1" indent="0" algn="ctr">
              <a:lnSpc>
                <a:spcPct val="150000"/>
              </a:lnSpc>
            </a:pPr>
            <a:r>
              <a:rPr lang="tr-TR" sz="1800" b="1" u="sng" dirty="0">
                <a:effectLst>
                  <a:outerShdw blurRad="38100" dist="38100" dir="2700000" algn="tl">
                    <a:srgbClr val="000000">
                      <a:alpha val="43137"/>
                    </a:srgbClr>
                  </a:outerShdw>
                </a:effectLst>
                <a:latin typeface="Arial" pitchFamily="34" charset="0"/>
                <a:cs typeface="Arial" pitchFamily="34" charset="0"/>
              </a:rPr>
              <a:t>kadastro ve tapu müdürlüklerinden ücretsiz olarak inceleyebilir. </a:t>
            </a:r>
          </a:p>
        </p:txBody>
      </p:sp>
      <p:pic>
        <p:nvPicPr>
          <p:cNvPr id="9" name="Resim 8">
            <a:extLst>
              <a:ext uri="{FF2B5EF4-FFF2-40B4-BE49-F238E27FC236}">
                <a16:creationId xmlns:a16="http://schemas.microsoft.com/office/drawing/2014/main" id="{D6CE2DE8-D5D6-4684-A43E-BFB6F8A3F07D}"/>
              </a:ext>
            </a:extLst>
          </p:cNvPr>
          <p:cNvPicPr>
            <a:picLocks noChangeAspect="1"/>
          </p:cNvPicPr>
          <p:nvPr/>
        </p:nvPicPr>
        <p:blipFill>
          <a:blip r:embed="rId4"/>
          <a:stretch>
            <a:fillRect/>
          </a:stretch>
        </p:blipFill>
        <p:spPr>
          <a:xfrm>
            <a:off x="456325" y="3941987"/>
            <a:ext cx="3035006" cy="1922364"/>
          </a:xfrm>
          <a:prstGeom prst="rect">
            <a:avLst/>
          </a:prstGeom>
        </p:spPr>
      </p:pic>
    </p:spTree>
    <p:extLst>
      <p:ext uri="{BB962C8B-B14F-4D97-AF65-F5344CB8AC3E}">
        <p14:creationId xmlns:p14="http://schemas.microsoft.com/office/powerpoint/2010/main" val="3646121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88D158F-093F-4FCB-9117-6A230472C442}"/>
              </a:ext>
            </a:extLst>
          </p:cNvPr>
          <p:cNvSpPr>
            <a:spLocks noGrp="1"/>
          </p:cNvSpPr>
          <p:nvPr>
            <p:ph type="title"/>
          </p:nvPr>
        </p:nvSpPr>
        <p:spPr>
          <a:xfrm>
            <a:off x="463138" y="365126"/>
            <a:ext cx="5239019" cy="734210"/>
          </a:xfrm>
        </p:spPr>
        <p:txBody>
          <a:bodyPr>
            <a:normAutofit/>
          </a:bodyPr>
          <a:lstStyle/>
          <a:p>
            <a:r>
              <a:rPr lang="tr-TR" sz="1600" b="1" dirty="0">
                <a:solidFill>
                  <a:schemeClr val="accent6">
                    <a:lumMod val="75000"/>
                  </a:schemeClr>
                </a:solidFill>
                <a:latin typeface="Arial" panose="020B0604020202020204" pitchFamily="34" charset="0"/>
                <a:cs typeface="Arial" panose="020B0604020202020204" pitchFamily="34" charset="0"/>
              </a:rPr>
              <a:t>Lisans Sahibi Olabilmenin Genel Şartları:</a:t>
            </a:r>
            <a:br>
              <a:rPr lang="tr-TR" sz="2400" b="1" dirty="0">
                <a:solidFill>
                  <a:schemeClr val="accent6">
                    <a:lumMod val="75000"/>
                  </a:schemeClr>
                </a:solidFill>
                <a:latin typeface="Arial" panose="020B0604020202020204" pitchFamily="34" charset="0"/>
                <a:cs typeface="Arial" panose="020B0604020202020204" pitchFamily="34" charset="0"/>
              </a:rPr>
            </a:br>
            <a:endParaRPr lang="tr-TR" sz="2400" dirty="0"/>
          </a:p>
        </p:txBody>
      </p:sp>
      <p:sp>
        <p:nvSpPr>
          <p:cNvPr id="4" name="İçerik Yer Tutucusu 6">
            <a:extLst>
              <a:ext uri="{FF2B5EF4-FFF2-40B4-BE49-F238E27FC236}">
                <a16:creationId xmlns:a16="http://schemas.microsoft.com/office/drawing/2014/main" id="{0932ACB2-E930-486E-ADEB-CC2A34708D6F}"/>
              </a:ext>
            </a:extLst>
          </p:cNvPr>
          <p:cNvSpPr>
            <a:spLocks noGrp="1"/>
          </p:cNvSpPr>
          <p:nvPr>
            <p:ph idx="1"/>
          </p:nvPr>
        </p:nvSpPr>
        <p:spPr>
          <a:xfrm>
            <a:off x="463139" y="739739"/>
            <a:ext cx="5033536" cy="4972692"/>
          </a:xfrm>
        </p:spPr>
        <p:txBody>
          <a:bodyPr>
            <a:normAutofit fontScale="47500" lnSpcReduction="20000"/>
          </a:bodyPr>
          <a:lstStyle/>
          <a:p>
            <a:pPr algn="just">
              <a:lnSpc>
                <a:spcPct val="150000"/>
              </a:lnSpc>
              <a:buFont typeface="Wingdings" panose="05000000000000000000" pitchFamily="2" charset="2"/>
              <a:buChar char="ü"/>
            </a:pPr>
            <a:r>
              <a:rPr lang="tr-TR" sz="3000" dirty="0">
                <a:latin typeface="Arial" panose="020B0604020202020204" pitchFamily="34" charset="0"/>
                <a:cs typeface="Arial" panose="020B0604020202020204" pitchFamily="34" charset="0"/>
              </a:rPr>
              <a:t>Türkiye Cumhuriyeti vatandaşı olmak.</a:t>
            </a:r>
          </a:p>
          <a:p>
            <a:pPr algn="just">
              <a:lnSpc>
                <a:spcPct val="150000"/>
              </a:lnSpc>
              <a:buFont typeface="Wingdings" panose="05000000000000000000" pitchFamily="2" charset="2"/>
              <a:buChar char="ü"/>
            </a:pPr>
            <a:r>
              <a:rPr lang="tr-TR" sz="3000" dirty="0">
                <a:latin typeface="Arial" panose="020B0604020202020204" pitchFamily="34" charset="0"/>
                <a:cs typeface="Arial" panose="020B0604020202020204" pitchFamily="34" charset="0"/>
              </a:rPr>
              <a:t>Kamu haklarından mahrum bulunmamak.</a:t>
            </a:r>
          </a:p>
          <a:p>
            <a:pPr algn="just">
              <a:lnSpc>
                <a:spcPct val="150000"/>
              </a:lnSpc>
              <a:buFont typeface="Wingdings" panose="05000000000000000000" pitchFamily="2" charset="2"/>
              <a:buChar char="ü"/>
            </a:pPr>
            <a:r>
              <a:rPr lang="tr-TR" sz="3000" dirty="0">
                <a:latin typeface="Arial" panose="020B0604020202020204" pitchFamily="34" charset="0"/>
                <a:cs typeface="Arial" panose="020B0604020202020204" pitchFamily="34" charset="0"/>
              </a:rPr>
              <a:t>Medeni hakları kullanma ehliyetine sahip olmak.</a:t>
            </a:r>
          </a:p>
          <a:p>
            <a:pPr algn="just">
              <a:lnSpc>
                <a:spcPct val="150000"/>
              </a:lnSpc>
              <a:buFont typeface="Wingdings" panose="05000000000000000000" pitchFamily="2" charset="2"/>
              <a:buChar char="ü"/>
            </a:pPr>
            <a:r>
              <a:rPr lang="tr-TR" sz="3000" dirty="0">
                <a:latin typeface="Arial" panose="020B0604020202020204" pitchFamily="34" charset="0"/>
                <a:cs typeface="Arial" panose="020B0604020202020204" pitchFamily="34" charset="0"/>
              </a:rPr>
              <a:t>Türk Ceza Kanununun 53 üncü maddesinde belirtilen süreler geçmiş olsa bile; kasten işlenen bir suçtan dolayı </a:t>
            </a:r>
            <a:r>
              <a:rPr lang="tr-TR" sz="3000" b="1" dirty="0">
                <a:latin typeface="Arial" panose="020B0604020202020204" pitchFamily="34" charset="0"/>
                <a:cs typeface="Arial" panose="020B0604020202020204" pitchFamily="34" charset="0"/>
              </a:rPr>
              <a:t>beş yıl veya daha fazla süreyle </a:t>
            </a:r>
            <a:r>
              <a:rPr lang="tr-TR" sz="3000" dirty="0">
                <a:latin typeface="Arial" panose="020B0604020202020204" pitchFamily="34" charset="0"/>
                <a:cs typeface="Arial" panose="020B0604020202020204" pitchFamily="34" charset="0"/>
              </a:rPr>
              <a:t>ya da devletin güvenliğine karşı suçlar, Anayasal düzene ve bu düzenin isleyişine karşı suçlar, zimmet, irtikap, rüşvet, hırsızlık, dolandırıcılık, sahtecilik, güveni kötüye kullanma, hileli iflas, ihaleye fesat karıştırma, edimin ifasına fesat karıştırma, suçtan kaynaklanan malvarlığı değerlerini aklama, kaçakçılık ve vergi kaçakçılığı ile haksız mal edinme suçlarından hapis cezasına mahkum olmamak.</a:t>
            </a:r>
          </a:p>
          <a:p>
            <a:pPr algn="just">
              <a:lnSpc>
                <a:spcPct val="150000"/>
              </a:lnSpc>
              <a:buFont typeface="Wingdings" panose="05000000000000000000" pitchFamily="2" charset="2"/>
              <a:buChar char="ü"/>
            </a:pPr>
            <a:r>
              <a:rPr lang="tr-TR" sz="3000" dirty="0">
                <a:latin typeface="Arial" panose="020B0604020202020204" pitchFamily="34" charset="0"/>
                <a:cs typeface="Arial" panose="020B0604020202020204" pitchFamily="34" charset="0"/>
              </a:rPr>
              <a:t>Devlet memurluğundan çıkarılma cezası almamış olmak.</a:t>
            </a:r>
          </a:p>
          <a:p>
            <a:pPr marL="0" indent="0" algn="just">
              <a:buNone/>
            </a:pPr>
            <a:endParaRPr lang="tr-TR" sz="3000" dirty="0">
              <a:latin typeface="Arial" panose="020B0604020202020204" pitchFamily="34" charset="0"/>
              <a:cs typeface="Arial" panose="020B0604020202020204" pitchFamily="34" charset="0"/>
            </a:endParaRPr>
          </a:p>
        </p:txBody>
      </p:sp>
      <p:sp>
        <p:nvSpPr>
          <p:cNvPr id="7" name="Metin kutusu 6">
            <a:extLst>
              <a:ext uri="{FF2B5EF4-FFF2-40B4-BE49-F238E27FC236}">
                <a16:creationId xmlns:a16="http://schemas.microsoft.com/office/drawing/2014/main" id="{A1E404F5-6791-4478-84AD-D2B052D0416C}"/>
              </a:ext>
            </a:extLst>
          </p:cNvPr>
          <p:cNvSpPr txBox="1"/>
          <p:nvPr/>
        </p:nvSpPr>
        <p:spPr>
          <a:xfrm>
            <a:off x="6369978" y="549458"/>
            <a:ext cx="5358883" cy="4422814"/>
          </a:xfrm>
          <a:prstGeom prst="rect">
            <a:avLst/>
          </a:prstGeom>
          <a:noFill/>
        </p:spPr>
        <p:txBody>
          <a:bodyPr wrap="square">
            <a:spAutoFit/>
          </a:bodyPr>
          <a:lstStyle/>
          <a:p>
            <a:pPr marL="0" indent="0" algn="just">
              <a:buNone/>
            </a:pPr>
            <a:r>
              <a:rPr lang="tr-TR" sz="1600" b="1" dirty="0">
                <a:solidFill>
                  <a:schemeClr val="accent6">
                    <a:lumMod val="75000"/>
                  </a:schemeClr>
                </a:solidFill>
                <a:latin typeface="Arial" panose="020B0604020202020204" pitchFamily="34" charset="0"/>
                <a:cs typeface="Arial" panose="020B0604020202020204" pitchFamily="34" charset="0"/>
              </a:rPr>
              <a:t>Lisans Sahibi Olabilmenin Özel Şartları:</a:t>
            </a:r>
          </a:p>
          <a:p>
            <a:pPr marL="0" indent="0" algn="just">
              <a:buNone/>
            </a:pPr>
            <a:endParaRPr lang="tr-TR" sz="1600" b="1" dirty="0">
              <a:solidFill>
                <a:schemeClr val="accent6">
                  <a:lumMod val="75000"/>
                </a:schemeClr>
              </a:solidFill>
              <a:latin typeface="Arial" panose="020B0604020202020204" pitchFamily="34" charset="0"/>
              <a:cs typeface="Arial" panose="020B0604020202020204" pitchFamily="34" charset="0"/>
            </a:endParaRPr>
          </a:p>
          <a:p>
            <a:pPr algn="just">
              <a:lnSpc>
                <a:spcPct val="150000"/>
              </a:lnSpc>
              <a:buFont typeface="Wingdings" panose="05000000000000000000" pitchFamily="2" charset="2"/>
              <a:buChar char="ü"/>
            </a:pPr>
            <a:r>
              <a:rPr lang="tr-TR" sz="1400" dirty="0">
                <a:latin typeface="Arial" panose="020B0604020202020204" pitchFamily="34" charset="0"/>
                <a:cs typeface="Arial" panose="020B0604020202020204" pitchFamily="34" charset="0"/>
              </a:rPr>
              <a:t>Harita ve Kadastro Mühendisleri Odasına kayıtlı bulunmak.</a:t>
            </a:r>
          </a:p>
          <a:p>
            <a:pPr algn="just">
              <a:lnSpc>
                <a:spcPct val="150000"/>
              </a:lnSpc>
              <a:buFont typeface="Wingdings" panose="05000000000000000000" pitchFamily="2" charset="2"/>
              <a:buChar char="ü"/>
            </a:pPr>
            <a:r>
              <a:rPr lang="tr-TR" sz="1400" dirty="0">
                <a:latin typeface="Arial" panose="020B0604020202020204" pitchFamily="34" charset="0"/>
                <a:cs typeface="Arial" panose="020B0604020202020204" pitchFamily="34" charset="0"/>
              </a:rPr>
              <a:t>Kamu veya özel sektörde harita ve kadastro mühendisi olarak en az on yıl çalışmış olmak.</a:t>
            </a:r>
          </a:p>
          <a:p>
            <a:pPr algn="just">
              <a:lnSpc>
                <a:spcPct val="150000"/>
              </a:lnSpc>
              <a:buFont typeface="Wingdings" panose="05000000000000000000" pitchFamily="2" charset="2"/>
              <a:buChar char="ü"/>
            </a:pPr>
            <a:r>
              <a:rPr lang="tr-TR" sz="1400" dirty="0">
                <a:latin typeface="Arial" panose="020B0604020202020204" pitchFamily="34" charset="0"/>
                <a:cs typeface="Arial" panose="020B0604020202020204" pitchFamily="34" charset="0"/>
              </a:rPr>
              <a:t>Müracaat tarihinde, 6235 sayılı Türk Mühendis ve Mimar Odaları Birliği Kanunu hükümleri uyarınca meslekten geçici men cezası veya ihraç cezası almamış olmak.</a:t>
            </a:r>
          </a:p>
          <a:p>
            <a:pPr algn="just">
              <a:lnSpc>
                <a:spcPct val="150000"/>
              </a:lnSpc>
              <a:buFont typeface="Wingdings" panose="05000000000000000000" pitchFamily="2" charset="2"/>
              <a:buChar char="ü"/>
            </a:pPr>
            <a:r>
              <a:rPr lang="tr-TR" sz="1400" dirty="0">
                <a:latin typeface="Arial" panose="020B0604020202020204" pitchFamily="34" charset="0"/>
                <a:cs typeface="Arial" panose="020B0604020202020204" pitchFamily="34" charset="0"/>
              </a:rPr>
              <a:t>Elli bin Türk Lirası tutarındaki teminatı bankaya yatırarak Tapu ve Kadastro Genel Müdürlüğü adına bloke ettirmek.</a:t>
            </a:r>
          </a:p>
          <a:p>
            <a:pPr marL="0" indent="0" algn="just">
              <a:lnSpc>
                <a:spcPct val="150000"/>
              </a:lnSpc>
              <a:buNone/>
            </a:pPr>
            <a:r>
              <a:rPr lang="tr-TR" sz="1400" dirty="0">
                <a:latin typeface="Arial" panose="020B0604020202020204" pitchFamily="34" charset="0"/>
                <a:cs typeface="Arial" panose="020B0604020202020204" pitchFamily="34" charset="0"/>
              </a:rPr>
              <a:t>Kanunda öngörülen Teminat miktarı </a:t>
            </a:r>
            <a:r>
              <a:rPr lang="tr-TR" sz="1400" b="1" dirty="0">
                <a:latin typeface="Arial" panose="020B0604020202020204" pitchFamily="34" charset="0"/>
                <a:cs typeface="Arial" panose="020B0604020202020204" pitchFamily="34" charset="0"/>
              </a:rPr>
              <a:t>her yıl bir önceki yıla ilişkin olarak Vergi Usul Kanunu uyarınca Hazine ve Maliye Bakanlığınca belirlenen yeniden değerleme oranında </a:t>
            </a:r>
            <a:r>
              <a:rPr lang="tr-TR" sz="1400" dirty="0">
                <a:latin typeface="Arial" panose="020B0604020202020204" pitchFamily="34" charset="0"/>
                <a:cs typeface="Arial" panose="020B0604020202020204" pitchFamily="34" charset="0"/>
              </a:rPr>
              <a:t>artırılarak uygulanır.*</a:t>
            </a:r>
          </a:p>
        </p:txBody>
      </p:sp>
      <p:graphicFrame>
        <p:nvGraphicFramePr>
          <p:cNvPr id="5" name="Tablo 7">
            <a:extLst>
              <a:ext uri="{FF2B5EF4-FFF2-40B4-BE49-F238E27FC236}">
                <a16:creationId xmlns:a16="http://schemas.microsoft.com/office/drawing/2014/main" id="{B76F6BAD-1573-4986-AC7F-CF1501D474C0}"/>
              </a:ext>
            </a:extLst>
          </p:cNvPr>
          <p:cNvGraphicFramePr>
            <a:graphicFrameLocks noGrp="1"/>
          </p:cNvGraphicFramePr>
          <p:nvPr>
            <p:extLst>
              <p:ext uri="{D42A27DB-BD31-4B8C-83A1-F6EECF244321}">
                <p14:modId xmlns:p14="http://schemas.microsoft.com/office/powerpoint/2010/main" val="2575710352"/>
              </p:ext>
            </p:extLst>
          </p:nvPr>
        </p:nvGraphicFramePr>
        <p:xfrm>
          <a:off x="236306" y="277402"/>
          <a:ext cx="11630346" cy="5527160"/>
        </p:xfrm>
        <a:graphic>
          <a:graphicData uri="http://schemas.openxmlformats.org/drawingml/2006/table">
            <a:tbl>
              <a:tblPr firstRow="1" bandRow="1">
                <a:tableStyleId>{5C22544A-7EE6-4342-B048-85BDC9FD1C3A}</a:tableStyleId>
              </a:tblPr>
              <a:tblGrid>
                <a:gridCol w="5830584">
                  <a:extLst>
                    <a:ext uri="{9D8B030D-6E8A-4147-A177-3AD203B41FA5}">
                      <a16:colId xmlns:a16="http://schemas.microsoft.com/office/drawing/2014/main" val="1003424617"/>
                    </a:ext>
                  </a:extLst>
                </a:gridCol>
                <a:gridCol w="5799762">
                  <a:extLst>
                    <a:ext uri="{9D8B030D-6E8A-4147-A177-3AD203B41FA5}">
                      <a16:colId xmlns:a16="http://schemas.microsoft.com/office/drawing/2014/main" val="2179503567"/>
                    </a:ext>
                  </a:extLst>
                </a:gridCol>
              </a:tblGrid>
              <a:tr h="904463">
                <a:tc>
                  <a:txBody>
                    <a:bodyPr/>
                    <a:lstStyle/>
                    <a:p>
                      <a:pPr algn="ctr"/>
                      <a:endParaRPr lang="tr-TR" sz="1800" b="1" dirty="0">
                        <a:solidFill>
                          <a:schemeClr val="bg1"/>
                        </a:solidFill>
                        <a:latin typeface="Arial" panose="020B0604020202020204" pitchFamily="34" charset="0"/>
                        <a:cs typeface="Arial" panose="020B0604020202020204" pitchFamily="34" charset="0"/>
                      </a:endParaRPr>
                    </a:p>
                    <a:p>
                      <a:pPr algn="ctr"/>
                      <a:r>
                        <a:rPr lang="tr-TR" sz="1800" b="1" dirty="0">
                          <a:solidFill>
                            <a:schemeClr val="bg1"/>
                          </a:solidFill>
                          <a:latin typeface="Arial" panose="020B0604020202020204" pitchFamily="34" charset="0"/>
                          <a:cs typeface="Arial" panose="020B0604020202020204" pitchFamily="34" charset="0"/>
                        </a:rPr>
                        <a:t>Lisans Sahibi Olabilmenin Genel Şartları</a:t>
                      </a:r>
                      <a:endParaRPr lang="tr-TR" dirty="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tr-TR" sz="1800" b="1" dirty="0">
                        <a:solidFill>
                          <a:schemeClr val="bg1"/>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tr-TR" sz="1800" b="1" dirty="0">
                          <a:solidFill>
                            <a:schemeClr val="bg1"/>
                          </a:solidFill>
                          <a:latin typeface="Arial" panose="020B0604020202020204" pitchFamily="34" charset="0"/>
                          <a:cs typeface="Arial" panose="020B0604020202020204" pitchFamily="34" charset="0"/>
                        </a:rPr>
                        <a:t>Lisans Sahibi Olabilmenin Özel Şartları</a:t>
                      </a:r>
                    </a:p>
                    <a:p>
                      <a:endParaRPr lang="tr-TR" dirty="0"/>
                    </a:p>
                  </a:txBody>
                  <a:tcPr/>
                </a:tc>
                <a:extLst>
                  <a:ext uri="{0D108BD9-81ED-4DB2-BD59-A6C34878D82A}">
                    <a16:rowId xmlns:a16="http://schemas.microsoft.com/office/drawing/2014/main" val="2643646181"/>
                  </a:ext>
                </a:extLst>
              </a:tr>
              <a:tr h="4612760">
                <a:tc>
                  <a:txBody>
                    <a:bodyPr/>
                    <a:lstStyle/>
                    <a:p>
                      <a:pPr algn="just">
                        <a:lnSpc>
                          <a:spcPct val="150000"/>
                        </a:lnSpc>
                        <a:buFont typeface="Wingdings" panose="05000000000000000000" pitchFamily="2" charset="2"/>
                        <a:buChar char="ü"/>
                      </a:pPr>
                      <a:r>
                        <a:rPr lang="tr-TR" sz="1100" dirty="0">
                          <a:latin typeface="Arial" panose="020B0604020202020204" pitchFamily="34" charset="0"/>
                          <a:cs typeface="Arial" panose="020B0604020202020204" pitchFamily="34" charset="0"/>
                        </a:rPr>
                        <a:t>Türkiye Cumhuriyeti vatandaşı olmak.</a:t>
                      </a:r>
                    </a:p>
                    <a:p>
                      <a:pPr algn="just">
                        <a:lnSpc>
                          <a:spcPct val="150000"/>
                        </a:lnSpc>
                        <a:buFont typeface="Wingdings" panose="05000000000000000000" pitchFamily="2" charset="2"/>
                        <a:buChar char="ü"/>
                      </a:pPr>
                      <a:endParaRPr lang="tr-TR" sz="1100" dirty="0">
                        <a:latin typeface="Arial" panose="020B0604020202020204" pitchFamily="34" charset="0"/>
                        <a:cs typeface="Arial" panose="020B0604020202020204" pitchFamily="34" charset="0"/>
                      </a:endParaRPr>
                    </a:p>
                    <a:p>
                      <a:pPr algn="just">
                        <a:lnSpc>
                          <a:spcPct val="150000"/>
                        </a:lnSpc>
                        <a:buFont typeface="Wingdings" panose="05000000000000000000" pitchFamily="2" charset="2"/>
                        <a:buChar char="ü"/>
                      </a:pPr>
                      <a:r>
                        <a:rPr lang="tr-TR" sz="1100" dirty="0">
                          <a:latin typeface="Arial" panose="020B0604020202020204" pitchFamily="34" charset="0"/>
                          <a:cs typeface="Arial" panose="020B0604020202020204" pitchFamily="34" charset="0"/>
                        </a:rPr>
                        <a:t>Kamu haklarından mahrum bulunmamak.</a:t>
                      </a:r>
                    </a:p>
                    <a:p>
                      <a:pPr algn="just">
                        <a:lnSpc>
                          <a:spcPct val="150000"/>
                        </a:lnSpc>
                        <a:buFont typeface="Wingdings" panose="05000000000000000000" pitchFamily="2" charset="2"/>
                        <a:buChar char="ü"/>
                      </a:pPr>
                      <a:endParaRPr lang="tr-TR" sz="1100" dirty="0">
                        <a:latin typeface="Arial" panose="020B0604020202020204" pitchFamily="34" charset="0"/>
                        <a:cs typeface="Arial" panose="020B0604020202020204" pitchFamily="34" charset="0"/>
                      </a:endParaRPr>
                    </a:p>
                    <a:p>
                      <a:pPr algn="just">
                        <a:lnSpc>
                          <a:spcPct val="150000"/>
                        </a:lnSpc>
                        <a:buFont typeface="Wingdings" panose="05000000000000000000" pitchFamily="2" charset="2"/>
                        <a:buChar char="ü"/>
                      </a:pPr>
                      <a:r>
                        <a:rPr lang="tr-TR" sz="1100" dirty="0">
                          <a:latin typeface="Arial" panose="020B0604020202020204" pitchFamily="34" charset="0"/>
                          <a:cs typeface="Arial" panose="020B0604020202020204" pitchFamily="34" charset="0"/>
                        </a:rPr>
                        <a:t>Medeni hakları kullanma ehliyetine sahip olmak.</a:t>
                      </a:r>
                    </a:p>
                    <a:p>
                      <a:pPr algn="just">
                        <a:lnSpc>
                          <a:spcPct val="150000"/>
                        </a:lnSpc>
                        <a:buFont typeface="Wingdings" panose="05000000000000000000" pitchFamily="2" charset="2"/>
                        <a:buChar char="ü"/>
                      </a:pPr>
                      <a:endParaRPr lang="tr-TR" sz="1100" dirty="0">
                        <a:latin typeface="Arial" panose="020B0604020202020204" pitchFamily="34" charset="0"/>
                        <a:cs typeface="Arial" panose="020B0604020202020204" pitchFamily="34" charset="0"/>
                      </a:endParaRPr>
                    </a:p>
                    <a:p>
                      <a:pPr algn="just">
                        <a:lnSpc>
                          <a:spcPct val="150000"/>
                        </a:lnSpc>
                        <a:buFont typeface="Wingdings" panose="05000000000000000000" pitchFamily="2" charset="2"/>
                        <a:buChar char="ü"/>
                      </a:pPr>
                      <a:r>
                        <a:rPr lang="tr-TR" sz="1100" dirty="0">
                          <a:latin typeface="Arial" panose="020B0604020202020204" pitchFamily="34" charset="0"/>
                          <a:cs typeface="Arial" panose="020B0604020202020204" pitchFamily="34" charset="0"/>
                        </a:rPr>
                        <a:t>Türk Ceza Kanununun 53 üncü maddesinde belirtilen süreler geçmiş olsa bile; kasten işlenen bir suçtan dolayı </a:t>
                      </a:r>
                      <a:r>
                        <a:rPr lang="tr-TR" sz="1100" b="1" dirty="0">
                          <a:latin typeface="Arial" panose="020B0604020202020204" pitchFamily="34" charset="0"/>
                          <a:cs typeface="Arial" panose="020B0604020202020204" pitchFamily="34" charset="0"/>
                        </a:rPr>
                        <a:t>beş yıl veya daha fazla süreyle </a:t>
                      </a:r>
                      <a:r>
                        <a:rPr lang="tr-TR" sz="1100" dirty="0">
                          <a:latin typeface="Arial" panose="020B0604020202020204" pitchFamily="34" charset="0"/>
                          <a:cs typeface="Arial" panose="020B0604020202020204" pitchFamily="34" charset="0"/>
                        </a:rPr>
                        <a:t>ya da devletin güvenliğine karşı suçlar, Anayasal düzene ve bu düzenin isleyişine karşı suçlar, zimmet, irtikap, rüşvet, hırsızlık, dolandırıcılık, sahtecilik, güveni kötüye kullanma, hileli iflas, ihaleye fesat karıştırma, edimin ifasına fesat karıştırma, suçtan kaynaklanan malvarlığı değerlerini aklama, kaçakçılık ve vergi kaçakçılığı ile haksız mal edinme suçlarından hapis cezasına mahkum olmamak.</a:t>
                      </a:r>
                    </a:p>
                    <a:p>
                      <a:pPr algn="just">
                        <a:lnSpc>
                          <a:spcPct val="150000"/>
                        </a:lnSpc>
                        <a:buFont typeface="Wingdings" panose="05000000000000000000" pitchFamily="2" charset="2"/>
                        <a:buChar char="ü"/>
                      </a:pPr>
                      <a:endParaRPr lang="tr-TR" sz="1100" dirty="0">
                        <a:latin typeface="Arial" panose="020B0604020202020204" pitchFamily="34" charset="0"/>
                        <a:cs typeface="Arial" panose="020B0604020202020204" pitchFamily="34" charset="0"/>
                      </a:endParaRPr>
                    </a:p>
                    <a:p>
                      <a:pPr algn="just">
                        <a:lnSpc>
                          <a:spcPct val="150000"/>
                        </a:lnSpc>
                        <a:buFont typeface="Wingdings" panose="05000000000000000000" pitchFamily="2" charset="2"/>
                        <a:buChar char="ü"/>
                      </a:pPr>
                      <a:r>
                        <a:rPr lang="tr-TR" sz="1100" dirty="0">
                          <a:latin typeface="Arial" panose="020B0604020202020204" pitchFamily="34" charset="0"/>
                          <a:cs typeface="Arial" panose="020B0604020202020204" pitchFamily="34" charset="0"/>
                        </a:rPr>
                        <a:t>Devlet memurluğundan çıkarılma cezası almamış olmak.</a:t>
                      </a:r>
                    </a:p>
                    <a:p>
                      <a:pPr marL="0" indent="0" algn="just">
                        <a:buNone/>
                      </a:pPr>
                      <a:endParaRPr lang="tr-TR" sz="1800" dirty="0">
                        <a:latin typeface="Arial" panose="020B0604020202020204" pitchFamily="34" charset="0"/>
                        <a:cs typeface="Arial" panose="020B0604020202020204" pitchFamily="34" charset="0"/>
                      </a:endParaRPr>
                    </a:p>
                    <a:p>
                      <a:endParaRPr lang="tr-TR" dirty="0"/>
                    </a:p>
                  </a:txBody>
                  <a:tcPr/>
                </a:tc>
                <a:tc>
                  <a:txBody>
                    <a:bodyPr/>
                    <a:lstStyle/>
                    <a:p>
                      <a:pPr algn="just">
                        <a:lnSpc>
                          <a:spcPct val="150000"/>
                        </a:lnSpc>
                        <a:buFont typeface="Wingdings" panose="05000000000000000000" pitchFamily="2" charset="2"/>
                        <a:buChar char="ü"/>
                      </a:pPr>
                      <a:r>
                        <a:rPr lang="tr-TR" sz="1200" dirty="0">
                          <a:latin typeface="Arial" panose="020B0604020202020204" pitchFamily="34" charset="0"/>
                          <a:cs typeface="Arial" panose="020B0604020202020204" pitchFamily="34" charset="0"/>
                        </a:rPr>
                        <a:t>Harita ve Kadastro Mühendisleri Odasına kayıtlı bulunmak.</a:t>
                      </a:r>
                    </a:p>
                    <a:p>
                      <a:pPr algn="just">
                        <a:lnSpc>
                          <a:spcPct val="150000"/>
                        </a:lnSpc>
                        <a:buFont typeface="Wingdings" panose="05000000000000000000" pitchFamily="2" charset="2"/>
                        <a:buNone/>
                      </a:pPr>
                      <a:endParaRPr lang="tr-TR" sz="1200" dirty="0">
                        <a:latin typeface="Arial" panose="020B0604020202020204" pitchFamily="34" charset="0"/>
                        <a:cs typeface="Arial" panose="020B0604020202020204" pitchFamily="34" charset="0"/>
                      </a:endParaRPr>
                    </a:p>
                    <a:p>
                      <a:pPr algn="just">
                        <a:lnSpc>
                          <a:spcPct val="150000"/>
                        </a:lnSpc>
                        <a:buFont typeface="Wingdings" panose="05000000000000000000" pitchFamily="2" charset="2"/>
                        <a:buChar char="ü"/>
                      </a:pPr>
                      <a:r>
                        <a:rPr lang="tr-TR" sz="1200" dirty="0">
                          <a:latin typeface="Arial" panose="020B0604020202020204" pitchFamily="34" charset="0"/>
                          <a:cs typeface="Arial" panose="020B0604020202020204" pitchFamily="34" charset="0"/>
                        </a:rPr>
                        <a:t>Kamu veya özel sektörde harita ve kadastro mühendisi olarak en az on yıl çalışmış olmak.</a:t>
                      </a:r>
                    </a:p>
                    <a:p>
                      <a:pPr algn="just">
                        <a:lnSpc>
                          <a:spcPct val="150000"/>
                        </a:lnSpc>
                        <a:buFont typeface="Wingdings" panose="05000000000000000000" pitchFamily="2" charset="2"/>
                        <a:buChar char="ü"/>
                      </a:pPr>
                      <a:endParaRPr lang="tr-TR" sz="1200" dirty="0">
                        <a:latin typeface="Arial" panose="020B0604020202020204" pitchFamily="34" charset="0"/>
                        <a:cs typeface="Arial" panose="020B0604020202020204" pitchFamily="34" charset="0"/>
                      </a:endParaRPr>
                    </a:p>
                    <a:p>
                      <a:pPr algn="just">
                        <a:lnSpc>
                          <a:spcPct val="150000"/>
                        </a:lnSpc>
                        <a:buFont typeface="Wingdings" panose="05000000000000000000" pitchFamily="2" charset="2"/>
                        <a:buChar char="ü"/>
                      </a:pPr>
                      <a:r>
                        <a:rPr lang="tr-TR" sz="1200" dirty="0">
                          <a:latin typeface="Arial" panose="020B0604020202020204" pitchFamily="34" charset="0"/>
                          <a:cs typeface="Arial" panose="020B0604020202020204" pitchFamily="34" charset="0"/>
                        </a:rPr>
                        <a:t>Müracaat tarihinde, 6235 sayılı Türk Mühendis ve Mimar Odaları Birliği Kanunu hükümleri uyarınca meslekten geçici men cezası veya ihraç cezası almamış olmak.</a:t>
                      </a:r>
                    </a:p>
                    <a:p>
                      <a:pPr algn="just">
                        <a:lnSpc>
                          <a:spcPct val="150000"/>
                        </a:lnSpc>
                        <a:buFont typeface="Wingdings" panose="05000000000000000000" pitchFamily="2" charset="2"/>
                        <a:buChar char="ü"/>
                      </a:pPr>
                      <a:endParaRPr lang="tr-TR" sz="1200" dirty="0">
                        <a:latin typeface="Arial" panose="020B0604020202020204" pitchFamily="34" charset="0"/>
                        <a:cs typeface="Arial" panose="020B0604020202020204" pitchFamily="34" charset="0"/>
                      </a:endParaRPr>
                    </a:p>
                    <a:p>
                      <a:pPr algn="just">
                        <a:lnSpc>
                          <a:spcPct val="150000"/>
                        </a:lnSpc>
                        <a:buFont typeface="Wingdings" panose="05000000000000000000" pitchFamily="2" charset="2"/>
                        <a:buChar char="ü"/>
                      </a:pPr>
                      <a:r>
                        <a:rPr lang="tr-TR" sz="1200" dirty="0">
                          <a:latin typeface="Arial" panose="020B0604020202020204" pitchFamily="34" charset="0"/>
                          <a:cs typeface="Arial" panose="020B0604020202020204" pitchFamily="34" charset="0"/>
                        </a:rPr>
                        <a:t>Elli bin Türk Lirası tutarındaki teminatı bankaya yatırarak Tapu ve Kadastro Genel Müdürlüğü adına bloke ettirmek.</a:t>
                      </a:r>
                    </a:p>
                    <a:p>
                      <a:pPr marL="0" indent="0" algn="just">
                        <a:lnSpc>
                          <a:spcPct val="150000"/>
                        </a:lnSpc>
                        <a:buNone/>
                      </a:pPr>
                      <a:r>
                        <a:rPr lang="tr-TR" sz="1200" dirty="0">
                          <a:latin typeface="Arial" panose="020B0604020202020204" pitchFamily="34" charset="0"/>
                          <a:cs typeface="Arial" panose="020B0604020202020204" pitchFamily="34" charset="0"/>
                        </a:rPr>
                        <a:t>Kanunda öngörülen Teminat miktarı </a:t>
                      </a:r>
                      <a:r>
                        <a:rPr lang="tr-TR" sz="1200" b="1" dirty="0">
                          <a:latin typeface="Arial" panose="020B0604020202020204" pitchFamily="34" charset="0"/>
                          <a:cs typeface="Arial" panose="020B0604020202020204" pitchFamily="34" charset="0"/>
                        </a:rPr>
                        <a:t>her yıl bir önceki yıla ilişkin olarak Vergi Usul Kanunu uyarınca Hazine ve Maliye Bakanlığınca belirlenen yeniden değerleme oranında </a:t>
                      </a:r>
                      <a:r>
                        <a:rPr lang="tr-TR" sz="1200" dirty="0">
                          <a:latin typeface="Arial" panose="020B0604020202020204" pitchFamily="34" charset="0"/>
                          <a:cs typeface="Arial" panose="020B0604020202020204" pitchFamily="34" charset="0"/>
                        </a:rPr>
                        <a:t>artırılarak uygulanır.</a:t>
                      </a:r>
                    </a:p>
                    <a:p>
                      <a:endParaRPr lang="tr-TR" sz="1200" dirty="0"/>
                    </a:p>
                  </a:txBody>
                  <a:tcPr/>
                </a:tc>
                <a:extLst>
                  <a:ext uri="{0D108BD9-81ED-4DB2-BD59-A6C34878D82A}">
                    <a16:rowId xmlns:a16="http://schemas.microsoft.com/office/drawing/2014/main" val="1691654681"/>
                  </a:ext>
                </a:extLst>
              </a:tr>
            </a:tbl>
          </a:graphicData>
        </a:graphic>
      </p:graphicFrame>
    </p:spTree>
    <p:extLst>
      <p:ext uri="{BB962C8B-B14F-4D97-AF65-F5344CB8AC3E}">
        <p14:creationId xmlns:p14="http://schemas.microsoft.com/office/powerpoint/2010/main" val="38015713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B538864B-4401-4541-A32F-139C11F6E90D}"/>
              </a:ext>
            </a:extLst>
          </p:cNvPr>
          <p:cNvPicPr>
            <a:picLocks noChangeAspect="1"/>
          </p:cNvPicPr>
          <p:nvPr/>
        </p:nvPicPr>
        <p:blipFill>
          <a:blip r:embed="rId3"/>
          <a:stretch>
            <a:fillRect/>
          </a:stretch>
        </p:blipFill>
        <p:spPr>
          <a:xfrm>
            <a:off x="8581961" y="2764240"/>
            <a:ext cx="3263453" cy="1546761"/>
          </a:xfrm>
          <a:prstGeom prst="rect">
            <a:avLst/>
          </a:prstGeom>
        </p:spPr>
      </p:pic>
      <p:sp>
        <p:nvSpPr>
          <p:cNvPr id="10" name="İçerik Yer Tutucusu 9">
            <a:extLst>
              <a:ext uri="{FF2B5EF4-FFF2-40B4-BE49-F238E27FC236}">
                <a16:creationId xmlns:a16="http://schemas.microsoft.com/office/drawing/2014/main" id="{021464A6-7D4A-48A9-83C8-D00BCE5C4B0B}"/>
              </a:ext>
            </a:extLst>
          </p:cNvPr>
          <p:cNvSpPr>
            <a:spLocks noGrp="1"/>
          </p:cNvSpPr>
          <p:nvPr>
            <p:ph idx="1"/>
          </p:nvPr>
        </p:nvSpPr>
        <p:spPr>
          <a:xfrm>
            <a:off x="512064" y="936908"/>
            <a:ext cx="8962771" cy="3093523"/>
          </a:xfrm>
        </p:spPr>
        <p:txBody>
          <a:bodyPr>
            <a:normAutofit/>
          </a:bodyPr>
          <a:lstStyle/>
          <a:p>
            <a:pPr marL="0" lvl="1" indent="0">
              <a:lnSpc>
                <a:spcPct val="150000"/>
              </a:lnSpc>
              <a:buNone/>
            </a:pPr>
            <a:r>
              <a:rPr lang="tr-TR" sz="2800" b="1" dirty="0">
                <a:solidFill>
                  <a:schemeClr val="accent6">
                    <a:lumMod val="75000"/>
                  </a:schemeClr>
                </a:solidFill>
                <a:latin typeface="Arial" panose="020B0604020202020204" pitchFamily="34" charset="0"/>
                <a:cs typeface="Arial" panose="020B0604020202020204" pitchFamily="34" charset="0"/>
              </a:rPr>
              <a:t>                                              </a:t>
            </a:r>
            <a:endParaRPr lang="tr-TR" sz="2800" dirty="0"/>
          </a:p>
          <a:p>
            <a:pPr marL="0" lvl="1" indent="0" algn="just">
              <a:lnSpc>
                <a:spcPct val="150000"/>
              </a:lnSpc>
              <a:buFont typeface="Wingdings" pitchFamily="2" charset="2"/>
              <a:buChar char="v"/>
            </a:pPr>
            <a:endParaRPr lang="tr-TR" sz="2800" dirty="0"/>
          </a:p>
          <a:p>
            <a:pPr marL="0" lvl="1" indent="0" algn="just">
              <a:lnSpc>
                <a:spcPct val="150000"/>
              </a:lnSpc>
              <a:buNone/>
            </a:pPr>
            <a:endParaRPr lang="tr-TR" sz="2800" dirty="0"/>
          </a:p>
          <a:p>
            <a:pPr marL="0" lvl="1" indent="0" algn="just">
              <a:lnSpc>
                <a:spcPct val="150000"/>
              </a:lnSpc>
              <a:buFont typeface="Wingdings" pitchFamily="2" charset="2"/>
              <a:buChar char="v"/>
            </a:pPr>
            <a:endParaRPr lang="tr-TR" sz="2800" dirty="0"/>
          </a:p>
          <a:p>
            <a:pPr marL="0" lvl="1" indent="0" algn="just">
              <a:lnSpc>
                <a:spcPct val="150000"/>
              </a:lnSpc>
              <a:buFont typeface="Wingdings" pitchFamily="2" charset="2"/>
              <a:buChar char="v"/>
            </a:pPr>
            <a:endParaRPr lang="tr-TR" sz="2800" dirty="0">
              <a:latin typeface="Arial" pitchFamily="34" charset="0"/>
              <a:cs typeface="Arial" pitchFamily="34" charset="0"/>
            </a:endParaRPr>
          </a:p>
          <a:p>
            <a:endParaRPr lang="tr-TR" dirty="0"/>
          </a:p>
        </p:txBody>
      </p:sp>
      <p:graphicFrame>
        <p:nvGraphicFramePr>
          <p:cNvPr id="2" name="Diyagram 1">
            <a:extLst>
              <a:ext uri="{FF2B5EF4-FFF2-40B4-BE49-F238E27FC236}">
                <a16:creationId xmlns:a16="http://schemas.microsoft.com/office/drawing/2014/main" id="{2FE48AD3-F0C7-42AA-A439-3A357E26D242}"/>
              </a:ext>
            </a:extLst>
          </p:cNvPr>
          <p:cNvGraphicFramePr/>
          <p:nvPr>
            <p:extLst>
              <p:ext uri="{D42A27DB-BD31-4B8C-83A1-F6EECF244321}">
                <p14:modId xmlns:p14="http://schemas.microsoft.com/office/powerpoint/2010/main" val="2772420095"/>
              </p:ext>
            </p:extLst>
          </p:nvPr>
        </p:nvGraphicFramePr>
        <p:xfrm>
          <a:off x="216198" y="1160980"/>
          <a:ext cx="9503156" cy="497735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Metin kutusu 3">
            <a:extLst>
              <a:ext uri="{FF2B5EF4-FFF2-40B4-BE49-F238E27FC236}">
                <a16:creationId xmlns:a16="http://schemas.microsoft.com/office/drawing/2014/main" id="{841D718E-1135-4855-B6F2-878F9B4EB7D1}"/>
              </a:ext>
            </a:extLst>
          </p:cNvPr>
          <p:cNvSpPr txBox="1"/>
          <p:nvPr/>
        </p:nvSpPr>
        <p:spPr>
          <a:xfrm>
            <a:off x="2065107" y="5091002"/>
            <a:ext cx="1160980" cy="215444"/>
          </a:xfrm>
          <a:prstGeom prst="rect">
            <a:avLst/>
          </a:prstGeom>
          <a:noFill/>
        </p:spPr>
        <p:txBody>
          <a:bodyPr wrap="square" rtlCol="0">
            <a:spAutoFit/>
          </a:bodyPr>
          <a:lstStyle/>
          <a:p>
            <a:r>
              <a:rPr lang="tr-TR" sz="800" dirty="0"/>
              <a:t>TUTANAK</a:t>
            </a:r>
          </a:p>
        </p:txBody>
      </p:sp>
      <p:sp>
        <p:nvSpPr>
          <p:cNvPr id="6" name="Dikdörtgen: Köşeleri Yuvarlatılmış 5">
            <a:extLst>
              <a:ext uri="{FF2B5EF4-FFF2-40B4-BE49-F238E27FC236}">
                <a16:creationId xmlns:a16="http://schemas.microsoft.com/office/drawing/2014/main" id="{5886E29B-28F7-4D7D-91D3-F5032D1D29C9}"/>
              </a:ext>
            </a:extLst>
          </p:cNvPr>
          <p:cNvSpPr/>
          <p:nvPr/>
        </p:nvSpPr>
        <p:spPr>
          <a:xfrm>
            <a:off x="339047" y="284367"/>
            <a:ext cx="11506367" cy="50343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lvl="1" indent="0" algn="ctr">
              <a:lnSpc>
                <a:spcPct val="150000"/>
              </a:lnSpc>
              <a:buNone/>
            </a:pPr>
            <a:r>
              <a:rPr lang="tr-TR" sz="2400" b="1" dirty="0">
                <a:solidFill>
                  <a:schemeClr val="tx1"/>
                </a:solidFill>
                <a:latin typeface="Arial" panose="020B0604020202020204" pitchFamily="34" charset="0"/>
                <a:cs typeface="Arial" panose="020B0604020202020204" pitchFamily="34" charset="0"/>
              </a:rPr>
              <a:t>Arşiv İşlemleri</a:t>
            </a:r>
            <a:endParaRPr lang="tr-TR" sz="24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920712383"/>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6DAF4F7-E09D-4626-97EE-E21972731803}"/>
              </a:ext>
            </a:extLst>
          </p:cNvPr>
          <p:cNvSpPr>
            <a:spLocks noGrp="1"/>
          </p:cNvSpPr>
          <p:nvPr>
            <p:ph type="title"/>
          </p:nvPr>
        </p:nvSpPr>
        <p:spPr>
          <a:xfrm>
            <a:off x="838200" y="508962"/>
            <a:ext cx="10515600" cy="1325563"/>
          </a:xfrm>
        </p:spPr>
        <p:txBody>
          <a:bodyPr/>
          <a:lstStyle/>
          <a:p>
            <a:br>
              <a:rPr lang="tr-TR" dirty="0"/>
            </a:br>
            <a:endParaRPr lang="tr-TR" dirty="0"/>
          </a:p>
        </p:txBody>
      </p:sp>
      <p:graphicFrame>
        <p:nvGraphicFramePr>
          <p:cNvPr id="4" name="İçerik Yer Tutucusu 3">
            <a:extLst>
              <a:ext uri="{FF2B5EF4-FFF2-40B4-BE49-F238E27FC236}">
                <a16:creationId xmlns:a16="http://schemas.microsoft.com/office/drawing/2014/main" id="{C24667D6-374E-45D3-B1B0-BD5B097AC8EC}"/>
              </a:ext>
            </a:extLst>
          </p:cNvPr>
          <p:cNvGraphicFramePr>
            <a:graphicFrameLocks noGrp="1"/>
          </p:cNvGraphicFramePr>
          <p:nvPr>
            <p:ph idx="1"/>
            <p:extLst>
              <p:ext uri="{D42A27DB-BD31-4B8C-83A1-F6EECF244321}">
                <p14:modId xmlns:p14="http://schemas.microsoft.com/office/powerpoint/2010/main" val="783031354"/>
              </p:ext>
            </p:extLst>
          </p:nvPr>
        </p:nvGraphicFramePr>
        <p:xfrm>
          <a:off x="2913017" y="2907586"/>
          <a:ext cx="8440783" cy="30350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yagram 4">
            <a:extLst>
              <a:ext uri="{FF2B5EF4-FFF2-40B4-BE49-F238E27FC236}">
                <a16:creationId xmlns:a16="http://schemas.microsoft.com/office/drawing/2014/main" id="{2FA86158-5040-4ADC-9039-95D53CCB7954}"/>
              </a:ext>
            </a:extLst>
          </p:cNvPr>
          <p:cNvGraphicFramePr/>
          <p:nvPr>
            <p:extLst>
              <p:ext uri="{D42A27DB-BD31-4B8C-83A1-F6EECF244321}">
                <p14:modId xmlns:p14="http://schemas.microsoft.com/office/powerpoint/2010/main" val="1342034376"/>
              </p:ext>
            </p:extLst>
          </p:nvPr>
        </p:nvGraphicFramePr>
        <p:xfrm>
          <a:off x="2908254" y="296017"/>
          <a:ext cx="8440782" cy="261156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7" name="Resim 6">
            <a:extLst>
              <a:ext uri="{FF2B5EF4-FFF2-40B4-BE49-F238E27FC236}">
                <a16:creationId xmlns:a16="http://schemas.microsoft.com/office/drawing/2014/main" id="{424E8977-AF93-4D1C-A9D5-E7CFF0FB06EA}"/>
              </a:ext>
            </a:extLst>
          </p:cNvPr>
          <p:cNvPicPr>
            <a:picLocks noChangeAspect="1"/>
          </p:cNvPicPr>
          <p:nvPr/>
        </p:nvPicPr>
        <p:blipFill>
          <a:blip r:embed="rId13"/>
          <a:stretch>
            <a:fillRect/>
          </a:stretch>
        </p:blipFill>
        <p:spPr>
          <a:xfrm>
            <a:off x="152332" y="296016"/>
            <a:ext cx="2751158" cy="3261571"/>
          </a:xfrm>
          <a:prstGeom prst="rect">
            <a:avLst/>
          </a:prstGeom>
        </p:spPr>
      </p:pic>
      <p:pic>
        <p:nvPicPr>
          <p:cNvPr id="9" name="Resim 8">
            <a:extLst>
              <a:ext uri="{FF2B5EF4-FFF2-40B4-BE49-F238E27FC236}">
                <a16:creationId xmlns:a16="http://schemas.microsoft.com/office/drawing/2014/main" id="{EAD82E42-59DE-43AB-B52C-8847BE5A7B51}"/>
              </a:ext>
            </a:extLst>
          </p:cNvPr>
          <p:cNvPicPr>
            <a:picLocks noChangeAspect="1"/>
          </p:cNvPicPr>
          <p:nvPr/>
        </p:nvPicPr>
        <p:blipFill>
          <a:blip r:embed="rId14"/>
          <a:stretch>
            <a:fillRect/>
          </a:stretch>
        </p:blipFill>
        <p:spPr>
          <a:xfrm>
            <a:off x="352696" y="3770532"/>
            <a:ext cx="2560321" cy="2172065"/>
          </a:xfrm>
          <a:prstGeom prst="rect">
            <a:avLst/>
          </a:prstGeom>
        </p:spPr>
      </p:pic>
    </p:spTree>
    <p:extLst>
      <p:ext uri="{BB962C8B-B14F-4D97-AF65-F5344CB8AC3E}">
        <p14:creationId xmlns:p14="http://schemas.microsoft.com/office/powerpoint/2010/main" val="26327101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Şerit: Yukarı Bükülmüş 1">
            <a:extLst>
              <a:ext uri="{FF2B5EF4-FFF2-40B4-BE49-F238E27FC236}">
                <a16:creationId xmlns:a16="http://schemas.microsoft.com/office/drawing/2014/main" id="{5F7C5916-0964-4728-BA10-2CF1FF8B4454}"/>
              </a:ext>
            </a:extLst>
          </p:cNvPr>
          <p:cNvSpPr/>
          <p:nvPr/>
        </p:nvSpPr>
        <p:spPr>
          <a:xfrm>
            <a:off x="445213" y="1500027"/>
            <a:ext cx="11301573" cy="3780890"/>
          </a:xfrm>
          <a:prstGeom prst="ribbon2">
            <a:avLst/>
          </a:prstGeom>
          <a:solidFill>
            <a:schemeClr val="accent1">
              <a:lumMod val="60000"/>
              <a:lumOff val="40000"/>
            </a:schemeClr>
          </a:solidFill>
          <a:ln>
            <a:solidFill>
              <a:schemeClr val="accent5">
                <a:lumMod val="50000"/>
              </a:schemeClr>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indent="0" algn="ctr">
              <a:lnSpc>
                <a:spcPct val="150000"/>
              </a:lnSpc>
              <a:buNone/>
            </a:pPr>
            <a:r>
              <a:rPr lang="tr-TR" sz="1800" b="1" dirty="0">
                <a:solidFill>
                  <a:schemeClr val="tx1"/>
                </a:solidFill>
                <a:latin typeface="Arial" panose="020B0604020202020204" pitchFamily="34" charset="0"/>
                <a:ea typeface="Calibri" panose="020F0502020204030204" pitchFamily="34" charset="0"/>
                <a:cs typeface="Arial" panose="020B0604020202020204" pitchFamily="34" charset="0"/>
              </a:rPr>
              <a:t>5368 sayılı Kanun</a:t>
            </a:r>
          </a:p>
          <a:p>
            <a:pPr marL="0" lvl="1" indent="0" algn="ctr">
              <a:lnSpc>
                <a:spcPct val="150000"/>
              </a:lnSpc>
              <a:buNone/>
            </a:pPr>
            <a:r>
              <a:rPr lang="tr-TR" sz="1800" b="1" dirty="0">
                <a:solidFill>
                  <a:schemeClr val="tx1"/>
                </a:solidFill>
                <a:latin typeface="Arial" panose="020B0604020202020204" pitchFamily="34" charset="0"/>
                <a:ea typeface="Calibri" panose="020F0502020204030204" pitchFamily="34" charset="0"/>
                <a:cs typeface="Arial" panose="020B0604020202020204" pitchFamily="34" charset="0"/>
              </a:rPr>
              <a:t> Yönetmelik</a:t>
            </a:r>
          </a:p>
          <a:p>
            <a:pPr marL="0" lvl="1" indent="0" algn="ctr">
              <a:lnSpc>
                <a:spcPct val="150000"/>
              </a:lnSpc>
              <a:buNone/>
            </a:pPr>
            <a:r>
              <a:rPr lang="tr-TR" sz="1800" b="1" dirty="0">
                <a:solidFill>
                  <a:schemeClr val="tx1"/>
                </a:solidFill>
                <a:latin typeface="Arial" panose="020B0604020202020204" pitchFamily="34" charset="0"/>
                <a:ea typeface="Calibri" panose="020F0502020204030204" pitchFamily="34" charset="0"/>
                <a:cs typeface="Arial" panose="020B0604020202020204" pitchFamily="34" charset="0"/>
              </a:rPr>
              <a:t> lisanslı büroların tabi olduğu ikincil mevzuatlar, </a:t>
            </a:r>
          </a:p>
          <a:p>
            <a:pPr marL="0" lvl="1" indent="0" algn="ctr">
              <a:lnSpc>
                <a:spcPct val="150000"/>
              </a:lnSpc>
              <a:buNone/>
            </a:pPr>
            <a:r>
              <a:rPr lang="tr-TR" sz="1800" b="1" dirty="0">
                <a:solidFill>
                  <a:schemeClr val="tx1"/>
                </a:solidFill>
                <a:latin typeface="Arial" panose="020B0604020202020204" pitchFamily="34" charset="0"/>
                <a:ea typeface="Calibri" panose="020F0502020204030204" pitchFamily="34" charset="0"/>
                <a:cs typeface="Arial" panose="020B0604020202020204" pitchFamily="34" charset="0"/>
              </a:rPr>
              <a:t>Talimatlar </a:t>
            </a:r>
          </a:p>
          <a:p>
            <a:pPr marL="0" lvl="1" indent="0" algn="ctr">
              <a:lnSpc>
                <a:spcPct val="150000"/>
              </a:lnSpc>
              <a:buNone/>
            </a:pPr>
            <a:r>
              <a:rPr lang="tr-TR" sz="1800" b="1" dirty="0">
                <a:solidFill>
                  <a:schemeClr val="tx1"/>
                </a:solidFill>
                <a:latin typeface="Arial" panose="020B0604020202020204" pitchFamily="34" charset="0"/>
                <a:ea typeface="Calibri" panose="020F0502020204030204" pitchFamily="34" charset="0"/>
                <a:cs typeface="Arial" panose="020B0604020202020204" pitchFamily="34" charset="0"/>
              </a:rPr>
              <a:t>gibi birtakım düzenleyici işlemler bulunmaktadır</a:t>
            </a:r>
            <a:endParaRPr lang="tr-TR" sz="1800" dirty="0">
              <a:latin typeface="Arial" panose="020B0604020202020204" pitchFamily="34" charset="0"/>
              <a:ea typeface="Calibri" panose="020F0502020204030204" pitchFamily="34" charset="0"/>
              <a:cs typeface="Arial" panose="020B0604020202020204" pitchFamily="34" charset="0"/>
            </a:endParaRPr>
          </a:p>
        </p:txBody>
      </p:sp>
      <p:sp>
        <p:nvSpPr>
          <p:cNvPr id="4" name="Dikdörtgen: Köşeleri Yuvarlatılmış 3">
            <a:extLst>
              <a:ext uri="{FF2B5EF4-FFF2-40B4-BE49-F238E27FC236}">
                <a16:creationId xmlns:a16="http://schemas.microsoft.com/office/drawing/2014/main" id="{5D45674C-7BFB-4B40-B903-9DFBEC8999A4}"/>
              </a:ext>
            </a:extLst>
          </p:cNvPr>
          <p:cNvSpPr/>
          <p:nvPr/>
        </p:nvSpPr>
        <p:spPr>
          <a:xfrm>
            <a:off x="339047" y="284367"/>
            <a:ext cx="11506367" cy="50343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lvl="1" indent="0" algn="ctr">
              <a:lnSpc>
                <a:spcPct val="150000"/>
              </a:lnSpc>
              <a:buNone/>
            </a:pPr>
            <a:r>
              <a:rPr lang="tr-TR" sz="2400" b="1" dirty="0">
                <a:solidFill>
                  <a:schemeClr val="tx1"/>
                </a:solidFill>
                <a:latin typeface="Arial" panose="020B0604020202020204" pitchFamily="34" charset="0"/>
                <a:cs typeface="Arial" panose="020B0604020202020204" pitchFamily="34" charset="0"/>
              </a:rPr>
              <a:t>Diğer Düzenleyici İşlemler</a:t>
            </a:r>
            <a:r>
              <a:rPr lang="tr-TR" sz="2400" dirty="0">
                <a:solidFill>
                  <a:schemeClr val="tx1"/>
                </a:solidFill>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323959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2E5AE9E-E85B-4802-B95D-4F9E6187447B}"/>
              </a:ext>
            </a:extLst>
          </p:cNvPr>
          <p:cNvSpPr>
            <a:spLocks noGrp="1"/>
          </p:cNvSpPr>
          <p:nvPr>
            <p:ph type="title"/>
          </p:nvPr>
        </p:nvSpPr>
        <p:spPr/>
        <p:txBody>
          <a:bodyPr/>
          <a:lstStyle/>
          <a:p>
            <a:endParaRPr lang="tr-TR"/>
          </a:p>
        </p:txBody>
      </p:sp>
      <p:pic>
        <p:nvPicPr>
          <p:cNvPr id="7" name="Resim 6">
            <a:extLst>
              <a:ext uri="{FF2B5EF4-FFF2-40B4-BE49-F238E27FC236}">
                <a16:creationId xmlns:a16="http://schemas.microsoft.com/office/drawing/2014/main" id="{9B21DB0E-046A-4C76-87A8-A4984A5E90F4}"/>
              </a:ext>
            </a:extLst>
          </p:cNvPr>
          <p:cNvPicPr>
            <a:picLocks noChangeAspect="1"/>
          </p:cNvPicPr>
          <p:nvPr/>
        </p:nvPicPr>
        <p:blipFill>
          <a:blip r:embed="rId3"/>
          <a:stretch>
            <a:fillRect/>
          </a:stretch>
        </p:blipFill>
        <p:spPr>
          <a:xfrm>
            <a:off x="429642" y="3299340"/>
            <a:ext cx="5230494" cy="2833578"/>
          </a:xfrm>
          <a:prstGeom prst="rect">
            <a:avLst/>
          </a:prstGeom>
        </p:spPr>
      </p:pic>
      <p:pic>
        <p:nvPicPr>
          <p:cNvPr id="9" name="Resim 8">
            <a:extLst>
              <a:ext uri="{FF2B5EF4-FFF2-40B4-BE49-F238E27FC236}">
                <a16:creationId xmlns:a16="http://schemas.microsoft.com/office/drawing/2014/main" id="{88E3D283-EFB7-43B2-A0A3-8F7D6A7A98DB}"/>
              </a:ext>
            </a:extLst>
          </p:cNvPr>
          <p:cNvPicPr>
            <a:picLocks noChangeAspect="1"/>
          </p:cNvPicPr>
          <p:nvPr/>
        </p:nvPicPr>
        <p:blipFill>
          <a:blip r:embed="rId4"/>
          <a:stretch>
            <a:fillRect/>
          </a:stretch>
        </p:blipFill>
        <p:spPr>
          <a:xfrm>
            <a:off x="429642" y="448233"/>
            <a:ext cx="5230494" cy="2766453"/>
          </a:xfrm>
          <a:prstGeom prst="rect">
            <a:avLst/>
          </a:prstGeom>
        </p:spPr>
      </p:pic>
      <p:sp>
        <p:nvSpPr>
          <p:cNvPr id="10" name="Dikdörtgen 9">
            <a:extLst>
              <a:ext uri="{FF2B5EF4-FFF2-40B4-BE49-F238E27FC236}">
                <a16:creationId xmlns:a16="http://schemas.microsoft.com/office/drawing/2014/main" id="{104ACB19-B8B6-45C3-AFBB-D3BFB87FDBF5}"/>
              </a:ext>
            </a:extLst>
          </p:cNvPr>
          <p:cNvSpPr/>
          <p:nvPr/>
        </p:nvSpPr>
        <p:spPr>
          <a:xfrm>
            <a:off x="6531866" y="3816016"/>
            <a:ext cx="4914900" cy="1800225"/>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Metin kutusu 10">
            <a:extLst>
              <a:ext uri="{FF2B5EF4-FFF2-40B4-BE49-F238E27FC236}">
                <a16:creationId xmlns:a16="http://schemas.microsoft.com/office/drawing/2014/main" id="{57DBE41F-36F5-4760-A7C8-7BF576E80C7F}"/>
              </a:ext>
            </a:extLst>
          </p:cNvPr>
          <p:cNvSpPr txBox="1"/>
          <p:nvPr/>
        </p:nvSpPr>
        <p:spPr>
          <a:xfrm>
            <a:off x="6900862" y="4287322"/>
            <a:ext cx="4257675" cy="369332"/>
          </a:xfrm>
          <a:prstGeom prst="rect">
            <a:avLst/>
          </a:prstGeom>
          <a:noFill/>
        </p:spPr>
        <p:txBody>
          <a:bodyPr wrap="square" rtlCol="0">
            <a:spAutoFit/>
          </a:bodyPr>
          <a:lstStyle/>
          <a:p>
            <a:r>
              <a:rPr lang="tr-TR" dirty="0"/>
              <a:t>GÜNCEL MEVZUAT TAKİP EDİLMELİDİR.</a:t>
            </a:r>
          </a:p>
        </p:txBody>
      </p:sp>
      <p:pic>
        <p:nvPicPr>
          <p:cNvPr id="8" name="İçerik Yer Tutucusu 7">
            <a:extLst>
              <a:ext uri="{FF2B5EF4-FFF2-40B4-BE49-F238E27FC236}">
                <a16:creationId xmlns:a16="http://schemas.microsoft.com/office/drawing/2014/main" id="{A7EBF0EE-F9BD-4699-8B39-F40EBCC703B7}"/>
              </a:ext>
            </a:extLst>
          </p:cNvPr>
          <p:cNvPicPr>
            <a:picLocks noGrp="1" noChangeAspect="1"/>
          </p:cNvPicPr>
          <p:nvPr>
            <p:ph idx="1"/>
          </p:nvPr>
        </p:nvPicPr>
        <p:blipFill>
          <a:blip r:embed="rId5"/>
          <a:stretch>
            <a:fillRect/>
          </a:stretch>
        </p:blipFill>
        <p:spPr>
          <a:xfrm>
            <a:off x="5937504" y="409817"/>
            <a:ext cx="5693664" cy="3219208"/>
          </a:xfrm>
        </p:spPr>
      </p:pic>
    </p:spTree>
    <p:extLst>
      <p:ext uri="{BB962C8B-B14F-4D97-AF65-F5344CB8AC3E}">
        <p14:creationId xmlns:p14="http://schemas.microsoft.com/office/powerpoint/2010/main" val="477034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701D264D-18B1-3F41-9886-67674251DD78}"/>
              </a:ext>
            </a:extLst>
          </p:cNvPr>
          <p:cNvPicPr>
            <a:picLocks noChangeAspect="1"/>
          </p:cNvPicPr>
          <p:nvPr/>
        </p:nvPicPr>
        <p:blipFill>
          <a:blip r:embed="rId3"/>
          <a:stretch>
            <a:fillRect/>
          </a:stretch>
        </p:blipFill>
        <p:spPr>
          <a:xfrm>
            <a:off x="143838" y="275084"/>
            <a:ext cx="11718298" cy="5142830"/>
          </a:xfrm>
          <a:prstGeom prst="rect">
            <a:avLst/>
          </a:prstGeom>
          <a:effectLst>
            <a:glow rad="63500">
              <a:schemeClr val="accent2">
                <a:satMod val="175000"/>
                <a:alpha val="40000"/>
              </a:schemeClr>
            </a:glow>
          </a:effectLst>
        </p:spPr>
      </p:pic>
      <p:pic>
        <p:nvPicPr>
          <p:cNvPr id="5" name="8 Resim">
            <a:extLst>
              <a:ext uri="{FF2B5EF4-FFF2-40B4-BE49-F238E27FC236}">
                <a16:creationId xmlns:a16="http://schemas.microsoft.com/office/drawing/2014/main" id="{92A4DE8C-A931-4430-BAF9-825EC7CDA9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870" y="3344095"/>
            <a:ext cx="1941815" cy="8204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6" name="TEŞEKKÜRLER">
            <a:extLst>
              <a:ext uri="{FF2B5EF4-FFF2-40B4-BE49-F238E27FC236}">
                <a16:creationId xmlns:a16="http://schemas.microsoft.com/office/drawing/2014/main" id="{33682EE7-0CA8-4F04-B7D1-9B28FD6311C6}"/>
              </a:ext>
            </a:extLst>
          </p:cNvPr>
          <p:cNvSpPr txBox="1">
            <a:spLocks/>
          </p:cNvSpPr>
          <p:nvPr/>
        </p:nvSpPr>
        <p:spPr>
          <a:xfrm>
            <a:off x="4181582" y="2178121"/>
            <a:ext cx="5288372"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oAutofit/>
          </a:bodyPr>
          <a:lstStyle>
            <a:lvl1pPr marL="0" marR="0" indent="0" algn="ctr" defTabSz="584200" rtl="0" latinLnBrk="0">
              <a:lnSpc>
                <a:spcPct val="90000"/>
              </a:lnSpc>
              <a:spcBef>
                <a:spcPts val="0"/>
              </a:spcBef>
              <a:spcAft>
                <a:spcPts val="0"/>
              </a:spcAft>
              <a:buClrTx/>
              <a:buSzTx/>
              <a:buFontTx/>
              <a:buNone/>
              <a:tabLst/>
              <a:defRPr sz="11000" b="1" i="0" u="none" strike="noStrike" cap="all" spc="300" baseline="0">
                <a:solidFill>
                  <a:srgbClr val="FFFFFF"/>
                </a:solidFill>
                <a:uFillTx/>
                <a:latin typeface="Arial"/>
                <a:ea typeface="Arial"/>
                <a:cs typeface="Arial"/>
                <a:sym typeface="Arial"/>
              </a:defRPr>
            </a:lvl1pPr>
            <a:lvl2pPr marL="0" marR="0" indent="0" algn="ctr" defTabSz="584200" rtl="0" latinLnBrk="0">
              <a:lnSpc>
                <a:spcPct val="90000"/>
              </a:lnSpc>
              <a:spcBef>
                <a:spcPts val="0"/>
              </a:spcBef>
              <a:spcAft>
                <a:spcPts val="0"/>
              </a:spcAft>
              <a:buClrTx/>
              <a:buSzTx/>
              <a:buFontTx/>
              <a:buNone/>
              <a:tabLst/>
              <a:defRPr sz="7000" b="1" i="0" u="none" strike="noStrike" cap="all" spc="208" baseline="0">
                <a:solidFill>
                  <a:srgbClr val="3578B0"/>
                </a:solidFill>
                <a:uFillTx/>
                <a:latin typeface="Arial"/>
                <a:ea typeface="Arial"/>
                <a:cs typeface="Arial"/>
                <a:sym typeface="Arial"/>
              </a:defRPr>
            </a:lvl2pPr>
            <a:lvl3pPr marL="0" marR="0" indent="0" algn="ctr" defTabSz="584200" rtl="0" latinLnBrk="0">
              <a:lnSpc>
                <a:spcPct val="90000"/>
              </a:lnSpc>
              <a:spcBef>
                <a:spcPts val="0"/>
              </a:spcBef>
              <a:spcAft>
                <a:spcPts val="0"/>
              </a:spcAft>
              <a:buClrTx/>
              <a:buSzTx/>
              <a:buFontTx/>
              <a:buNone/>
              <a:tabLst/>
              <a:defRPr sz="7000" b="1" i="0" u="none" strike="noStrike" cap="all" spc="208" baseline="0">
                <a:solidFill>
                  <a:srgbClr val="3578B0"/>
                </a:solidFill>
                <a:uFillTx/>
                <a:latin typeface="Arial"/>
                <a:ea typeface="Arial"/>
                <a:cs typeface="Arial"/>
                <a:sym typeface="Arial"/>
              </a:defRPr>
            </a:lvl3pPr>
            <a:lvl4pPr marL="0" marR="0" indent="0" algn="ctr" defTabSz="584200" rtl="0" latinLnBrk="0">
              <a:lnSpc>
                <a:spcPct val="90000"/>
              </a:lnSpc>
              <a:spcBef>
                <a:spcPts val="0"/>
              </a:spcBef>
              <a:spcAft>
                <a:spcPts val="0"/>
              </a:spcAft>
              <a:buClrTx/>
              <a:buSzTx/>
              <a:buFontTx/>
              <a:buNone/>
              <a:tabLst/>
              <a:defRPr sz="7000" b="1" i="0" u="none" strike="noStrike" cap="all" spc="208" baseline="0">
                <a:solidFill>
                  <a:srgbClr val="3578B0"/>
                </a:solidFill>
                <a:uFillTx/>
                <a:latin typeface="Arial"/>
                <a:ea typeface="Arial"/>
                <a:cs typeface="Arial"/>
                <a:sym typeface="Arial"/>
              </a:defRPr>
            </a:lvl4pPr>
            <a:lvl5pPr marL="0" marR="0" indent="0" algn="ctr" defTabSz="584200" rtl="0" latinLnBrk="0">
              <a:lnSpc>
                <a:spcPct val="90000"/>
              </a:lnSpc>
              <a:spcBef>
                <a:spcPts val="0"/>
              </a:spcBef>
              <a:spcAft>
                <a:spcPts val="0"/>
              </a:spcAft>
              <a:buClrTx/>
              <a:buSzTx/>
              <a:buFontTx/>
              <a:buNone/>
              <a:tabLst/>
              <a:defRPr sz="7000" b="1" i="0" u="none" strike="noStrike" cap="all" spc="208" baseline="0">
                <a:solidFill>
                  <a:srgbClr val="3578B0"/>
                </a:solidFill>
                <a:uFillTx/>
                <a:latin typeface="Arial"/>
                <a:ea typeface="Arial"/>
                <a:cs typeface="Arial"/>
                <a:sym typeface="Arial"/>
              </a:defRPr>
            </a:lvl5pPr>
            <a:lvl6pPr marL="0" marR="0" indent="0" algn="ctr" defTabSz="584200" rtl="0" latinLnBrk="0">
              <a:lnSpc>
                <a:spcPct val="90000"/>
              </a:lnSpc>
              <a:spcBef>
                <a:spcPts val="0"/>
              </a:spcBef>
              <a:spcAft>
                <a:spcPts val="0"/>
              </a:spcAft>
              <a:buClrTx/>
              <a:buSzTx/>
              <a:buFontTx/>
              <a:buNone/>
              <a:tabLst/>
              <a:defRPr sz="7000" b="1" i="0" u="none" strike="noStrike" cap="all" spc="208" baseline="0">
                <a:solidFill>
                  <a:srgbClr val="3578B0"/>
                </a:solidFill>
                <a:uFillTx/>
                <a:latin typeface="Arial"/>
                <a:ea typeface="Arial"/>
                <a:cs typeface="Arial"/>
                <a:sym typeface="Arial"/>
              </a:defRPr>
            </a:lvl6pPr>
            <a:lvl7pPr marL="0" marR="0" indent="0" algn="ctr" defTabSz="584200" rtl="0" latinLnBrk="0">
              <a:lnSpc>
                <a:spcPct val="90000"/>
              </a:lnSpc>
              <a:spcBef>
                <a:spcPts val="0"/>
              </a:spcBef>
              <a:spcAft>
                <a:spcPts val="0"/>
              </a:spcAft>
              <a:buClrTx/>
              <a:buSzTx/>
              <a:buFontTx/>
              <a:buNone/>
              <a:tabLst/>
              <a:defRPr sz="7000" b="1" i="0" u="none" strike="noStrike" cap="all" spc="208" baseline="0">
                <a:solidFill>
                  <a:srgbClr val="3578B0"/>
                </a:solidFill>
                <a:uFillTx/>
                <a:latin typeface="Arial"/>
                <a:ea typeface="Arial"/>
                <a:cs typeface="Arial"/>
                <a:sym typeface="Arial"/>
              </a:defRPr>
            </a:lvl7pPr>
            <a:lvl8pPr marL="0" marR="0" indent="0" algn="ctr" defTabSz="584200" rtl="0" latinLnBrk="0">
              <a:lnSpc>
                <a:spcPct val="90000"/>
              </a:lnSpc>
              <a:spcBef>
                <a:spcPts val="0"/>
              </a:spcBef>
              <a:spcAft>
                <a:spcPts val="0"/>
              </a:spcAft>
              <a:buClrTx/>
              <a:buSzTx/>
              <a:buFontTx/>
              <a:buNone/>
              <a:tabLst/>
              <a:defRPr sz="7000" b="1" i="0" u="none" strike="noStrike" cap="all" spc="208" baseline="0">
                <a:solidFill>
                  <a:srgbClr val="3578B0"/>
                </a:solidFill>
                <a:uFillTx/>
                <a:latin typeface="Arial"/>
                <a:ea typeface="Arial"/>
                <a:cs typeface="Arial"/>
                <a:sym typeface="Arial"/>
              </a:defRPr>
            </a:lvl8pPr>
            <a:lvl9pPr marL="0" marR="0" indent="0" algn="ctr" defTabSz="584200" rtl="0" latinLnBrk="0">
              <a:lnSpc>
                <a:spcPct val="90000"/>
              </a:lnSpc>
              <a:spcBef>
                <a:spcPts val="0"/>
              </a:spcBef>
              <a:spcAft>
                <a:spcPts val="0"/>
              </a:spcAft>
              <a:buClrTx/>
              <a:buSzTx/>
              <a:buFontTx/>
              <a:buNone/>
              <a:tabLst/>
              <a:defRPr sz="7000" b="1" i="0" u="none" strike="noStrike" cap="all" spc="208" baseline="0">
                <a:solidFill>
                  <a:srgbClr val="3578B0"/>
                </a:solidFill>
                <a:uFillTx/>
                <a:latin typeface="Arial"/>
                <a:ea typeface="Arial"/>
                <a:cs typeface="Arial"/>
                <a:sym typeface="Arial"/>
              </a:defRPr>
            </a:lvl9pPr>
          </a:lstStyle>
          <a:p>
            <a:pPr>
              <a:defRPr/>
            </a:pPr>
            <a:r>
              <a:rPr lang="tr-TR" sz="1800" kern="0" dirty="0">
                <a:solidFill>
                  <a:srgbClr val="002060"/>
                </a:solidFill>
                <a:latin typeface="Arial Black" panose="020B0A04020102020204" pitchFamily="34" charset="0"/>
              </a:rPr>
              <a:t>TEŞEKKÜR ederim</a:t>
            </a:r>
            <a:endParaRPr lang="tr-TR" sz="1800" kern="0" dirty="0">
              <a:solidFill>
                <a:prstClr val="white"/>
              </a:solidFill>
              <a:latin typeface="Arial Black" panose="020B0A04020102020204" pitchFamily="34" charset="0"/>
            </a:endParaRPr>
          </a:p>
        </p:txBody>
      </p:sp>
      <p:sp>
        <p:nvSpPr>
          <p:cNvPr id="7" name="4 Metin kutusu">
            <a:extLst>
              <a:ext uri="{FF2B5EF4-FFF2-40B4-BE49-F238E27FC236}">
                <a16:creationId xmlns:a16="http://schemas.microsoft.com/office/drawing/2014/main" id="{46C3FF99-FFE8-4679-8A9C-BD152291A75D}"/>
              </a:ext>
            </a:extLst>
          </p:cNvPr>
          <p:cNvSpPr txBox="1"/>
          <p:nvPr/>
        </p:nvSpPr>
        <p:spPr>
          <a:xfrm>
            <a:off x="4232953" y="1551398"/>
            <a:ext cx="5380839" cy="707886"/>
          </a:xfrm>
          <a:prstGeom prst="rect">
            <a:avLst/>
          </a:prstGeom>
          <a:noFill/>
        </p:spPr>
        <p:txBody>
          <a:bodyPr wrap="square" rtlCol="0">
            <a:spAutoFit/>
          </a:bodyPr>
          <a:lstStyle/>
          <a:p>
            <a:pPr algn="ctr" fontAlgn="base">
              <a:spcBef>
                <a:spcPct val="0"/>
              </a:spcBef>
              <a:spcAft>
                <a:spcPct val="0"/>
              </a:spcAft>
              <a:defRPr/>
            </a:pPr>
            <a:r>
              <a:rPr lang="tr-TR" sz="1400" dirty="0">
                <a:solidFill>
                  <a:srgbClr val="002060"/>
                </a:solidFill>
                <a:latin typeface="Arial Black" pitchFamily="34" charset="0"/>
                <a:cs typeface="Arial" charset="0"/>
                <a:sym typeface="Arial"/>
              </a:rPr>
              <a:t>Kadastro Dairesi Başkanlığı</a:t>
            </a:r>
          </a:p>
          <a:p>
            <a:pPr algn="ctr" fontAlgn="base">
              <a:spcBef>
                <a:spcPct val="0"/>
              </a:spcBef>
              <a:spcAft>
                <a:spcPct val="0"/>
              </a:spcAft>
              <a:defRPr/>
            </a:pPr>
            <a:r>
              <a:rPr lang="tr-TR" sz="1400" dirty="0">
                <a:solidFill>
                  <a:srgbClr val="002060"/>
                </a:solidFill>
                <a:latin typeface="Arial Black" pitchFamily="34" charset="0"/>
                <a:cs typeface="Arial" charset="0"/>
                <a:sym typeface="Arial"/>
              </a:rPr>
              <a:t>(LİHKAB Birimi)</a:t>
            </a:r>
          </a:p>
          <a:p>
            <a:pPr algn="ctr" fontAlgn="base">
              <a:spcBef>
                <a:spcPct val="0"/>
              </a:spcBef>
              <a:spcAft>
                <a:spcPct val="0"/>
              </a:spcAft>
              <a:defRPr/>
            </a:pPr>
            <a:endParaRPr lang="tr-TR" sz="1200" dirty="0">
              <a:solidFill>
                <a:srgbClr val="002060"/>
              </a:solidFill>
              <a:latin typeface="Arial Black" pitchFamily="34" charset="0"/>
              <a:cs typeface="Arial" charset="0"/>
              <a:sym typeface="Arial"/>
            </a:endParaRPr>
          </a:p>
        </p:txBody>
      </p:sp>
      <p:pic>
        <p:nvPicPr>
          <p:cNvPr id="8" name="Picture 4">
            <a:extLst>
              <a:ext uri="{FF2B5EF4-FFF2-40B4-BE49-F238E27FC236}">
                <a16:creationId xmlns:a16="http://schemas.microsoft.com/office/drawing/2014/main" id="{A3E7BF7A-A069-4D55-A263-52BBC88F95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838" y="4164582"/>
            <a:ext cx="11718298" cy="1750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ikdörtgen: Köşeleri Yuvarlatılmış 1">
            <a:extLst>
              <a:ext uri="{FF2B5EF4-FFF2-40B4-BE49-F238E27FC236}">
                <a16:creationId xmlns:a16="http://schemas.microsoft.com/office/drawing/2014/main" id="{FA0EECB5-F573-4059-B019-618C0BA873B1}"/>
              </a:ext>
            </a:extLst>
          </p:cNvPr>
          <p:cNvSpPr/>
          <p:nvPr/>
        </p:nvSpPr>
        <p:spPr>
          <a:xfrm>
            <a:off x="7785812" y="2886007"/>
            <a:ext cx="2262314" cy="13023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dirty="0"/>
              <a:t>0312 551 4412</a:t>
            </a:r>
          </a:p>
          <a:p>
            <a:pPr algn="ctr">
              <a:defRPr/>
            </a:pPr>
            <a:r>
              <a:rPr lang="tr-TR" sz="1200" dirty="0"/>
              <a:t>0312 551 4422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white"/>
                </a:solidFill>
                <a:effectLst/>
                <a:uLnTx/>
                <a:uFillTx/>
                <a:latin typeface="Calibri" panose="020F0502020204030204"/>
                <a:ea typeface="+mn-ea"/>
                <a:cs typeface="+mn-cs"/>
              </a:rPr>
              <a:t>0312 551 4448</a:t>
            </a:r>
          </a:p>
          <a:p>
            <a:pPr algn="ctr"/>
            <a:r>
              <a:rPr lang="tr-TR" sz="1200" dirty="0"/>
              <a:t>0312 551 4451</a:t>
            </a:r>
          </a:p>
          <a:p>
            <a:pPr algn="ctr"/>
            <a:r>
              <a:rPr lang="tr-TR" sz="1200" dirty="0"/>
              <a:t>0312 551 4454</a:t>
            </a:r>
          </a:p>
        </p:txBody>
      </p:sp>
      <p:pic>
        <p:nvPicPr>
          <p:cNvPr id="9" name="Grafik 8" descr="Alıcı düz dolguyla">
            <a:extLst>
              <a:ext uri="{FF2B5EF4-FFF2-40B4-BE49-F238E27FC236}">
                <a16:creationId xmlns:a16="http://schemas.microsoft.com/office/drawing/2014/main" id="{D77EDDE6-AA09-4F1B-A0F3-CEDAE60027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31650" y="3344095"/>
            <a:ext cx="330485" cy="400692"/>
          </a:xfrm>
          <a:prstGeom prst="rect">
            <a:avLst/>
          </a:prstGeom>
        </p:spPr>
      </p:pic>
      <p:sp>
        <p:nvSpPr>
          <p:cNvPr id="10" name="Dikdörtgen: Köşeleri Yuvarlatılmış 9">
            <a:extLst>
              <a:ext uri="{FF2B5EF4-FFF2-40B4-BE49-F238E27FC236}">
                <a16:creationId xmlns:a16="http://schemas.microsoft.com/office/drawing/2014/main" id="{4BE41143-D9C3-4937-8DFE-D6B579061016}"/>
              </a:ext>
            </a:extLst>
          </p:cNvPr>
          <p:cNvSpPr/>
          <p:nvPr/>
        </p:nvSpPr>
        <p:spPr>
          <a:xfrm>
            <a:off x="4406189" y="2886007"/>
            <a:ext cx="3248058" cy="12678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dirty="0">
                <a:solidFill>
                  <a:schemeClr val="bg1"/>
                </a:solidFill>
                <a:latin typeface="Open Sans" panose="020B0606030504020204" pitchFamily="34" charset="0"/>
              </a:rPr>
              <a:t>t</a:t>
            </a:r>
            <a:r>
              <a:rPr lang="tr-TR" sz="1200" b="0" i="0" dirty="0">
                <a:solidFill>
                  <a:schemeClr val="bg1"/>
                </a:solidFill>
                <a:effectLst/>
                <a:latin typeface="Open Sans" panose="020B0606030504020204" pitchFamily="34" charset="0"/>
              </a:rPr>
              <a:t>kgm.gov.tr/</a:t>
            </a:r>
            <a:r>
              <a:rPr lang="tr-TR" sz="1200" b="0" i="0" dirty="0" err="1">
                <a:solidFill>
                  <a:schemeClr val="bg1"/>
                </a:solidFill>
                <a:effectLst/>
                <a:latin typeface="Open Sans" panose="020B0606030504020204" pitchFamily="34" charset="0"/>
              </a:rPr>
              <a:t>lihkab</a:t>
            </a:r>
            <a:endParaRPr lang="tr-TR" sz="1200" b="0" i="0" dirty="0">
              <a:solidFill>
                <a:schemeClr val="bg1"/>
              </a:solidFill>
              <a:effectLst/>
              <a:latin typeface="Open Sans" panose="020B0606030504020204" pitchFamily="34" charset="0"/>
            </a:endParaRPr>
          </a:p>
          <a:p>
            <a:pPr algn="ctr"/>
            <a:endParaRPr lang="tr-TR" sz="1200" b="0" i="0" dirty="0">
              <a:solidFill>
                <a:schemeClr val="bg1"/>
              </a:solidFill>
              <a:effectLst/>
              <a:latin typeface="Open Sans" panose="020B0606030504020204" pitchFamily="34" charset="0"/>
            </a:endParaRPr>
          </a:p>
          <a:p>
            <a:pPr algn="ctr"/>
            <a:r>
              <a:rPr lang="tr-TR" sz="1200" b="0" i="0" dirty="0">
                <a:solidFill>
                  <a:schemeClr val="bg1"/>
                </a:solidFill>
                <a:effectLst/>
                <a:latin typeface="Open Sans" panose="020B0606030504020204" pitchFamily="34" charset="0"/>
                <a:hlinkClick r:id="rId8">
                  <a:extLst>
                    <a:ext uri="{A12FA001-AC4F-418D-AE19-62706E023703}">
                      <ahyp:hlinkClr xmlns:ahyp="http://schemas.microsoft.com/office/drawing/2018/hyperlinkcolor" val="tx"/>
                    </a:ext>
                  </a:extLst>
                </a:hlinkClick>
              </a:rPr>
              <a:t>lihkab@tkgm.gov.tr</a:t>
            </a:r>
            <a:endParaRPr lang="tr-TR" sz="1200" b="0" i="0" dirty="0">
              <a:solidFill>
                <a:schemeClr val="bg1"/>
              </a:solidFill>
              <a:effectLst/>
              <a:latin typeface="Open Sans" panose="020B0606030504020204" pitchFamily="34" charset="0"/>
            </a:endParaRPr>
          </a:p>
          <a:p>
            <a:pPr algn="ctr"/>
            <a:endParaRPr lang="tr-TR" sz="1200" b="0" i="0" dirty="0">
              <a:solidFill>
                <a:schemeClr val="bg1"/>
              </a:solidFill>
              <a:effectLst/>
              <a:latin typeface="Open Sans" panose="020B0606030504020204" pitchFamily="34" charset="0"/>
            </a:endParaRPr>
          </a:p>
          <a:p>
            <a:pPr algn="ctr"/>
            <a:r>
              <a:rPr lang="tr-TR" sz="1000" dirty="0">
                <a:solidFill>
                  <a:schemeClr val="bg1"/>
                </a:solidFill>
                <a:latin typeface="Open Sans" panose="020B0606030504020204" pitchFamily="34" charset="0"/>
              </a:rPr>
              <a:t>            Ayvalı mahallesi Afra caddesi No:1A </a:t>
            </a:r>
          </a:p>
          <a:p>
            <a:pPr algn="ctr"/>
            <a:r>
              <a:rPr lang="tr-TR" sz="1000" dirty="0">
                <a:solidFill>
                  <a:schemeClr val="bg1"/>
                </a:solidFill>
                <a:latin typeface="Open Sans" panose="020B0606030504020204" pitchFamily="34" charset="0"/>
              </a:rPr>
              <a:t>Etlik / KEÇİÖREN/ ANKARA</a:t>
            </a:r>
            <a:endParaRPr lang="tr-TR" sz="1000" dirty="0">
              <a:solidFill>
                <a:schemeClr val="bg1"/>
              </a:solidFill>
            </a:endParaRPr>
          </a:p>
        </p:txBody>
      </p:sp>
      <p:pic>
        <p:nvPicPr>
          <p:cNvPr id="12" name="Grafik 11" descr="İnternet düz dolguyla">
            <a:extLst>
              <a:ext uri="{FF2B5EF4-FFF2-40B4-BE49-F238E27FC236}">
                <a16:creationId xmlns:a16="http://schemas.microsoft.com/office/drawing/2014/main" id="{964174AD-01E9-419C-9398-50D0946DACD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02823" y="2924753"/>
            <a:ext cx="350662" cy="350662"/>
          </a:xfrm>
          <a:prstGeom prst="rect">
            <a:avLst/>
          </a:prstGeom>
        </p:spPr>
      </p:pic>
      <p:pic>
        <p:nvPicPr>
          <p:cNvPr id="15" name="Grafik 14" descr="İşaretleyici düz dolguyla">
            <a:extLst>
              <a:ext uri="{FF2B5EF4-FFF2-40B4-BE49-F238E27FC236}">
                <a16:creationId xmlns:a16="http://schemas.microsoft.com/office/drawing/2014/main" id="{E7A4D34A-949B-4579-933F-5D48BA099B7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571285" y="3733482"/>
            <a:ext cx="442503" cy="350662"/>
          </a:xfrm>
          <a:prstGeom prst="rect">
            <a:avLst/>
          </a:prstGeom>
        </p:spPr>
      </p:pic>
      <p:pic>
        <p:nvPicPr>
          <p:cNvPr id="17" name="Grafik 16" descr="E-posta düz dolguyla">
            <a:extLst>
              <a:ext uri="{FF2B5EF4-FFF2-40B4-BE49-F238E27FC236}">
                <a16:creationId xmlns:a16="http://schemas.microsoft.com/office/drawing/2014/main" id="{6151C4AC-56CE-4C6B-84D8-DFE3C68C20E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651725" y="3404756"/>
            <a:ext cx="301759" cy="301759"/>
          </a:xfrm>
          <a:prstGeom prst="rect">
            <a:avLst/>
          </a:prstGeom>
        </p:spPr>
      </p:pic>
    </p:spTree>
    <p:extLst>
      <p:ext uri="{BB962C8B-B14F-4D97-AF65-F5344CB8AC3E}">
        <p14:creationId xmlns:p14="http://schemas.microsoft.com/office/powerpoint/2010/main" val="383597312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Köşeleri Yuvarlatılmış 2">
            <a:extLst>
              <a:ext uri="{FF2B5EF4-FFF2-40B4-BE49-F238E27FC236}">
                <a16:creationId xmlns:a16="http://schemas.microsoft.com/office/drawing/2014/main" id="{ABC3F017-6BD5-4338-B7B9-C3295A7F2EEF}"/>
              </a:ext>
            </a:extLst>
          </p:cNvPr>
          <p:cNvSpPr/>
          <p:nvPr/>
        </p:nvSpPr>
        <p:spPr>
          <a:xfrm>
            <a:off x="315077" y="328773"/>
            <a:ext cx="11510478" cy="45745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tr-TR" sz="1800" b="1" i="0" u="none" strike="noStrike" baseline="0" dirty="0">
                <a:solidFill>
                  <a:srgbClr val="000000"/>
                </a:solidFill>
                <a:latin typeface="Arial" panose="020B0604020202020204" pitchFamily="34" charset="0"/>
                <a:cs typeface="Arial" panose="020B0604020202020204" pitchFamily="34" charset="0"/>
              </a:rPr>
              <a:t>Kuruluş, görev, lisans verilmesi ve denetim </a:t>
            </a:r>
            <a:endParaRPr lang="tr-TR" dirty="0">
              <a:latin typeface="Arial" panose="020B0604020202020204" pitchFamily="34" charset="0"/>
              <a:cs typeface="Arial" panose="020B0604020202020204" pitchFamily="34" charset="0"/>
            </a:endParaRPr>
          </a:p>
        </p:txBody>
      </p:sp>
      <p:sp>
        <p:nvSpPr>
          <p:cNvPr id="6" name="Akış Çizelgesi: Sıralı Erişimli Depolama 5">
            <a:extLst>
              <a:ext uri="{FF2B5EF4-FFF2-40B4-BE49-F238E27FC236}">
                <a16:creationId xmlns:a16="http://schemas.microsoft.com/office/drawing/2014/main" id="{35FA1CD2-4600-4156-BF29-5FD5D7C9C800}"/>
              </a:ext>
            </a:extLst>
          </p:cNvPr>
          <p:cNvSpPr/>
          <p:nvPr/>
        </p:nvSpPr>
        <p:spPr>
          <a:xfrm>
            <a:off x="315076" y="861998"/>
            <a:ext cx="5270642" cy="1744554"/>
          </a:xfrm>
          <a:prstGeom prst="flowChartMagneticTape">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tr-TR" sz="1200" dirty="0">
                <a:solidFill>
                  <a:schemeClr val="tx1"/>
                </a:solidFill>
                <a:latin typeface="Arial" pitchFamily="34" charset="0"/>
                <a:cs typeface="Arial" pitchFamily="34" charset="0"/>
              </a:rPr>
              <a:t>Şartları taşıyan  </a:t>
            </a:r>
          </a:p>
          <a:p>
            <a:pPr algn="ctr">
              <a:lnSpc>
                <a:spcPct val="150000"/>
              </a:lnSpc>
            </a:pPr>
            <a:r>
              <a:rPr lang="tr-TR" sz="1200" dirty="0">
                <a:solidFill>
                  <a:schemeClr val="tx1"/>
                </a:solidFill>
                <a:latin typeface="Arial" pitchFamily="34" charset="0"/>
                <a:cs typeface="Arial" pitchFamily="34" charset="0"/>
              </a:rPr>
              <a:t>lisans başvurusunda bulunan mühendislere</a:t>
            </a:r>
          </a:p>
          <a:p>
            <a:pPr algn="ctr">
              <a:lnSpc>
                <a:spcPct val="150000"/>
              </a:lnSpc>
            </a:pPr>
            <a:r>
              <a:rPr lang="tr-TR" sz="1200" dirty="0">
                <a:solidFill>
                  <a:schemeClr val="tx1"/>
                </a:solidFill>
                <a:latin typeface="Arial" pitchFamily="34" charset="0"/>
                <a:cs typeface="Arial" pitchFamily="34" charset="0"/>
              </a:rPr>
              <a:t> lisanslı harita ve kadastro mühendislik faaliyeti yürütebilmeleri için </a:t>
            </a:r>
          </a:p>
          <a:p>
            <a:pPr algn="ctr">
              <a:lnSpc>
                <a:spcPct val="150000"/>
              </a:lnSpc>
            </a:pPr>
            <a:r>
              <a:rPr lang="tr-TR" sz="1200" dirty="0">
                <a:solidFill>
                  <a:schemeClr val="tx1"/>
                </a:solidFill>
                <a:latin typeface="Arial" pitchFamily="34" charset="0"/>
                <a:cs typeface="Arial" pitchFamily="34" charset="0"/>
              </a:rPr>
              <a:t>Tapu ve Kadastro Genel Müdürlüğü tarafından lisans verilir.</a:t>
            </a:r>
            <a:endParaRPr lang="tr-TR" sz="900" dirty="0">
              <a:latin typeface="Arial" pitchFamily="34" charset="0"/>
              <a:cs typeface="Arial" pitchFamily="34" charset="0"/>
            </a:endParaRPr>
          </a:p>
        </p:txBody>
      </p:sp>
      <p:sp>
        <p:nvSpPr>
          <p:cNvPr id="9" name="Akış Çizelgesi: Sıralı Erişimli Depolama 8">
            <a:extLst>
              <a:ext uri="{FF2B5EF4-FFF2-40B4-BE49-F238E27FC236}">
                <a16:creationId xmlns:a16="http://schemas.microsoft.com/office/drawing/2014/main" id="{37B73569-C5B2-469E-A408-BD96DD2A4EF9}"/>
              </a:ext>
            </a:extLst>
          </p:cNvPr>
          <p:cNvSpPr/>
          <p:nvPr/>
        </p:nvSpPr>
        <p:spPr>
          <a:xfrm>
            <a:off x="6661080" y="861998"/>
            <a:ext cx="5078856" cy="1630128"/>
          </a:xfrm>
          <a:prstGeom prst="flowChartMagneticTape">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tr-TR" sz="1400" dirty="0">
                <a:solidFill>
                  <a:schemeClr val="tx1"/>
                </a:solidFill>
                <a:latin typeface="Arial" pitchFamily="34" charset="0"/>
                <a:cs typeface="Arial" pitchFamily="34" charset="0"/>
              </a:rPr>
              <a:t>Lisanslı harita kadastro mühendislik büroları</a:t>
            </a:r>
          </a:p>
          <a:p>
            <a:pPr algn="ctr"/>
            <a:r>
              <a:rPr lang="tr-TR" sz="1400" dirty="0">
                <a:solidFill>
                  <a:schemeClr val="tx1"/>
                </a:solidFill>
                <a:latin typeface="Arial" pitchFamily="34" charset="0"/>
                <a:cs typeface="Arial" pitchFamily="34" charset="0"/>
              </a:rPr>
              <a:t> </a:t>
            </a:r>
            <a:r>
              <a:rPr lang="tr-TR" sz="1400" dirty="0">
                <a:solidFill>
                  <a:srgbClr val="FF0000"/>
                </a:solidFill>
                <a:latin typeface="Arial" pitchFamily="34" charset="0"/>
                <a:cs typeface="Arial" pitchFamily="34" charset="0"/>
              </a:rPr>
              <a:t>il genelinde yetkili olmak üzere</a:t>
            </a:r>
          </a:p>
          <a:p>
            <a:pPr algn="ctr"/>
            <a:r>
              <a:rPr lang="tr-TR" sz="1400" dirty="0">
                <a:latin typeface="Arial" pitchFamily="34" charset="0"/>
                <a:cs typeface="Arial" pitchFamily="34" charset="0"/>
              </a:rPr>
              <a:t> </a:t>
            </a:r>
            <a:r>
              <a:rPr lang="tr-TR" sz="1400" dirty="0">
                <a:solidFill>
                  <a:schemeClr val="tx1"/>
                </a:solidFill>
                <a:latin typeface="Arial" pitchFamily="34" charset="0"/>
                <a:cs typeface="Arial" pitchFamily="34" charset="0"/>
              </a:rPr>
              <a:t>lisanslı</a:t>
            </a:r>
            <a:r>
              <a:rPr lang="tr-TR" sz="1400" dirty="0">
                <a:latin typeface="Arial" pitchFamily="34" charset="0"/>
                <a:cs typeface="Arial" pitchFamily="34" charset="0"/>
              </a:rPr>
              <a:t> </a:t>
            </a:r>
            <a:r>
              <a:rPr lang="tr-TR" sz="1400" dirty="0">
                <a:solidFill>
                  <a:schemeClr val="tx1"/>
                </a:solidFill>
                <a:latin typeface="Arial" pitchFamily="34" charset="0"/>
                <a:cs typeface="Arial" pitchFamily="34" charset="0"/>
              </a:rPr>
              <a:t>mühendisin</a:t>
            </a:r>
            <a:r>
              <a:rPr lang="tr-TR" sz="1400" dirty="0">
                <a:latin typeface="Arial" pitchFamily="34" charset="0"/>
                <a:cs typeface="Arial" pitchFamily="34" charset="0"/>
              </a:rPr>
              <a:t> </a:t>
            </a:r>
            <a:r>
              <a:rPr lang="tr-TR" sz="1400" u="sng" dirty="0">
                <a:solidFill>
                  <a:srgbClr val="FF0000"/>
                </a:solidFill>
                <a:latin typeface="Arial" pitchFamily="34" charset="0"/>
                <a:cs typeface="Arial" pitchFamily="34" charset="0"/>
              </a:rPr>
              <a:t>talep ettiği ilçede </a:t>
            </a:r>
            <a:r>
              <a:rPr lang="tr-TR" sz="1400" dirty="0">
                <a:solidFill>
                  <a:schemeClr val="tx1"/>
                </a:solidFill>
                <a:latin typeface="Arial" pitchFamily="34" charset="0"/>
                <a:cs typeface="Arial" pitchFamily="34" charset="0"/>
              </a:rPr>
              <a:t>kurulur</a:t>
            </a:r>
            <a:r>
              <a:rPr lang="tr-TR" sz="1200" dirty="0">
                <a:solidFill>
                  <a:schemeClr val="tx1"/>
                </a:solidFill>
                <a:latin typeface="Arial" pitchFamily="34" charset="0"/>
                <a:cs typeface="Arial" pitchFamily="34" charset="0"/>
              </a:rPr>
              <a:t>.</a:t>
            </a:r>
            <a:endParaRPr lang="tr-TR" sz="1200" dirty="0">
              <a:solidFill>
                <a:schemeClr val="tx1"/>
              </a:solidFill>
            </a:endParaRPr>
          </a:p>
        </p:txBody>
      </p:sp>
      <p:sp>
        <p:nvSpPr>
          <p:cNvPr id="10" name="Akış Çizelgesi: Sıralı Erişimli Depolama 9">
            <a:extLst>
              <a:ext uri="{FF2B5EF4-FFF2-40B4-BE49-F238E27FC236}">
                <a16:creationId xmlns:a16="http://schemas.microsoft.com/office/drawing/2014/main" id="{2F543452-E485-45B9-BAED-2A6024E8DCE8}"/>
              </a:ext>
            </a:extLst>
          </p:cNvPr>
          <p:cNvSpPr/>
          <p:nvPr/>
        </p:nvSpPr>
        <p:spPr>
          <a:xfrm>
            <a:off x="6846013" y="2676796"/>
            <a:ext cx="4893923" cy="1820590"/>
          </a:xfrm>
          <a:prstGeom prst="flowChartMagneticTape">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tr-TR" sz="1400" dirty="0">
                <a:solidFill>
                  <a:schemeClr val="tx1"/>
                </a:solidFill>
                <a:latin typeface="Arial" pitchFamily="34" charset="0"/>
                <a:cs typeface="Arial" pitchFamily="34" charset="0"/>
              </a:rPr>
              <a:t>Kanun kapsamına giren iş ve işlemlerin başvuruları, Tapu ve Kadastro Genel Müdürlüğünce belirlenen yöntemlerle yapılır.</a:t>
            </a:r>
            <a:endParaRPr lang="tr-TR" sz="1400" dirty="0">
              <a:solidFill>
                <a:schemeClr val="tx1"/>
              </a:solidFill>
            </a:endParaRPr>
          </a:p>
        </p:txBody>
      </p:sp>
      <p:sp>
        <p:nvSpPr>
          <p:cNvPr id="11" name="Akış Çizelgesi: Sıralı Erişimli Depolama 10">
            <a:extLst>
              <a:ext uri="{FF2B5EF4-FFF2-40B4-BE49-F238E27FC236}">
                <a16:creationId xmlns:a16="http://schemas.microsoft.com/office/drawing/2014/main" id="{B1228C9E-105B-480E-9B88-BFA3777EB019}"/>
              </a:ext>
            </a:extLst>
          </p:cNvPr>
          <p:cNvSpPr/>
          <p:nvPr/>
        </p:nvSpPr>
        <p:spPr>
          <a:xfrm>
            <a:off x="503435" y="2682322"/>
            <a:ext cx="4893923" cy="1954142"/>
          </a:xfrm>
          <a:prstGeom prst="flowChartMagneticTape">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tr-TR" sz="1100" dirty="0">
                <a:solidFill>
                  <a:schemeClr val="tx1"/>
                </a:solidFill>
                <a:latin typeface="Arial" pitchFamily="34" charset="0"/>
                <a:cs typeface="Arial" pitchFamily="34" charset="0"/>
              </a:rPr>
              <a:t>Lisansların verilmesi, iptal edilmesi ve sicillerin tutulması ile lisanslı büro </a:t>
            </a:r>
          </a:p>
          <a:p>
            <a:pPr algn="ctr">
              <a:lnSpc>
                <a:spcPct val="150000"/>
              </a:lnSpc>
            </a:pPr>
            <a:r>
              <a:rPr lang="tr-TR" sz="1100" dirty="0">
                <a:solidFill>
                  <a:srgbClr val="FF0000"/>
                </a:solidFill>
                <a:latin typeface="Arial" pitchFamily="34" charset="0"/>
                <a:cs typeface="Arial" pitchFamily="34" charset="0"/>
              </a:rPr>
              <a:t>faaliyetlerinin denetimini yaparak uyarma, kınama, lisansın geçici veya sürekli iptali cezalarını vermeye </a:t>
            </a:r>
            <a:r>
              <a:rPr lang="tr-TR" sz="1100" dirty="0">
                <a:solidFill>
                  <a:schemeClr val="tx1"/>
                </a:solidFill>
                <a:latin typeface="Arial" pitchFamily="34" charset="0"/>
                <a:cs typeface="Arial" pitchFamily="34" charset="0"/>
              </a:rPr>
              <a:t>Tapu ve Kadastro Genel Müdürlüğü yetkilidir.</a:t>
            </a:r>
            <a:endParaRPr lang="tr-TR" sz="1000" dirty="0">
              <a:solidFill>
                <a:srgbClr val="FF0000"/>
              </a:solidFill>
              <a:latin typeface="Arial" pitchFamily="34" charset="0"/>
              <a:cs typeface="Arial" pitchFamily="34" charset="0"/>
            </a:endParaRPr>
          </a:p>
        </p:txBody>
      </p:sp>
      <p:sp>
        <p:nvSpPr>
          <p:cNvPr id="12" name="Akış Çizelgesi: Sıralı Erişimli Depolama 11">
            <a:extLst>
              <a:ext uri="{FF2B5EF4-FFF2-40B4-BE49-F238E27FC236}">
                <a16:creationId xmlns:a16="http://schemas.microsoft.com/office/drawing/2014/main" id="{3D5CC10A-4869-49B7-BDE2-C3CD00AFF3FD}"/>
              </a:ext>
            </a:extLst>
          </p:cNvPr>
          <p:cNvSpPr/>
          <p:nvPr/>
        </p:nvSpPr>
        <p:spPr>
          <a:xfrm>
            <a:off x="4340831" y="4497385"/>
            <a:ext cx="5010364" cy="1700373"/>
          </a:xfrm>
          <a:prstGeom prst="flowChartMagneticTape">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tr-TR" sz="1400" dirty="0">
                <a:solidFill>
                  <a:schemeClr val="tx1"/>
                </a:solidFill>
                <a:latin typeface="Arial" pitchFamily="34" charset="0"/>
                <a:cs typeface="Arial" pitchFamily="34" charset="0"/>
              </a:rPr>
              <a:t>Kuruluş, görev, lisans verilmesi, iş dağıtımı, lisanslı büro yetkilendirmesi ve denetime ilişkin usul ve esaslar ile mekân, personel ve donanımlarına ilişkin hususlar yönetmelikte belirlenir.</a:t>
            </a:r>
            <a:endParaRPr lang="tr-TR" sz="1400" dirty="0">
              <a:solidFill>
                <a:schemeClr val="tx1"/>
              </a:solidFill>
            </a:endParaRPr>
          </a:p>
        </p:txBody>
      </p:sp>
    </p:spTree>
    <p:extLst>
      <p:ext uri="{BB962C8B-B14F-4D97-AF65-F5344CB8AC3E}">
        <p14:creationId xmlns:p14="http://schemas.microsoft.com/office/powerpoint/2010/main" val="2930654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etin kutusu 6">
            <a:extLst>
              <a:ext uri="{FF2B5EF4-FFF2-40B4-BE49-F238E27FC236}">
                <a16:creationId xmlns:a16="http://schemas.microsoft.com/office/drawing/2014/main" id="{1490270C-2454-4333-861E-7B2ADD256A57}"/>
              </a:ext>
            </a:extLst>
          </p:cNvPr>
          <p:cNvSpPr txBox="1"/>
          <p:nvPr/>
        </p:nvSpPr>
        <p:spPr>
          <a:xfrm>
            <a:off x="256618" y="1923305"/>
            <a:ext cx="5444095" cy="1564531"/>
          </a:xfrm>
          <a:prstGeom prst="rect">
            <a:avLst/>
          </a:prstGeom>
          <a:noFill/>
        </p:spPr>
        <p:txBody>
          <a:bodyPr wrap="square">
            <a:spAutoFit/>
          </a:bodyPr>
          <a:lstStyle/>
          <a:p>
            <a:pPr marL="0" indent="0" algn="just">
              <a:buNone/>
            </a:pPr>
            <a:r>
              <a:rPr lang="tr-TR" sz="1800" b="1" dirty="0">
                <a:solidFill>
                  <a:schemeClr val="accent6">
                    <a:lumMod val="75000"/>
                  </a:schemeClr>
                </a:solidFill>
                <a:latin typeface="Arial" panose="020B0604020202020204" pitchFamily="34" charset="0"/>
                <a:cs typeface="Arial" panose="020B0604020202020204" pitchFamily="34" charset="0"/>
              </a:rPr>
              <a:t>                                                  </a:t>
            </a:r>
          </a:p>
          <a:p>
            <a:pPr algn="just">
              <a:lnSpc>
                <a:spcPct val="150000"/>
              </a:lnSpc>
            </a:pPr>
            <a:endParaRPr lang="tr-TR" sz="1800" dirty="0">
              <a:latin typeface="Arial" panose="020B0604020202020204" pitchFamily="34" charset="0"/>
              <a:cs typeface="Arial" panose="020B0604020202020204" pitchFamily="34" charset="0"/>
            </a:endParaRPr>
          </a:p>
          <a:p>
            <a:pPr algn="just">
              <a:lnSpc>
                <a:spcPct val="150000"/>
              </a:lnSpc>
              <a:buFont typeface="Wingdings" panose="05000000000000000000" pitchFamily="2" charset="2"/>
              <a:buChar char="ü"/>
            </a:pPr>
            <a:endParaRPr lang="tr-TR" dirty="0">
              <a:latin typeface="Arial" panose="020B0604020202020204" pitchFamily="34" charset="0"/>
              <a:cs typeface="Arial" panose="020B0604020202020204" pitchFamily="34" charset="0"/>
            </a:endParaRPr>
          </a:p>
          <a:p>
            <a:pPr algn="just">
              <a:lnSpc>
                <a:spcPct val="150000"/>
              </a:lnSpc>
            </a:pPr>
            <a:endParaRPr lang="tr-TR" sz="1800" dirty="0">
              <a:latin typeface="Arial" panose="020B0604020202020204" pitchFamily="34" charset="0"/>
              <a:cs typeface="Arial" panose="020B0604020202020204" pitchFamily="34" charset="0"/>
            </a:endParaRPr>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8841" y="3619860"/>
            <a:ext cx="2280747" cy="152049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6" name="Dikdörtgen: Köşeleri Yuvarlatılmış 5">
            <a:extLst>
              <a:ext uri="{FF2B5EF4-FFF2-40B4-BE49-F238E27FC236}">
                <a16:creationId xmlns:a16="http://schemas.microsoft.com/office/drawing/2014/main" id="{530AF7B1-91D4-4B78-91C2-E859E95C95E3}"/>
              </a:ext>
            </a:extLst>
          </p:cNvPr>
          <p:cNvSpPr/>
          <p:nvPr/>
        </p:nvSpPr>
        <p:spPr>
          <a:xfrm>
            <a:off x="256618" y="400946"/>
            <a:ext cx="11610033" cy="38528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indent="0" algn="ctr">
              <a:buNone/>
            </a:pPr>
            <a:r>
              <a:rPr lang="tr-TR" sz="2000" b="1" dirty="0">
                <a:solidFill>
                  <a:schemeClr val="tx1"/>
                </a:solidFill>
                <a:latin typeface="Arial" panose="020B0604020202020204" pitchFamily="34" charset="0"/>
                <a:cs typeface="Arial" panose="020B0604020202020204" pitchFamily="34" charset="0"/>
              </a:rPr>
              <a:t>Sorumluluk</a:t>
            </a:r>
          </a:p>
        </p:txBody>
      </p:sp>
      <p:sp>
        <p:nvSpPr>
          <p:cNvPr id="3" name="Dikdörtgen: Köşeleri Yuvarlatılmış 2">
            <a:extLst>
              <a:ext uri="{FF2B5EF4-FFF2-40B4-BE49-F238E27FC236}">
                <a16:creationId xmlns:a16="http://schemas.microsoft.com/office/drawing/2014/main" id="{B007F26E-ADCC-4FAD-840E-3D23104485DB}"/>
              </a:ext>
            </a:extLst>
          </p:cNvPr>
          <p:cNvSpPr/>
          <p:nvPr/>
        </p:nvSpPr>
        <p:spPr>
          <a:xfrm>
            <a:off x="403231" y="3700353"/>
            <a:ext cx="4986391" cy="19057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tr-TR" sz="1400" b="1" dirty="0">
                <a:latin typeface="Arial" panose="020B0604020202020204" pitchFamily="34" charset="0"/>
                <a:cs typeface="Arial" panose="020B0604020202020204" pitchFamily="34" charset="0"/>
              </a:rPr>
              <a:t>YEMİN</a:t>
            </a:r>
          </a:p>
          <a:p>
            <a:pPr algn="ctr">
              <a:lnSpc>
                <a:spcPct val="150000"/>
              </a:lnSpc>
            </a:pPr>
            <a:r>
              <a:rPr lang="tr-TR" sz="1400" dirty="0">
                <a:latin typeface="Arial" panose="020B0604020202020204" pitchFamily="34" charset="0"/>
                <a:cs typeface="Arial" panose="020B0604020202020204" pitchFamily="34" charset="0"/>
              </a:rPr>
              <a:t>görevini doğru ve tarafsız olarak yürüteceğine, </a:t>
            </a:r>
          </a:p>
          <a:p>
            <a:pPr algn="ctr">
              <a:lnSpc>
                <a:spcPct val="150000"/>
              </a:lnSpc>
            </a:pPr>
            <a:r>
              <a:rPr lang="tr-TR" sz="1400" dirty="0">
                <a:latin typeface="Arial" panose="020B0604020202020204" pitchFamily="34" charset="0"/>
                <a:cs typeface="Arial" panose="020B0604020202020204" pitchFamily="34" charset="0"/>
              </a:rPr>
              <a:t> Kanun hükümlerine ve ilgili mevzuata aykırı hareket etmeyeceğine ve ettirmeyeceğine </a:t>
            </a:r>
          </a:p>
        </p:txBody>
      </p:sp>
      <p:sp>
        <p:nvSpPr>
          <p:cNvPr id="11" name="Dikdörtgen: Köşeleri Yuvarlatılmış 10">
            <a:extLst>
              <a:ext uri="{FF2B5EF4-FFF2-40B4-BE49-F238E27FC236}">
                <a16:creationId xmlns:a16="http://schemas.microsoft.com/office/drawing/2014/main" id="{CEA2A9CF-0FEB-4202-BF56-96A72813A398}"/>
              </a:ext>
            </a:extLst>
          </p:cNvPr>
          <p:cNvSpPr/>
          <p:nvPr/>
        </p:nvSpPr>
        <p:spPr>
          <a:xfrm>
            <a:off x="6760395" y="1857010"/>
            <a:ext cx="5106256" cy="17628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tr-TR" sz="1400" dirty="0">
                <a:latin typeface="Arial" panose="020B0604020202020204" pitchFamily="34" charset="0"/>
                <a:cs typeface="Arial" panose="020B0604020202020204" pitchFamily="34" charset="0"/>
              </a:rPr>
              <a:t>İmza yetkisi </a:t>
            </a:r>
            <a:r>
              <a:rPr lang="tr-TR" sz="1400" b="1" dirty="0">
                <a:latin typeface="Arial" panose="020B0604020202020204" pitchFamily="34" charset="0"/>
                <a:cs typeface="Arial" panose="020B0604020202020204" pitchFamily="34" charset="0"/>
              </a:rPr>
              <a:t>en fazla </a:t>
            </a:r>
            <a:r>
              <a:rPr lang="tr-TR" sz="1400" b="1" dirty="0">
                <a:solidFill>
                  <a:schemeClr val="bg1"/>
                </a:solidFill>
                <a:latin typeface="Arial" panose="020B0604020202020204" pitchFamily="34" charset="0"/>
                <a:cs typeface="Arial" panose="020B0604020202020204" pitchFamily="34" charset="0"/>
              </a:rPr>
              <a:t>bir ay </a:t>
            </a:r>
            <a:r>
              <a:rPr lang="tr-TR" sz="1400" b="1" dirty="0">
                <a:latin typeface="Arial" panose="020B0604020202020204" pitchFamily="34" charset="0"/>
                <a:cs typeface="Arial" panose="020B0604020202020204" pitchFamily="34" charset="0"/>
              </a:rPr>
              <a:t>süre </a:t>
            </a:r>
          </a:p>
          <a:p>
            <a:pPr algn="ctr">
              <a:lnSpc>
                <a:spcPct val="150000"/>
              </a:lnSpc>
            </a:pPr>
            <a:r>
              <a:rPr lang="tr-TR" sz="1400" b="1" dirty="0">
                <a:latin typeface="Arial" panose="020B0604020202020204" pitchFamily="34" charset="0"/>
                <a:cs typeface="Arial" panose="020B0604020202020204" pitchFamily="34" charset="0"/>
              </a:rPr>
              <a:t>en az iki yıl harita ve kadastro hizmetlerinde deneyimli</a:t>
            </a:r>
            <a:r>
              <a:rPr lang="tr-TR" sz="1400" dirty="0">
                <a:latin typeface="Arial" panose="020B0604020202020204" pitchFamily="34" charset="0"/>
                <a:cs typeface="Arial" panose="020B0604020202020204" pitchFamily="34" charset="0"/>
              </a:rPr>
              <a:t>, mühendisine devredebilir.</a:t>
            </a:r>
            <a:endParaRPr lang="tr-TR" sz="1400" dirty="0"/>
          </a:p>
        </p:txBody>
      </p:sp>
      <p:pic>
        <p:nvPicPr>
          <p:cNvPr id="15" name="Resim 14">
            <a:extLst>
              <a:ext uri="{FF2B5EF4-FFF2-40B4-BE49-F238E27FC236}">
                <a16:creationId xmlns:a16="http://schemas.microsoft.com/office/drawing/2014/main" id="{A4F51148-248B-4EF9-AC70-D58F6D1D4AA7}"/>
              </a:ext>
            </a:extLst>
          </p:cNvPr>
          <p:cNvPicPr>
            <a:picLocks noChangeAspect="1"/>
          </p:cNvPicPr>
          <p:nvPr/>
        </p:nvPicPr>
        <p:blipFill>
          <a:blip r:embed="rId4"/>
          <a:stretch>
            <a:fillRect/>
          </a:stretch>
        </p:blipFill>
        <p:spPr>
          <a:xfrm>
            <a:off x="949653" y="1923305"/>
            <a:ext cx="3458058" cy="1295581"/>
          </a:xfrm>
          <a:prstGeom prst="rect">
            <a:avLst/>
          </a:prstGeom>
        </p:spPr>
      </p:pic>
      <p:sp>
        <p:nvSpPr>
          <p:cNvPr id="2" name="Dikdörtgen 1">
            <a:extLst>
              <a:ext uri="{FF2B5EF4-FFF2-40B4-BE49-F238E27FC236}">
                <a16:creationId xmlns:a16="http://schemas.microsoft.com/office/drawing/2014/main" id="{26285F37-2193-4600-81CD-0970B95CB5B7}"/>
              </a:ext>
            </a:extLst>
          </p:cNvPr>
          <p:cNvSpPr/>
          <p:nvPr/>
        </p:nvSpPr>
        <p:spPr>
          <a:xfrm>
            <a:off x="657225" y="1000125"/>
            <a:ext cx="4186238" cy="5956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dirty="0">
                <a:latin typeface="Arial" panose="020B0604020202020204" pitchFamily="34" charset="0"/>
                <a:cs typeface="Arial" panose="020B0604020202020204" pitchFamily="34" charset="0"/>
              </a:rPr>
              <a:t>Kanun kapsamındaki görevine fiilen başlamadan önce, </a:t>
            </a:r>
            <a:r>
              <a:rPr lang="tr-TR" sz="1600" b="1" dirty="0">
                <a:latin typeface="Arial" panose="020B0604020202020204" pitchFamily="34" charset="0"/>
                <a:cs typeface="Arial" panose="020B0604020202020204" pitchFamily="34" charset="0"/>
              </a:rPr>
              <a:t>o yer </a:t>
            </a:r>
            <a:endParaRPr lang="tr-TR" sz="1600" dirty="0"/>
          </a:p>
        </p:txBody>
      </p:sp>
      <p:sp>
        <p:nvSpPr>
          <p:cNvPr id="5" name="Ok: Aşağı 4">
            <a:extLst>
              <a:ext uri="{FF2B5EF4-FFF2-40B4-BE49-F238E27FC236}">
                <a16:creationId xmlns:a16="http://schemas.microsoft.com/office/drawing/2014/main" id="{E9232A6B-3CD6-4B74-9986-F5D968393F59}"/>
              </a:ext>
            </a:extLst>
          </p:cNvPr>
          <p:cNvSpPr/>
          <p:nvPr/>
        </p:nvSpPr>
        <p:spPr>
          <a:xfrm>
            <a:off x="2478657" y="1621820"/>
            <a:ext cx="400050" cy="2351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8581232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872A6991-647C-4C4D-BA46-52A894043397}"/>
              </a:ext>
            </a:extLst>
          </p:cNvPr>
          <p:cNvPicPr>
            <a:picLocks noChangeAspect="1"/>
          </p:cNvPicPr>
          <p:nvPr/>
        </p:nvPicPr>
        <p:blipFill>
          <a:blip r:embed="rId3"/>
          <a:stretch>
            <a:fillRect/>
          </a:stretch>
        </p:blipFill>
        <p:spPr>
          <a:xfrm>
            <a:off x="4836756" y="1730281"/>
            <a:ext cx="2464333" cy="1968947"/>
          </a:xfrm>
          <a:prstGeom prst="rect">
            <a:avLst/>
          </a:prstGeom>
        </p:spPr>
      </p:pic>
      <p:sp>
        <p:nvSpPr>
          <p:cNvPr id="3" name="İçerik Yer Tutucusu 2">
            <a:extLst>
              <a:ext uri="{FF2B5EF4-FFF2-40B4-BE49-F238E27FC236}">
                <a16:creationId xmlns:a16="http://schemas.microsoft.com/office/drawing/2014/main" id="{429F08B3-A3ED-49F6-9AF0-3B526C2AD980}"/>
              </a:ext>
            </a:extLst>
          </p:cNvPr>
          <p:cNvSpPr>
            <a:spLocks noGrp="1"/>
          </p:cNvSpPr>
          <p:nvPr>
            <p:ph idx="1"/>
          </p:nvPr>
        </p:nvSpPr>
        <p:spPr>
          <a:xfrm>
            <a:off x="329183" y="292609"/>
            <a:ext cx="7236537" cy="5744936"/>
          </a:xfrm>
        </p:spPr>
        <p:txBody>
          <a:bodyPr>
            <a:normAutofit/>
          </a:bodyPr>
          <a:lstStyle/>
          <a:p>
            <a:pPr marL="0" indent="0" algn="just">
              <a:buNone/>
            </a:pPr>
            <a:endParaRPr lang="tr-TR" sz="3300" dirty="0">
              <a:latin typeface="Arial" panose="020B0604020202020204" pitchFamily="34" charset="0"/>
              <a:cs typeface="Arial" panose="020B0604020202020204" pitchFamily="34" charset="0"/>
            </a:endParaRPr>
          </a:p>
          <a:p>
            <a:pPr marL="0" indent="0" algn="just">
              <a:lnSpc>
                <a:spcPct val="150000"/>
              </a:lnSpc>
              <a:buNone/>
            </a:pPr>
            <a:r>
              <a:rPr lang="tr-TR" sz="3300" b="1" dirty="0">
                <a:latin typeface="Arial" panose="020B0604020202020204" pitchFamily="34" charset="0"/>
                <a:cs typeface="Arial" panose="020B0604020202020204" pitchFamily="34" charset="0"/>
              </a:rPr>
              <a:t>     </a:t>
            </a:r>
            <a:endParaRPr lang="tr-TR" sz="3300" dirty="0">
              <a:latin typeface="Arial" panose="020B0604020202020204" pitchFamily="34" charset="0"/>
              <a:cs typeface="Arial" panose="020B0604020202020204" pitchFamily="34" charset="0"/>
            </a:endParaRPr>
          </a:p>
          <a:p>
            <a:pPr marL="0" indent="0" algn="just">
              <a:lnSpc>
                <a:spcPct val="150000"/>
              </a:lnSpc>
              <a:buNone/>
            </a:pPr>
            <a:r>
              <a:rPr lang="tr-TR" sz="3300" b="1" dirty="0">
                <a:solidFill>
                  <a:srgbClr val="FF0000"/>
                </a:solidFill>
                <a:latin typeface="Arial" panose="020B0604020202020204" pitchFamily="34" charset="0"/>
                <a:cs typeface="Arial" panose="020B0604020202020204" pitchFamily="34" charset="0"/>
              </a:rPr>
              <a:t> </a:t>
            </a:r>
          </a:p>
          <a:p>
            <a:pPr marL="0" indent="0" algn="just">
              <a:lnSpc>
                <a:spcPct val="150000"/>
              </a:lnSpc>
              <a:buNone/>
            </a:pPr>
            <a:r>
              <a:rPr lang="tr-TR" sz="3300" dirty="0">
                <a:latin typeface="Arial" panose="020B0604020202020204" pitchFamily="34" charset="0"/>
                <a:cs typeface="Arial" panose="020B0604020202020204" pitchFamily="34" charset="0"/>
              </a:rPr>
              <a:t>     </a:t>
            </a:r>
          </a:p>
        </p:txBody>
      </p:sp>
      <p:sp>
        <p:nvSpPr>
          <p:cNvPr id="4" name="Dikdörtgen: Köşeleri Yuvarlatılmış 3">
            <a:extLst>
              <a:ext uri="{FF2B5EF4-FFF2-40B4-BE49-F238E27FC236}">
                <a16:creationId xmlns:a16="http://schemas.microsoft.com/office/drawing/2014/main" id="{F62AFBCF-8CD7-4AD1-8A1E-ADE9DE83D4BD}"/>
              </a:ext>
            </a:extLst>
          </p:cNvPr>
          <p:cNvSpPr/>
          <p:nvPr/>
        </p:nvSpPr>
        <p:spPr>
          <a:xfrm>
            <a:off x="329183" y="400946"/>
            <a:ext cx="11533634" cy="38528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indent="0" algn="ctr">
              <a:buNone/>
            </a:pPr>
            <a:r>
              <a:rPr lang="tr-TR" sz="1800" b="1" dirty="0">
                <a:solidFill>
                  <a:schemeClr val="tx1"/>
                </a:solidFill>
                <a:latin typeface="Arial" panose="020B0604020202020204" pitchFamily="34" charset="0"/>
                <a:cs typeface="Arial" panose="020B0604020202020204" pitchFamily="34" charset="0"/>
              </a:rPr>
              <a:t>  </a:t>
            </a:r>
            <a:r>
              <a:rPr lang="tr-TR" sz="2000" b="1" dirty="0">
                <a:solidFill>
                  <a:schemeClr val="tx1"/>
                </a:solidFill>
                <a:latin typeface="Arial" panose="020B0604020202020204" pitchFamily="34" charset="0"/>
                <a:cs typeface="Arial" panose="020B0604020202020204" pitchFamily="34" charset="0"/>
              </a:rPr>
              <a:t>Yasaklar</a:t>
            </a:r>
          </a:p>
        </p:txBody>
      </p:sp>
      <p:sp>
        <p:nvSpPr>
          <p:cNvPr id="6" name="Kaydırma: Dikey 5">
            <a:extLst>
              <a:ext uri="{FF2B5EF4-FFF2-40B4-BE49-F238E27FC236}">
                <a16:creationId xmlns:a16="http://schemas.microsoft.com/office/drawing/2014/main" id="{AE817FDA-EAD5-43E1-A6D3-DB4CEA4A5094}"/>
              </a:ext>
            </a:extLst>
          </p:cNvPr>
          <p:cNvSpPr/>
          <p:nvPr/>
        </p:nvSpPr>
        <p:spPr>
          <a:xfrm>
            <a:off x="853926" y="1033081"/>
            <a:ext cx="2961210" cy="1880171"/>
          </a:xfrm>
          <a:prstGeom prst="verticalScroll">
            <a:avLst/>
          </a:prstGeom>
          <a:ln/>
          <a:effectLst>
            <a:innerShdw blurRad="114300">
              <a:prstClr val="black"/>
            </a:inn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tr-TR" b="1" dirty="0">
                <a:latin typeface="Arial" panose="020B0604020202020204" pitchFamily="34" charset="0"/>
                <a:cs typeface="Arial" panose="020B0604020202020204" pitchFamily="34" charset="0"/>
              </a:rPr>
              <a:t>L</a:t>
            </a:r>
            <a:r>
              <a:rPr lang="tr-TR" sz="1800" b="1" dirty="0">
                <a:latin typeface="Arial" panose="020B0604020202020204" pitchFamily="34" charset="0"/>
                <a:cs typeface="Arial" panose="020B0604020202020204" pitchFamily="34" charset="0"/>
              </a:rPr>
              <a:t>isans hakkını devredemez.</a:t>
            </a:r>
            <a:endParaRPr lang="tr-TR" dirty="0"/>
          </a:p>
        </p:txBody>
      </p:sp>
      <p:sp>
        <p:nvSpPr>
          <p:cNvPr id="7" name="Kaydırma: Dikey 6">
            <a:extLst>
              <a:ext uri="{FF2B5EF4-FFF2-40B4-BE49-F238E27FC236}">
                <a16:creationId xmlns:a16="http://schemas.microsoft.com/office/drawing/2014/main" id="{6D280299-9381-42E2-A903-0EA55B33C60C}"/>
              </a:ext>
            </a:extLst>
          </p:cNvPr>
          <p:cNvSpPr/>
          <p:nvPr/>
        </p:nvSpPr>
        <p:spPr>
          <a:xfrm>
            <a:off x="8207572" y="1033081"/>
            <a:ext cx="2888517" cy="1880171"/>
          </a:xfrm>
          <a:prstGeom prst="verticalScroll">
            <a:avLst/>
          </a:prstGeom>
          <a:effectLst>
            <a:innerShdw blurRad="114300">
              <a:prstClr val="black"/>
            </a:inn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tr-TR" sz="1800" dirty="0">
                <a:latin typeface="Arial" panose="020B0604020202020204" pitchFamily="34" charset="0"/>
                <a:cs typeface="Arial" panose="020B0604020202020204" pitchFamily="34" charset="0"/>
              </a:rPr>
              <a:t>Şube veya irtibat bürosu adı altında </a:t>
            </a:r>
            <a:r>
              <a:rPr lang="tr-TR" sz="1800" b="1" dirty="0">
                <a:solidFill>
                  <a:srgbClr val="FF0000"/>
                </a:solidFill>
                <a:latin typeface="Arial" panose="020B0604020202020204" pitchFamily="34" charset="0"/>
                <a:cs typeface="Arial" panose="020B0604020202020204" pitchFamily="34" charset="0"/>
              </a:rPr>
              <a:t>birden fazla büro açamaz.</a:t>
            </a:r>
            <a:endParaRPr lang="tr-TR" dirty="0"/>
          </a:p>
        </p:txBody>
      </p:sp>
      <p:sp>
        <p:nvSpPr>
          <p:cNvPr id="8" name="Kaydırma: Dikey 7">
            <a:extLst>
              <a:ext uri="{FF2B5EF4-FFF2-40B4-BE49-F238E27FC236}">
                <a16:creationId xmlns:a16="http://schemas.microsoft.com/office/drawing/2014/main" id="{E1F176D6-DDEB-45BB-A3F0-8B1288D72033}"/>
              </a:ext>
            </a:extLst>
          </p:cNvPr>
          <p:cNvSpPr/>
          <p:nvPr/>
        </p:nvSpPr>
        <p:spPr>
          <a:xfrm>
            <a:off x="8147356" y="3471426"/>
            <a:ext cx="2883368" cy="2269587"/>
          </a:xfrm>
          <a:prstGeom prst="verticalScroll">
            <a:avLst/>
          </a:prstGeom>
          <a:effectLst>
            <a:innerShdw blurRad="114300">
              <a:prstClr val="black"/>
            </a:inn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tr-TR" sz="1400" dirty="0">
                <a:latin typeface="Arial" panose="020B0604020202020204" pitchFamily="34" charset="0"/>
                <a:cs typeface="Arial" panose="020B0604020202020204" pitchFamily="34" charset="0"/>
              </a:rPr>
              <a:t>ANCAK</a:t>
            </a:r>
          </a:p>
          <a:p>
            <a:pPr algn="ctr"/>
            <a:r>
              <a:rPr lang="tr-TR" sz="1400" dirty="0">
                <a:latin typeface="Arial" panose="020B0604020202020204" pitchFamily="34" charset="0"/>
                <a:cs typeface="Arial" panose="020B0604020202020204" pitchFamily="34" charset="0"/>
              </a:rPr>
              <a:t>yetkili oldukları il dâhilinde </a:t>
            </a:r>
          </a:p>
          <a:p>
            <a:pPr algn="ctr"/>
            <a:r>
              <a:rPr lang="tr-TR" sz="1400" b="1" dirty="0">
                <a:latin typeface="Arial" panose="020B0604020202020204" pitchFamily="34" charset="0"/>
                <a:cs typeface="Arial" panose="020B0604020202020204" pitchFamily="34" charset="0"/>
              </a:rPr>
              <a:t>lisanslı büro kurulmamış ilçelerde </a:t>
            </a:r>
            <a:r>
              <a:rPr lang="tr-TR" sz="1400" b="1" dirty="0">
                <a:solidFill>
                  <a:srgbClr val="FF0000"/>
                </a:solidFill>
                <a:latin typeface="Arial" panose="020B0604020202020204" pitchFamily="34" charset="0"/>
                <a:cs typeface="Arial" panose="020B0604020202020204" pitchFamily="34" charset="0"/>
              </a:rPr>
              <a:t>şube veya irtibat bürosu açabilirler.</a:t>
            </a:r>
            <a:endParaRPr lang="tr-TR" sz="1400" dirty="0"/>
          </a:p>
        </p:txBody>
      </p:sp>
      <p:sp>
        <p:nvSpPr>
          <p:cNvPr id="9" name="Kaydırma: Dikey 8">
            <a:extLst>
              <a:ext uri="{FF2B5EF4-FFF2-40B4-BE49-F238E27FC236}">
                <a16:creationId xmlns:a16="http://schemas.microsoft.com/office/drawing/2014/main" id="{E529468F-A62A-4557-9B14-CA32C59C40DD}"/>
              </a:ext>
            </a:extLst>
          </p:cNvPr>
          <p:cNvSpPr/>
          <p:nvPr/>
        </p:nvSpPr>
        <p:spPr>
          <a:xfrm>
            <a:off x="902600" y="3588864"/>
            <a:ext cx="2863862" cy="2112817"/>
          </a:xfrm>
          <a:prstGeom prst="verticalScroll">
            <a:avLst/>
          </a:prstGeom>
          <a:effectLst>
            <a:innerShdw blurRad="114300">
              <a:prstClr val="black"/>
            </a:innerShdw>
          </a:effectLst>
        </p:spPr>
        <p:style>
          <a:lnRef idx="1">
            <a:schemeClr val="accent5"/>
          </a:lnRef>
          <a:fillRef idx="2">
            <a:schemeClr val="accent5"/>
          </a:fillRef>
          <a:effectRef idx="1">
            <a:schemeClr val="accent5"/>
          </a:effectRef>
          <a:fontRef idx="minor">
            <a:schemeClr val="dk1"/>
          </a:fontRef>
        </p:style>
        <p:txBody>
          <a:bodyPr rtlCol="0" anchor="ctr"/>
          <a:lstStyle/>
          <a:p>
            <a:pPr algn="ctr">
              <a:lnSpc>
                <a:spcPct val="150000"/>
              </a:lnSpc>
            </a:pPr>
            <a:r>
              <a:rPr lang="tr-TR" sz="1100" dirty="0">
                <a:latin typeface="Arial" panose="020B0604020202020204" pitchFamily="34" charset="0"/>
                <a:cs typeface="Arial" panose="020B0604020202020204" pitchFamily="34" charset="0"/>
              </a:rPr>
              <a:t>Tapu ve Kadastro Genel Müdürlüğünden ayrılanlar </a:t>
            </a:r>
          </a:p>
          <a:p>
            <a:pPr marL="0" indent="0" algn="ctr">
              <a:lnSpc>
                <a:spcPct val="150000"/>
              </a:lnSpc>
              <a:buNone/>
            </a:pPr>
            <a:r>
              <a:rPr lang="tr-TR" sz="1100" dirty="0">
                <a:latin typeface="Arial" panose="020B0604020202020204" pitchFamily="34" charset="0"/>
                <a:cs typeface="Arial" panose="020B0604020202020204" pitchFamily="34" charset="0"/>
              </a:rPr>
              <a:t>son iki yıl içinde görev yaptıkları kadastro müdürlüklerinin yetki alanı sınırları içinde </a:t>
            </a:r>
            <a:r>
              <a:rPr lang="tr-TR" sz="1100" dirty="0">
                <a:solidFill>
                  <a:srgbClr val="FF0000"/>
                </a:solidFill>
                <a:latin typeface="Arial" panose="020B0604020202020204" pitchFamily="34" charset="0"/>
                <a:cs typeface="Arial" panose="020B0604020202020204" pitchFamily="34" charset="0"/>
              </a:rPr>
              <a:t>üç</a:t>
            </a:r>
            <a:r>
              <a:rPr lang="tr-TR" sz="1100" dirty="0">
                <a:latin typeface="Arial" panose="020B0604020202020204" pitchFamily="34" charset="0"/>
                <a:cs typeface="Arial" panose="020B0604020202020204" pitchFamily="34" charset="0"/>
              </a:rPr>
              <a:t> yıl süre ile</a:t>
            </a:r>
            <a:r>
              <a:rPr lang="tr-TR" sz="1100" b="1" dirty="0">
                <a:solidFill>
                  <a:srgbClr val="FF0000"/>
                </a:solidFill>
                <a:latin typeface="Arial" panose="020B0604020202020204" pitchFamily="34" charset="0"/>
                <a:cs typeface="Arial" panose="020B0604020202020204" pitchFamily="34" charset="0"/>
              </a:rPr>
              <a:t> lisanslı büro açamazlar.</a:t>
            </a:r>
            <a:endParaRPr lang="tr-TR" sz="1100" dirty="0"/>
          </a:p>
        </p:txBody>
      </p:sp>
      <p:sp>
        <p:nvSpPr>
          <p:cNvPr id="10" name="Ok: Aşağı 9">
            <a:extLst>
              <a:ext uri="{FF2B5EF4-FFF2-40B4-BE49-F238E27FC236}">
                <a16:creationId xmlns:a16="http://schemas.microsoft.com/office/drawing/2014/main" id="{DC81ABF1-18A9-40B0-B2D5-867091B96806}"/>
              </a:ext>
            </a:extLst>
          </p:cNvPr>
          <p:cNvSpPr/>
          <p:nvPr/>
        </p:nvSpPr>
        <p:spPr>
          <a:xfrm>
            <a:off x="9411128" y="3172297"/>
            <a:ext cx="484632" cy="2567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Metin kutusu 10">
            <a:extLst>
              <a:ext uri="{FF2B5EF4-FFF2-40B4-BE49-F238E27FC236}">
                <a16:creationId xmlns:a16="http://schemas.microsoft.com/office/drawing/2014/main" id="{C277E4D0-FE31-4C87-A8A4-21D1C2BAF143}"/>
              </a:ext>
            </a:extLst>
          </p:cNvPr>
          <p:cNvSpPr txBox="1"/>
          <p:nvPr/>
        </p:nvSpPr>
        <p:spPr>
          <a:xfrm>
            <a:off x="3896079" y="1451521"/>
            <a:ext cx="4913615" cy="369332"/>
          </a:xfrm>
          <a:prstGeom prst="rect">
            <a:avLst/>
          </a:prstGeom>
          <a:noFill/>
        </p:spPr>
        <p:txBody>
          <a:bodyPr wrap="square">
            <a:spAutoFit/>
          </a:bodyPr>
          <a:lstStyle/>
          <a:p>
            <a:r>
              <a:rPr lang="tr-TR" sz="1800" dirty="0">
                <a:latin typeface="Arial" panose="020B0604020202020204" pitchFamily="34" charset="0"/>
                <a:cs typeface="Arial" panose="020B0604020202020204" pitchFamily="34" charset="0"/>
              </a:rPr>
              <a:t>Lisanslı harita ve kadastro mühendisleri</a:t>
            </a:r>
            <a:endParaRPr lang="tr-TR" dirty="0"/>
          </a:p>
        </p:txBody>
      </p:sp>
      <p:sp>
        <p:nvSpPr>
          <p:cNvPr id="2" name="Kaydırma: Dikey 1">
            <a:extLst>
              <a:ext uri="{FF2B5EF4-FFF2-40B4-BE49-F238E27FC236}">
                <a16:creationId xmlns:a16="http://schemas.microsoft.com/office/drawing/2014/main" id="{B7F2B6CA-6763-B664-7083-E61EA93ED441}"/>
              </a:ext>
            </a:extLst>
          </p:cNvPr>
          <p:cNvSpPr/>
          <p:nvPr/>
        </p:nvSpPr>
        <p:spPr>
          <a:xfrm>
            <a:off x="4588317" y="3699228"/>
            <a:ext cx="2961210" cy="1880171"/>
          </a:xfrm>
          <a:prstGeom prst="verticalScroll">
            <a:avLst/>
          </a:prstGeom>
          <a:ln/>
          <a:effectLst>
            <a:innerShdw blurRad="114300">
              <a:prstClr val="black"/>
            </a:inn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tr-TR" sz="1800" b="1" kern="1200" dirty="0">
                <a:solidFill>
                  <a:schemeClr val="tx1"/>
                </a:solidFill>
                <a:effectLst/>
                <a:latin typeface="+mn-lt"/>
                <a:ea typeface="+mn-ea"/>
                <a:cs typeface="+mn-cs"/>
              </a:rPr>
              <a:t>iş elde etmek için reklâm sayılabilecek faaliyetlerde bulunamazlar</a:t>
            </a:r>
            <a:endParaRPr lang="tr-TR" dirty="0"/>
          </a:p>
        </p:txBody>
      </p:sp>
    </p:spTree>
    <p:extLst>
      <p:ext uri="{BB962C8B-B14F-4D97-AF65-F5344CB8AC3E}">
        <p14:creationId xmlns:p14="http://schemas.microsoft.com/office/powerpoint/2010/main" val="981556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9">
            <a:extLst>
              <a:ext uri="{FF2B5EF4-FFF2-40B4-BE49-F238E27FC236}">
                <a16:creationId xmlns:a16="http://schemas.microsoft.com/office/drawing/2014/main" id="{44A4CB20-264A-4C91-81F7-941556608026}"/>
              </a:ext>
            </a:extLst>
          </p:cNvPr>
          <p:cNvSpPr>
            <a:spLocks noGrp="1"/>
          </p:cNvSpPr>
          <p:nvPr>
            <p:ph type="title"/>
          </p:nvPr>
        </p:nvSpPr>
        <p:spPr>
          <a:xfrm>
            <a:off x="440934" y="596666"/>
            <a:ext cx="11310132" cy="431614"/>
          </a:xfrm>
        </p:spPr>
        <p:txBody>
          <a:bodyPr>
            <a:normAutofit/>
          </a:bodyPr>
          <a:lstStyle/>
          <a:p>
            <a:pPr algn="ctr"/>
            <a:endParaRPr lang="tr-TR" sz="2400" b="1" dirty="0">
              <a:solidFill>
                <a:schemeClr val="accent6">
                  <a:lumMod val="75000"/>
                </a:schemeClr>
              </a:solidFill>
              <a:latin typeface="Arial" panose="020B0604020202020204" pitchFamily="34" charset="0"/>
              <a:cs typeface="Arial" panose="020B0604020202020204" pitchFamily="34" charset="0"/>
            </a:endParaRPr>
          </a:p>
        </p:txBody>
      </p:sp>
      <p:sp>
        <p:nvSpPr>
          <p:cNvPr id="9" name="İçerik Yer Tutucusu 8">
            <a:extLst>
              <a:ext uri="{FF2B5EF4-FFF2-40B4-BE49-F238E27FC236}">
                <a16:creationId xmlns:a16="http://schemas.microsoft.com/office/drawing/2014/main" id="{FCA43D6B-D17C-4D1A-8C7F-D743B5C8D9AE}"/>
              </a:ext>
            </a:extLst>
          </p:cNvPr>
          <p:cNvSpPr>
            <a:spLocks noGrp="1"/>
          </p:cNvSpPr>
          <p:nvPr>
            <p:ph idx="1"/>
          </p:nvPr>
        </p:nvSpPr>
        <p:spPr>
          <a:xfrm>
            <a:off x="838200" y="1825625"/>
            <a:ext cx="6559193" cy="4362233"/>
          </a:xfrm>
        </p:spPr>
        <p:txBody>
          <a:bodyPr>
            <a:normAutofit/>
          </a:bodyPr>
          <a:lstStyle/>
          <a:p>
            <a:pPr marL="0" indent="0" algn="just">
              <a:buNone/>
            </a:pPr>
            <a:endParaRPr lang="tr-TR" sz="2800" dirty="0">
              <a:latin typeface="Arial" panose="020B0604020202020204" pitchFamily="34" charset="0"/>
              <a:cs typeface="Arial" panose="020B0604020202020204" pitchFamily="34" charset="0"/>
            </a:endParaRPr>
          </a:p>
          <a:p>
            <a:endParaRPr lang="tr-TR" b="1" dirty="0"/>
          </a:p>
        </p:txBody>
      </p:sp>
      <p:sp>
        <p:nvSpPr>
          <p:cNvPr id="5" name="Dikdörtgen 4">
            <a:extLst>
              <a:ext uri="{FF2B5EF4-FFF2-40B4-BE49-F238E27FC236}">
                <a16:creationId xmlns:a16="http://schemas.microsoft.com/office/drawing/2014/main" id="{9BDF1963-B611-4BA6-9906-49B134B23708}"/>
              </a:ext>
            </a:extLst>
          </p:cNvPr>
          <p:cNvSpPr/>
          <p:nvPr/>
        </p:nvSpPr>
        <p:spPr>
          <a:xfrm>
            <a:off x="297951" y="372620"/>
            <a:ext cx="11691991" cy="965771"/>
          </a:xfrm>
          <a:prstGeom prst="rect">
            <a:avLst/>
          </a:prstGeom>
          <a:effectLst>
            <a:innerShdw blurRad="114300">
              <a:prstClr val="black"/>
            </a:inn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tr-TR" sz="2000" b="1" dirty="0">
                <a:solidFill>
                  <a:schemeClr val="tx1"/>
                </a:solidFill>
                <a:latin typeface="Arial" panose="020B0604020202020204" pitchFamily="34" charset="0"/>
                <a:cs typeface="Arial" panose="020B0604020202020204" pitchFamily="34" charset="0"/>
              </a:rPr>
              <a:t>LİSANSLI HARİTA KADASTRO MÜHENDİSLERİ VE BÜROLARI HAKKINDA YÖNETMELİK</a:t>
            </a:r>
            <a:endParaRPr lang="tr-TR" sz="2000" dirty="0">
              <a:solidFill>
                <a:schemeClr val="tx1"/>
              </a:solidFill>
            </a:endParaRPr>
          </a:p>
        </p:txBody>
      </p:sp>
      <p:sp>
        <p:nvSpPr>
          <p:cNvPr id="2" name="Kaydırma: Dikey 1">
            <a:extLst>
              <a:ext uri="{FF2B5EF4-FFF2-40B4-BE49-F238E27FC236}">
                <a16:creationId xmlns:a16="http://schemas.microsoft.com/office/drawing/2014/main" id="{2C362B66-D8E5-4021-B9A5-1B94CA326D63}"/>
              </a:ext>
            </a:extLst>
          </p:cNvPr>
          <p:cNvSpPr/>
          <p:nvPr/>
        </p:nvSpPr>
        <p:spPr>
          <a:xfrm>
            <a:off x="2065106" y="1562436"/>
            <a:ext cx="7900827" cy="4267285"/>
          </a:xfrm>
          <a:prstGeom prst="verticalScroll">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1501178" lvl="1" indent="-342854">
              <a:lnSpc>
                <a:spcPct val="115000"/>
              </a:lnSpc>
              <a:spcAft>
                <a:spcPts val="750"/>
              </a:spcAft>
              <a:buFont typeface="Wingdings" panose="05000000000000000000" pitchFamily="2" charset="2"/>
              <a:buChar char="v"/>
            </a:pPr>
            <a:r>
              <a:rPr lang="tr-TR" sz="1600" dirty="0">
                <a:solidFill>
                  <a:prstClr val="black"/>
                </a:solidFill>
                <a:latin typeface="Arial" panose="020B0604020202020204" pitchFamily="34" charset="0"/>
                <a:ea typeface="Calibri" panose="020F0502020204030204" pitchFamily="34" charset="0"/>
                <a:cs typeface="Arial" panose="020B0604020202020204" pitchFamily="34" charset="0"/>
              </a:rPr>
              <a:t>Lisanslı Büroların Kuruluşu ve Çalışmaya Başlama</a:t>
            </a:r>
          </a:p>
          <a:p>
            <a:pPr marL="1501178" lvl="1" indent="-342854">
              <a:lnSpc>
                <a:spcPct val="115000"/>
              </a:lnSpc>
              <a:spcAft>
                <a:spcPts val="750"/>
              </a:spcAft>
              <a:buFont typeface="Wingdings" panose="05000000000000000000" pitchFamily="2" charset="2"/>
              <a:buChar char="v"/>
            </a:pPr>
            <a:r>
              <a:rPr lang="tr-TR" sz="1600" dirty="0">
                <a:solidFill>
                  <a:prstClr val="black"/>
                </a:solidFill>
                <a:latin typeface="Arial" panose="020B0604020202020204" pitchFamily="34" charset="0"/>
                <a:ea typeface="Calibri" panose="020F0502020204030204" pitchFamily="34" charset="0"/>
                <a:cs typeface="Arial" panose="020B0604020202020204" pitchFamily="34" charset="0"/>
              </a:rPr>
              <a:t>Lisanslı Büroların Görev, Yetki ve Sorumlulukları</a:t>
            </a:r>
          </a:p>
          <a:p>
            <a:pPr marL="1501178" lvl="1" indent="-342854">
              <a:lnSpc>
                <a:spcPct val="115000"/>
              </a:lnSpc>
              <a:spcAft>
                <a:spcPts val="750"/>
              </a:spcAft>
              <a:buFont typeface="Wingdings" panose="05000000000000000000" pitchFamily="2" charset="2"/>
              <a:buChar char="v"/>
            </a:pPr>
            <a:r>
              <a:rPr lang="tr-TR" sz="1600" dirty="0">
                <a:solidFill>
                  <a:prstClr val="black"/>
                </a:solidFill>
                <a:latin typeface="Arial" panose="020B0604020202020204" pitchFamily="34" charset="0"/>
                <a:ea typeface="Calibri" panose="020F0502020204030204" pitchFamily="34" charset="0"/>
                <a:cs typeface="Arial" panose="020B0604020202020204" pitchFamily="34" charset="0"/>
              </a:rPr>
              <a:t>Teminat</a:t>
            </a:r>
          </a:p>
          <a:p>
            <a:pPr marL="1501178" lvl="1" indent="-342854">
              <a:lnSpc>
                <a:spcPct val="115000"/>
              </a:lnSpc>
              <a:spcAft>
                <a:spcPts val="750"/>
              </a:spcAft>
              <a:buFont typeface="Wingdings" panose="05000000000000000000" pitchFamily="2" charset="2"/>
              <a:buChar char="v"/>
            </a:pPr>
            <a:r>
              <a:rPr lang="tr-TR" sz="1600" dirty="0">
                <a:solidFill>
                  <a:prstClr val="black"/>
                </a:solidFill>
                <a:latin typeface="Arial" panose="020B0604020202020204" pitchFamily="34" charset="0"/>
                <a:ea typeface="Calibri" panose="020F0502020204030204" pitchFamily="34" charset="0"/>
                <a:cs typeface="Arial" panose="020B0604020202020204" pitchFamily="34" charset="0"/>
              </a:rPr>
              <a:t>Ücretler</a:t>
            </a:r>
          </a:p>
          <a:p>
            <a:pPr marL="1501178" lvl="1" indent="-342854">
              <a:lnSpc>
                <a:spcPct val="115000"/>
              </a:lnSpc>
              <a:spcAft>
                <a:spcPts val="750"/>
              </a:spcAft>
              <a:buFont typeface="Wingdings" panose="05000000000000000000" pitchFamily="2" charset="2"/>
              <a:buChar char="v"/>
            </a:pPr>
            <a:r>
              <a:rPr lang="tr-TR" sz="1600" dirty="0">
                <a:solidFill>
                  <a:prstClr val="black"/>
                </a:solidFill>
                <a:latin typeface="Arial" panose="020B0604020202020204" pitchFamily="34" charset="0"/>
                <a:ea typeface="Calibri" panose="020F0502020204030204" pitchFamily="34" charset="0"/>
                <a:cs typeface="Arial" panose="020B0604020202020204" pitchFamily="34" charset="0"/>
              </a:rPr>
              <a:t>Mekan, Personel ve Donanım</a:t>
            </a:r>
          </a:p>
          <a:p>
            <a:pPr marL="1501178" lvl="1" indent="-342854">
              <a:lnSpc>
                <a:spcPct val="115000"/>
              </a:lnSpc>
              <a:spcAft>
                <a:spcPts val="750"/>
              </a:spcAft>
              <a:buFont typeface="Wingdings" panose="05000000000000000000" pitchFamily="2" charset="2"/>
              <a:buChar char="v"/>
            </a:pPr>
            <a:r>
              <a:rPr lang="tr-TR" sz="1600" dirty="0">
                <a:solidFill>
                  <a:prstClr val="black"/>
                </a:solidFill>
                <a:latin typeface="Arial" panose="020B0604020202020204" pitchFamily="34" charset="0"/>
                <a:ea typeface="Calibri" panose="020F0502020204030204" pitchFamily="34" charset="0"/>
                <a:cs typeface="Arial" panose="020B0604020202020204" pitchFamily="34" charset="0"/>
              </a:rPr>
              <a:t>Yetki Devri</a:t>
            </a:r>
          </a:p>
          <a:p>
            <a:pPr marL="1501178" lvl="1" indent="-342854">
              <a:lnSpc>
                <a:spcPct val="115000"/>
              </a:lnSpc>
              <a:spcAft>
                <a:spcPts val="750"/>
              </a:spcAft>
              <a:buFont typeface="Wingdings" panose="05000000000000000000" pitchFamily="2" charset="2"/>
              <a:buChar char="v"/>
            </a:pPr>
            <a:r>
              <a:rPr lang="tr-TR" sz="1600" dirty="0">
                <a:solidFill>
                  <a:prstClr val="black"/>
                </a:solidFill>
                <a:latin typeface="Arial" panose="020B0604020202020204" pitchFamily="34" charset="0"/>
                <a:ea typeface="Calibri" panose="020F0502020204030204" pitchFamily="34" charset="0"/>
                <a:cs typeface="Arial" panose="020B0604020202020204" pitchFamily="34" charset="0"/>
              </a:rPr>
              <a:t>Lisansın İptal Edilmesi</a:t>
            </a:r>
          </a:p>
          <a:p>
            <a:pPr marL="1501178" lvl="1" indent="-342854">
              <a:lnSpc>
                <a:spcPct val="115000"/>
              </a:lnSpc>
              <a:spcAft>
                <a:spcPts val="750"/>
              </a:spcAft>
              <a:buFont typeface="Wingdings" panose="05000000000000000000" pitchFamily="2" charset="2"/>
              <a:buChar char="v"/>
            </a:pPr>
            <a:r>
              <a:rPr lang="tr-TR" sz="1600" dirty="0">
                <a:solidFill>
                  <a:prstClr val="black"/>
                </a:solidFill>
                <a:latin typeface="Arial" panose="020B0604020202020204" pitchFamily="34" charset="0"/>
                <a:ea typeface="Calibri" panose="020F0502020204030204" pitchFamily="34" charset="0"/>
                <a:cs typeface="Arial" panose="020B0604020202020204" pitchFamily="34" charset="0"/>
              </a:rPr>
              <a:t>Denetim</a:t>
            </a:r>
          </a:p>
          <a:p>
            <a:pPr marL="1501178" lvl="1" indent="-342854">
              <a:lnSpc>
                <a:spcPct val="115000"/>
              </a:lnSpc>
              <a:spcAft>
                <a:spcPts val="750"/>
              </a:spcAft>
              <a:buFont typeface="Wingdings" panose="05000000000000000000" pitchFamily="2" charset="2"/>
              <a:buChar char="v"/>
            </a:pPr>
            <a:r>
              <a:rPr lang="tr-TR" sz="1600" dirty="0">
                <a:solidFill>
                  <a:prstClr val="black"/>
                </a:solidFill>
                <a:latin typeface="Arial" panose="020B0604020202020204" pitchFamily="34" charset="0"/>
                <a:ea typeface="Calibri" panose="020F0502020204030204" pitchFamily="34" charset="0"/>
                <a:cs typeface="Arial" panose="020B0604020202020204" pitchFamily="34" charset="0"/>
              </a:rPr>
              <a:t>Diğer Düzenleyici İşlemler</a:t>
            </a:r>
          </a:p>
        </p:txBody>
      </p:sp>
    </p:spTree>
    <p:extLst>
      <p:ext uri="{BB962C8B-B14F-4D97-AF65-F5344CB8AC3E}">
        <p14:creationId xmlns:p14="http://schemas.microsoft.com/office/powerpoint/2010/main" val="1745170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426FFFA8-A817-4081-8869-E4585842385E}"/>
              </a:ext>
            </a:extLst>
          </p:cNvPr>
          <p:cNvSpPr>
            <a:spLocks noGrp="1"/>
          </p:cNvSpPr>
          <p:nvPr>
            <p:ph idx="1"/>
          </p:nvPr>
        </p:nvSpPr>
        <p:spPr>
          <a:xfrm>
            <a:off x="2573382" y="3540034"/>
            <a:ext cx="7216793" cy="2636929"/>
          </a:xfrm>
        </p:spPr>
        <p:txBody>
          <a:bodyPr>
            <a:normAutofit/>
          </a:bodyPr>
          <a:lstStyle/>
          <a:p>
            <a:endParaRPr lang="tr-TR" dirty="0"/>
          </a:p>
        </p:txBody>
      </p:sp>
      <p:sp>
        <p:nvSpPr>
          <p:cNvPr id="4" name="object 2">
            <a:extLst>
              <a:ext uri="{FF2B5EF4-FFF2-40B4-BE49-F238E27FC236}">
                <a16:creationId xmlns:a16="http://schemas.microsoft.com/office/drawing/2014/main" id="{6F770A2E-D042-4159-8F07-8B288148AED0}"/>
              </a:ext>
            </a:extLst>
          </p:cNvPr>
          <p:cNvSpPr/>
          <p:nvPr/>
        </p:nvSpPr>
        <p:spPr>
          <a:xfrm>
            <a:off x="114300" y="266700"/>
            <a:ext cx="11785599" cy="6057900"/>
          </a:xfrm>
          <a:prstGeom prst="rect">
            <a:avLst/>
          </a:prstGeom>
          <a:blipFill>
            <a:blip r:embed="rId3" cstate="print"/>
            <a:stretch>
              <a:fillRect/>
            </a:stretch>
          </a:blipFill>
        </p:spPr>
        <p:txBody>
          <a:bodyPr wrap="square" lIns="0" tIns="0" rIns="0" bIns="0" rtlCol="0"/>
          <a:lstStyle/>
          <a:p>
            <a:pPr algn="just">
              <a:lnSpc>
                <a:spcPct val="150000"/>
              </a:lnSpc>
              <a:spcAft>
                <a:spcPts val="0"/>
              </a:spcAft>
            </a:pPr>
            <a:endParaRPr lang="tr-TR" sz="1800" dirty="0">
              <a:latin typeface="Arial" panose="020B0604020202020204" pitchFamily="34" charset="0"/>
              <a:ea typeface="TimesNewRoman"/>
              <a:cs typeface="Arial" panose="020B0604020202020204" pitchFamily="34" charset="0"/>
            </a:endParaRPr>
          </a:p>
          <a:p>
            <a:pPr algn="just">
              <a:lnSpc>
                <a:spcPct val="150000"/>
              </a:lnSpc>
              <a:spcAft>
                <a:spcPts val="0"/>
              </a:spcAft>
            </a:pPr>
            <a:endParaRPr lang="tr-TR" dirty="0">
              <a:latin typeface="Arial" panose="020B0604020202020204" pitchFamily="34" charset="0"/>
              <a:ea typeface="TimesNewRoman"/>
              <a:cs typeface="Arial" panose="020B0604020202020204" pitchFamily="34" charset="0"/>
            </a:endParaRPr>
          </a:p>
          <a:p>
            <a:pPr algn="just">
              <a:lnSpc>
                <a:spcPct val="150000"/>
              </a:lnSpc>
              <a:spcAft>
                <a:spcPts val="0"/>
              </a:spcAft>
              <a:buFont typeface="Wingdings" panose="05000000000000000000" pitchFamily="2" charset="2"/>
              <a:buChar char="ü"/>
            </a:pPr>
            <a:endParaRPr lang="tr-TR" sz="1800" dirty="0">
              <a:latin typeface="Arial" panose="020B0604020202020204" pitchFamily="34" charset="0"/>
              <a:ea typeface="TimesNewRoman"/>
              <a:cs typeface="Arial" panose="020B0604020202020204" pitchFamily="34" charset="0"/>
            </a:endParaRPr>
          </a:p>
          <a:p>
            <a:pPr algn="just">
              <a:lnSpc>
                <a:spcPct val="150000"/>
              </a:lnSpc>
              <a:spcAft>
                <a:spcPts val="0"/>
              </a:spcAft>
              <a:buFont typeface="Wingdings" panose="05000000000000000000" pitchFamily="2" charset="2"/>
              <a:buChar char="ü"/>
            </a:pPr>
            <a:endParaRPr lang="tr-TR" dirty="0">
              <a:latin typeface="Arial" panose="020B0604020202020204" pitchFamily="34" charset="0"/>
              <a:ea typeface="TimesNewRoman"/>
              <a:cs typeface="Arial" panose="020B0604020202020204" pitchFamily="34" charset="0"/>
            </a:endParaRPr>
          </a:p>
          <a:p>
            <a:pPr algn="just">
              <a:lnSpc>
                <a:spcPct val="150000"/>
              </a:lnSpc>
              <a:spcAft>
                <a:spcPts val="0"/>
              </a:spcAft>
              <a:buFont typeface="Wingdings" panose="05000000000000000000" pitchFamily="2" charset="2"/>
              <a:buChar char="ü"/>
            </a:pPr>
            <a:endParaRPr lang="tr-TR" sz="1800" dirty="0">
              <a:latin typeface="Arial" panose="020B0604020202020204" pitchFamily="34" charset="0"/>
              <a:ea typeface="TimesNewRoman"/>
              <a:cs typeface="Arial" panose="020B0604020202020204" pitchFamily="34" charset="0"/>
            </a:endParaRPr>
          </a:p>
          <a:p>
            <a:pPr algn="just">
              <a:lnSpc>
                <a:spcPct val="150000"/>
              </a:lnSpc>
              <a:spcAft>
                <a:spcPts val="0"/>
              </a:spcAft>
              <a:buFont typeface="Wingdings" panose="05000000000000000000" pitchFamily="2" charset="2"/>
              <a:buChar char="ü"/>
            </a:pPr>
            <a:endParaRPr lang="tr-TR" dirty="0">
              <a:latin typeface="Arial" panose="020B0604020202020204" pitchFamily="34" charset="0"/>
              <a:ea typeface="TimesNewRoman"/>
              <a:cs typeface="Arial" panose="020B0604020202020204" pitchFamily="34" charset="0"/>
            </a:endParaRPr>
          </a:p>
          <a:p>
            <a:pPr algn="ctr">
              <a:lnSpc>
                <a:spcPct val="150000"/>
              </a:lnSpc>
              <a:spcAft>
                <a:spcPts val="0"/>
              </a:spcAft>
              <a:buFont typeface="Wingdings" panose="05000000000000000000" pitchFamily="2" charset="2"/>
              <a:buChar char="ü"/>
            </a:pPr>
            <a:endParaRPr lang="tr-TR" sz="1400" dirty="0">
              <a:latin typeface="Arial" panose="020B0604020202020204" pitchFamily="34" charset="0"/>
              <a:ea typeface="TimesNewRoman"/>
              <a:cs typeface="Arial" panose="020B0604020202020204" pitchFamily="34" charset="0"/>
            </a:endParaRPr>
          </a:p>
          <a:p>
            <a:pPr algn="ctr">
              <a:lnSpc>
                <a:spcPct val="150000"/>
              </a:lnSpc>
              <a:spcAft>
                <a:spcPts val="0"/>
              </a:spcAft>
            </a:pPr>
            <a:r>
              <a:rPr lang="tr-TR" dirty="0">
                <a:latin typeface="Arial" panose="020B0604020202020204" pitchFamily="34" charset="0"/>
                <a:ea typeface="Calibri" panose="020F0502020204030204" pitchFamily="34" charset="0"/>
                <a:cs typeface="Arial" panose="020B0604020202020204" pitchFamily="34" charset="0"/>
              </a:rPr>
              <a:t>                    </a:t>
            </a:r>
            <a:r>
              <a:rPr lang="tr-TR" dirty="0">
                <a:solidFill>
                  <a:srgbClr val="FF0000"/>
                </a:solidFill>
                <a:latin typeface="Arial" panose="020B0604020202020204" pitchFamily="34" charset="0"/>
                <a:ea typeface="Calibri" panose="020F0502020204030204" pitchFamily="34" charset="0"/>
                <a:cs typeface="Arial" panose="020B0604020202020204" pitchFamily="34" charset="0"/>
              </a:rPr>
              <a:t>İdare bu Yönetmelik çerçevesinde</a:t>
            </a:r>
            <a:endParaRPr lang="tr-TR" dirty="0">
              <a:solidFill>
                <a:srgbClr val="FF0000"/>
              </a:solidFill>
              <a:latin typeface="Arial" panose="020B0604020202020204" pitchFamily="34" charset="0"/>
              <a:ea typeface="TimesNewRoman"/>
              <a:cs typeface="Arial" panose="020B0604020202020204" pitchFamily="34" charset="0"/>
            </a:endParaRPr>
          </a:p>
          <a:p>
            <a:pPr algn="ctr">
              <a:lnSpc>
                <a:spcPct val="150000"/>
              </a:lnSpc>
              <a:spcAft>
                <a:spcPts val="0"/>
              </a:spcAft>
              <a:buFont typeface="Wingdings" panose="05000000000000000000" pitchFamily="2" charset="2"/>
              <a:buChar char="ü"/>
            </a:pPr>
            <a:endParaRPr lang="tr-TR" sz="1400" dirty="0">
              <a:solidFill>
                <a:srgbClr val="FF0000"/>
              </a:solidFill>
              <a:latin typeface="Arial" panose="020B0604020202020204" pitchFamily="34" charset="0"/>
              <a:ea typeface="TimesNewRoman"/>
              <a:cs typeface="Arial" panose="020B0604020202020204" pitchFamily="34" charset="0"/>
            </a:endParaRPr>
          </a:p>
          <a:p>
            <a:pPr lvl="3">
              <a:lnSpc>
                <a:spcPct val="150000"/>
              </a:lnSpc>
              <a:buFont typeface="Wingdings" panose="05000000000000000000" pitchFamily="2" charset="2"/>
              <a:buChar char="ü"/>
            </a:pPr>
            <a:r>
              <a:rPr lang="tr-TR" sz="1400" b="1" dirty="0">
                <a:solidFill>
                  <a:srgbClr val="002060"/>
                </a:solidFill>
                <a:latin typeface="Arial" panose="020B0604020202020204" pitchFamily="34" charset="0"/>
                <a:ea typeface="TimesNewRoman"/>
                <a:cs typeface="Arial" panose="020B0604020202020204" pitchFamily="34" charset="0"/>
              </a:rPr>
              <a:t>Lisanslı büro hizmet ücretlerinin belirlenmesi,</a:t>
            </a:r>
          </a:p>
          <a:p>
            <a:pPr lvl="3">
              <a:lnSpc>
                <a:spcPct val="150000"/>
              </a:lnSpc>
              <a:buFont typeface="Wingdings" panose="05000000000000000000" pitchFamily="2" charset="2"/>
              <a:buChar char="ü"/>
            </a:pPr>
            <a:r>
              <a:rPr lang="tr-TR" sz="1400" b="1" dirty="0">
                <a:solidFill>
                  <a:srgbClr val="002060"/>
                </a:solidFill>
                <a:latin typeface="Arial" panose="020B0604020202020204" pitchFamily="34" charset="0"/>
                <a:ea typeface="TimesNewRoman"/>
                <a:cs typeface="Arial" panose="020B0604020202020204" pitchFamily="34" charset="0"/>
              </a:rPr>
              <a:t>Başvuruların değerlendirilmesi ile lisans belgelerinin verilmesi,</a:t>
            </a:r>
          </a:p>
          <a:p>
            <a:pPr lvl="3">
              <a:lnSpc>
                <a:spcPct val="150000"/>
              </a:lnSpc>
              <a:buFont typeface="Wingdings" panose="05000000000000000000" pitchFamily="2" charset="2"/>
              <a:buChar char="ü"/>
            </a:pPr>
            <a:r>
              <a:rPr lang="tr-TR" sz="1400" b="1" dirty="0">
                <a:solidFill>
                  <a:srgbClr val="002060"/>
                </a:solidFill>
                <a:latin typeface="Arial" panose="020B0604020202020204" pitchFamily="34" charset="0"/>
                <a:ea typeface="TimesNewRoman"/>
                <a:cs typeface="Arial" panose="020B0604020202020204" pitchFamily="34" charset="0"/>
              </a:rPr>
              <a:t>Lisans belgesi, tabela, büro kaşesi, tip sözleşme, basılı evrak şekil, standart ve içeriklerinin belirlenmesi,</a:t>
            </a:r>
          </a:p>
          <a:p>
            <a:pPr lvl="3">
              <a:lnSpc>
                <a:spcPct val="150000"/>
              </a:lnSpc>
              <a:buFont typeface="Wingdings" panose="05000000000000000000" pitchFamily="2" charset="2"/>
              <a:buChar char="ü"/>
            </a:pPr>
            <a:r>
              <a:rPr lang="tr-TR" sz="1400" b="1" dirty="0">
                <a:solidFill>
                  <a:srgbClr val="002060"/>
                </a:solidFill>
                <a:latin typeface="Arial" panose="020B0604020202020204" pitchFamily="34" charset="0"/>
                <a:ea typeface="TimesNewRoman"/>
                <a:cs typeface="Arial" panose="020B0604020202020204" pitchFamily="34" charset="0"/>
              </a:rPr>
              <a:t>Eğitimlerin plânlanması,</a:t>
            </a:r>
          </a:p>
          <a:p>
            <a:pPr lvl="3">
              <a:lnSpc>
                <a:spcPct val="150000"/>
              </a:lnSpc>
              <a:buFont typeface="Wingdings" panose="05000000000000000000" pitchFamily="2" charset="2"/>
              <a:buChar char="ü"/>
            </a:pPr>
            <a:r>
              <a:rPr lang="tr-TR" sz="1400" b="1" dirty="0">
                <a:solidFill>
                  <a:srgbClr val="002060"/>
                </a:solidFill>
                <a:latin typeface="Arial" panose="020B0604020202020204" pitchFamily="34" charset="0"/>
                <a:ea typeface="TimesNewRoman"/>
                <a:cs typeface="Arial" panose="020B0604020202020204" pitchFamily="34" charset="0"/>
              </a:rPr>
              <a:t>Denetimlerde tespit edilen hususların incelenmesi ve itirazların değerlendirilerek gereğinin yapılması,</a:t>
            </a:r>
          </a:p>
          <a:p>
            <a:pPr lvl="3">
              <a:lnSpc>
                <a:spcPct val="150000"/>
              </a:lnSpc>
              <a:buFont typeface="Wingdings" panose="05000000000000000000" pitchFamily="2" charset="2"/>
              <a:buChar char="ü"/>
            </a:pPr>
            <a:r>
              <a:rPr lang="tr-TR" sz="1400" b="1" dirty="0">
                <a:solidFill>
                  <a:srgbClr val="002060"/>
                </a:solidFill>
                <a:latin typeface="Arial" panose="020B0604020202020204" pitchFamily="34" charset="0"/>
                <a:ea typeface="TimesNewRoman"/>
                <a:cs typeface="Arial" panose="020B0604020202020204" pitchFamily="34" charset="0"/>
              </a:rPr>
              <a:t>İş dağıtımın belirlenmesi.</a:t>
            </a:r>
          </a:p>
          <a:p>
            <a:pPr lvl="3">
              <a:lnSpc>
                <a:spcPct val="150000"/>
              </a:lnSpc>
            </a:pPr>
            <a:r>
              <a:rPr lang="tr-TR" sz="1400" dirty="0">
                <a:solidFill>
                  <a:srgbClr val="FF0000"/>
                </a:solidFill>
                <a:latin typeface="Arial" panose="020B0604020202020204" pitchFamily="34" charset="0"/>
                <a:ea typeface="Calibri" panose="020F0502020204030204" pitchFamily="34" charset="0"/>
                <a:cs typeface="Arial" panose="020B0604020202020204" pitchFamily="34" charset="0"/>
              </a:rPr>
              <a:t>				 konularında görevli ve yetkilidir. </a:t>
            </a:r>
          </a:p>
          <a:p>
            <a:pPr lvl="3">
              <a:lnSpc>
                <a:spcPct val="150000"/>
              </a:lnSpc>
              <a:buFont typeface="Wingdings" panose="05000000000000000000" pitchFamily="2" charset="2"/>
              <a:buChar char="ü"/>
            </a:pPr>
            <a:endParaRPr lang="tr-TR" sz="1400" b="1" dirty="0">
              <a:solidFill>
                <a:srgbClr val="002060"/>
              </a:solidFill>
              <a:latin typeface="Arial" panose="020B0604020202020204" pitchFamily="34" charset="0"/>
              <a:ea typeface="TimesNewRoman"/>
              <a:cs typeface="Arial" panose="020B0604020202020204" pitchFamily="34" charset="0"/>
            </a:endParaRPr>
          </a:p>
        </p:txBody>
      </p:sp>
    </p:spTree>
    <p:extLst>
      <p:ext uri="{BB962C8B-B14F-4D97-AF65-F5344CB8AC3E}">
        <p14:creationId xmlns:p14="http://schemas.microsoft.com/office/powerpoint/2010/main" val="1775359774"/>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6039</TotalTime>
  <Words>2799</Words>
  <Application>Microsoft Office PowerPoint</Application>
  <PresentationFormat>Geniş ekran</PresentationFormat>
  <Paragraphs>539</Paragraphs>
  <Slides>44</Slides>
  <Notes>44</Notes>
  <HiddenSlides>0</HiddenSlides>
  <MMClips>0</MMClips>
  <ScaleCrop>false</ScaleCrop>
  <HeadingPairs>
    <vt:vector size="6" baseType="variant">
      <vt:variant>
        <vt:lpstr>Kullanılan Yazı Tipleri</vt:lpstr>
      </vt:variant>
      <vt:variant>
        <vt:i4>10</vt:i4>
      </vt:variant>
      <vt:variant>
        <vt:lpstr>Tema</vt:lpstr>
      </vt:variant>
      <vt:variant>
        <vt:i4>1</vt:i4>
      </vt:variant>
      <vt:variant>
        <vt:lpstr>Slayt Başlıkları</vt:lpstr>
      </vt:variant>
      <vt:variant>
        <vt:i4>44</vt:i4>
      </vt:variant>
    </vt:vector>
  </HeadingPairs>
  <TitlesOfParts>
    <vt:vector size="55" baseType="lpstr">
      <vt:lpstr>Arial</vt:lpstr>
      <vt:lpstr>Arial </vt:lpstr>
      <vt:lpstr>Arial Black</vt:lpstr>
      <vt:lpstr>Calibri</vt:lpstr>
      <vt:lpstr>Calibri Light</vt:lpstr>
      <vt:lpstr>Fira Sans</vt:lpstr>
      <vt:lpstr>Fira Sans Ultra-Bold</vt:lpstr>
      <vt:lpstr>Open Sans</vt:lpstr>
      <vt:lpstr>Times New Roman</vt:lpstr>
      <vt:lpstr>Wingdings</vt:lpstr>
      <vt:lpstr>Office Teması</vt:lpstr>
      <vt:lpstr>PowerPoint Sunusu</vt:lpstr>
      <vt:lpstr>İÇERİK</vt:lpstr>
      <vt:lpstr>PowerPoint Sunusu</vt:lpstr>
      <vt:lpstr>Lisans Sahibi Olabilmenin Genel Şartları: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DEPO</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 </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TAPU</dc:title>
  <dc:creator>Microsoft Office User</dc:creator>
  <cp:lastModifiedBy>AYNUR ACAR ÇELİK</cp:lastModifiedBy>
  <cp:revision>729</cp:revision>
  <dcterms:created xsi:type="dcterms:W3CDTF">2022-02-05T17:51:22Z</dcterms:created>
  <dcterms:modified xsi:type="dcterms:W3CDTF">2026-05-04T14:03:08Z</dcterms:modified>
</cp:coreProperties>
</file>