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6" r:id="rId2"/>
    <p:sldId id="275" r:id="rId3"/>
    <p:sldId id="274" r:id="rId4"/>
    <p:sldId id="271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2" r:id="rId21"/>
    <p:sldId id="273" r:id="rId22"/>
  </p:sldIdLst>
  <p:sldSz cx="10490200" cy="5854700"/>
  <p:notesSz cx="10490200" cy="58547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636" y="7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ytug YAKAR" userId="a32337dbe1f282d6" providerId="LiveId" clId="{339EE676-25E6-4B96-A6F9-0EDC4A291C34}"/>
    <pc:docChg chg="custSel modSld">
      <pc:chgData name="Aytug YAKAR" userId="a32337dbe1f282d6" providerId="LiveId" clId="{339EE676-25E6-4B96-A6F9-0EDC4A291C34}" dt="2026-04-03T22:31:57.072" v="1" actId="931"/>
      <pc:docMkLst>
        <pc:docMk/>
      </pc:docMkLst>
      <pc:sldChg chg="addSp delSp modSp mod">
        <pc:chgData name="Aytug YAKAR" userId="a32337dbe1f282d6" providerId="LiveId" clId="{339EE676-25E6-4B96-A6F9-0EDC4A291C34}" dt="2026-04-03T22:31:57.072" v="1" actId="931"/>
        <pc:sldMkLst>
          <pc:docMk/>
          <pc:sldMk cId="3564762120" sldId="271"/>
        </pc:sldMkLst>
        <pc:picChg chg="del">
          <ac:chgData name="Aytug YAKAR" userId="a32337dbe1f282d6" providerId="LiveId" clId="{339EE676-25E6-4B96-A6F9-0EDC4A291C34}" dt="2026-04-03T22:31:39.749" v="0" actId="478"/>
          <ac:picMkLst>
            <pc:docMk/>
            <pc:sldMk cId="3564762120" sldId="271"/>
            <ac:picMk id="3" creationId="{BBDCBC19-C565-20B8-036A-FA57D507B353}"/>
          </ac:picMkLst>
        </pc:picChg>
        <pc:picChg chg="add mod">
          <ac:chgData name="Aytug YAKAR" userId="a32337dbe1f282d6" providerId="LiveId" clId="{339EE676-25E6-4B96-A6F9-0EDC4A291C34}" dt="2026-04-03T22:31:57.072" v="1" actId="931"/>
          <ac:picMkLst>
            <pc:docMk/>
            <pc:sldMk cId="3564762120" sldId="271"/>
            <ac:picMk id="4" creationId="{3759CD0F-CB6D-109B-77B3-64EB72C6A6D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765" y="1814957"/>
            <a:ext cx="8916670" cy="12294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73530" y="3278632"/>
            <a:ext cx="7343140" cy="1463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510" y="1346581"/>
            <a:ext cx="4563237" cy="38641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402453" y="1346581"/>
            <a:ext cx="4563237" cy="38641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4510" y="234188"/>
            <a:ext cx="9441180" cy="9367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4510" y="1346581"/>
            <a:ext cx="9441180" cy="38641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566668" y="5444871"/>
            <a:ext cx="3356864" cy="292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24510" y="5444871"/>
            <a:ext cx="2412746" cy="292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552944" y="5444871"/>
            <a:ext cx="2412746" cy="292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2" y="24395"/>
            <a:ext cx="10408356" cy="58059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86029" cy="585266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86029" cy="585266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86029" cy="585266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86029" cy="585266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86029" cy="585266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86029" cy="585266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86029" cy="585266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86029" cy="585266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86029" cy="585266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142AE85B-7849-A24B-CFA9-CA4E2FC34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" y="1016"/>
            <a:ext cx="10486029" cy="58526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2" y="24395"/>
            <a:ext cx="10408356" cy="580591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7C6B30A-0C6D-7B58-443C-3116602E0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" y="1016"/>
            <a:ext cx="10478408" cy="58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75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5489AF4-C988-0CC2-C373-613512A7F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" y="1016"/>
            <a:ext cx="10486029" cy="58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90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2" y="24395"/>
            <a:ext cx="10408356" cy="58059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3759CD0F-CB6D-109B-77B3-64EB72C6A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" y="1016"/>
            <a:ext cx="10486029" cy="585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62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86029" cy="585266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86029" cy="585266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86029" cy="585266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86029" cy="585266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486029" cy="585266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</TotalTime>
  <Words>0</Words>
  <Application>Microsoft Office PowerPoint</Application>
  <PresentationFormat>Özel</PresentationFormat>
  <Paragraphs>0</Paragraphs>
  <Slides>21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21</vt:i4>
      </vt:variant>
    </vt:vector>
  </HeadingPairs>
  <TitlesOfParts>
    <vt:vector size="23" baseType="lpstr"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image9_Combined</dc:title>
  <dc:creator>ayakar</dc:creator>
  <cp:lastModifiedBy>HP</cp:lastModifiedBy>
  <cp:revision>2</cp:revision>
  <dcterms:created xsi:type="dcterms:W3CDTF">2026-04-03T21:20:43Z</dcterms:created>
  <dcterms:modified xsi:type="dcterms:W3CDTF">2026-05-05T11:13:08Z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2026-04-04T00:00:00Z</vt:filetime>
  </property>
  <property fmtid="{D5CDD505-2E9C-101B-9397-08002B2CF9AE}" pid="3" name="Creator">
    <vt:lpwstr>Wondershare PDFelement</vt:lpwstr>
  </property>
  <property fmtid="{D5CDD505-2E9C-101B-9397-08002B2CF9AE}" pid="4" name="LastSaved">
    <vt:filetime>2026-04-03T00:00:00Z</vt:filetime>
  </property>
  <property fmtid="{D5CDD505-2E9C-101B-9397-08002B2CF9AE}" pid="5" name="Producer">
    <vt:lpwstr>Wondershare PDFelement</vt:lpwstr>
  </property>
</Properties>
</file>