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3" r:id="rId4"/>
    <p:sldId id="266" r:id="rId5"/>
    <p:sldId id="269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7" r:id="rId14"/>
    <p:sldId id="278" r:id="rId15"/>
    <p:sldId id="279" r:id="rId16"/>
    <p:sldId id="285" r:id="rId17"/>
    <p:sldId id="286" r:id="rId18"/>
    <p:sldId id="288" r:id="rId19"/>
    <p:sldId id="289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EA6"/>
    <a:srgbClr val="E77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53"/>
  </p:normalViewPr>
  <p:slideViewPr>
    <p:cSldViewPr snapToGrid="0" snapToObjects="1">
      <p:cViewPr varScale="1">
        <p:scale>
          <a:sx n="108" d="100"/>
          <a:sy n="108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10BB12-2C0A-EC4E-AC3D-531201242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41768A3-319D-D44F-A9C5-0B2D1BBE0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3A48D4F-E0C1-8445-8A01-8B0F69FD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7953FA-A1E8-2C49-BC05-A1B6ECBB3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9A8561-B1BB-1040-A65A-8E07FE84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68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45C947-CCCF-3543-AEB2-CF7096DB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BF11CFD-3716-5E49-996E-9CE3E342C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ADD7AC-BB9D-B449-AA24-95F46925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79F4C9-7F3B-6241-AC9C-0DFA00C5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062B58-5827-A846-A2E0-93053A40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1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A830352-DEA0-EF41-822E-A3D9897AD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F52B88A-99BD-554D-A25B-1EA9E19E4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C686AE-D696-0A46-9DF8-076E3BB3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933AE5-6CAB-2C4D-B96F-A4C5D866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7A1C30-CBFC-D04F-B967-AE22F315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71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327D9-4490-6A48-AEF2-C343AD85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751BC7-B4F2-0C41-A730-EC145B9D6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DE7E7D-88D4-8948-AA9A-14ED9D18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40A4D1-0F72-8648-B851-CC7049448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15DE91-EB38-5945-AC35-B33D58D8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52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80E7F7-3EE1-1345-9653-1D52C135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73E9C8-DEFB-B742-A1E6-D558B7D7C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3C08F4B-E736-DB4F-BA08-4B70FC11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ABD80A-C438-194F-9AE5-6C44E378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9F4613-893F-154C-8951-52CED5E9D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64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17DF0E-CDD4-9748-9156-C13AA8A4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87036-60BA-A147-B14D-3210011978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6D5719-D469-ED4C-9E10-3270FB0A0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EB0C60-E022-6E41-9A69-996652DEA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8127E9-8517-864C-8560-01C651E2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786148-EAB1-1E4A-B5E7-2D608460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94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678BE-D7BE-F447-A7C3-C36F9DE3D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AF4610-4A04-394E-9DDF-F78A0E951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EB36B3A-AECD-8644-A6E8-855D3133F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F25BA2B-DA2E-BA4F-B118-9A3B537E2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A8CB41E-5D43-8742-AE69-49490E80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FC39671-89B9-F04D-957A-E56FC93D5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AC81389-2D34-824D-9F4E-866EFD13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3B055C5-B3E9-AA44-912B-F19EAC66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7E3B5A-26AC-F84B-A65E-35198DB9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89CFD16-4982-364C-96F4-B4F7D696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0D7FB34-FF2E-D947-90E6-2B210ED9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76F22E3-749C-6140-A05D-15752AB1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79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7622F29-844E-D14A-A10A-7FDC6CB2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461FABE-4A85-8744-A612-8ED9E74E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95AF82D-68EB-1A4F-9BA0-D4411AFB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76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35A83A-ECCE-B94C-8A6D-FC3F59BB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3DCCB3-F5D0-BA43-83B7-ECB56FD96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04E3625-2A65-2240-9AD2-795FB6A7F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31C0A4-CCD6-634F-957C-11F266AF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8101CC-80F6-274E-B21E-905147E7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266A50A-9E17-9B4C-AC79-FF4A3EB2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72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78E9F5-BCD7-7C44-BF2E-D4ACE35A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9699746-3490-D144-AE09-B3F3C1E2B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8B7AFC0-42CD-7E42-A05F-4C1135C7B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87E6C37-127A-B54C-8E36-003ECFD94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F32F136-5536-0743-A0D6-24C8A0E1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85840B-895A-BD48-BDF8-51DA2D6C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7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448E8F6-AD17-D64C-8B52-5A580442D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806028-4742-2740-857E-CF65380F4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68FCC8E-BA9F-6B40-8537-E960CF0FC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8E68-251D-FF42-B583-C91C772A4B4B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D75DB2-79B2-E74A-98D7-96762958E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913F90-D6CB-DC4E-87EB-864211465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CC06-D0F8-0F43-BE45-BF6B76BC73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03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>
            <a:extLst>
              <a:ext uri="{FF2B5EF4-FFF2-40B4-BE49-F238E27FC236}">
                <a16:creationId xmlns:a16="http://schemas.microsoft.com/office/drawing/2014/main" id="{B707D910-EC96-5E43-824D-A4B77D0D00AC}"/>
              </a:ext>
            </a:extLst>
          </p:cNvPr>
          <p:cNvSpPr txBox="1">
            <a:spLocks/>
          </p:cNvSpPr>
          <p:nvPr/>
        </p:nvSpPr>
        <p:spPr>
          <a:xfrm>
            <a:off x="3259568" y="5023822"/>
            <a:ext cx="6443830" cy="7315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tr-TR" altLang="ko-KR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STRATEJİ GELİŞTİRME DAİRE BAŞKANLIĞI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YÖNETİM ŞUBE MÜDÜRLÜĞÜ</a:t>
            </a:r>
            <a:endParaRPr kumimoji="0" lang="en-US" altLang="ko-KR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1871831" y="2918012"/>
            <a:ext cx="9402183" cy="10219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ko-KR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맑은 고딕" pitchFamily="50" charset="-127"/>
                <a:cs typeface="Times New Roman" panose="02020603050405020304" pitchFamily="18" charset="0"/>
              </a:rPr>
              <a:t>TKGM KALİTE KOORDİNATÖRLÜĞÜ</a:t>
            </a:r>
            <a:endParaRPr lang="tr-TR" sz="3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E267900C-C92D-492A-AEC3-14F1C4D584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60EA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425911"/>
            <a:ext cx="1347400" cy="130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63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828" y="518475"/>
            <a:ext cx="10098399" cy="730948"/>
          </a:xfrm>
        </p:spPr>
        <p:txBody>
          <a:bodyPr>
            <a:normAutofit fontScale="90000"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KALİTE KURULU ÇALIŞMA USUL VE ESASLARI HAKKINDA YÖNERGE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1915258"/>
            <a:ext cx="865223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Kurulu: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Müdür Yardımcısı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Strateji Geliştirme Daire Başkanı (Kalite Koordinatörü)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Dairesi Başkanı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Kadastro Dairesi Başkanı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İşler Dairesi Başkanı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Arşiv Dairesi Başkanı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Teknolojileri Dairesi Başkanı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 Hizmetleri Dairesi Başkanı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ve Kadastro Eğitim Müdürü 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Yönetim Şube Müdürü (Merkez Koordinatör Yardımcısı)</a:t>
            </a:r>
          </a:p>
          <a:p>
            <a:pPr lvl="1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Yönetim Şube Müdürlüğü’nde görev yapan personelden oluşur.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0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608" y="130162"/>
            <a:ext cx="10916239" cy="463727"/>
          </a:xfrm>
        </p:spPr>
        <p:txBody>
          <a:bodyPr>
            <a:normAutofit fontScale="90000"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TAPU VE KAD. KALİTE KURULU ÇALIŞMA USUL VE ESASLARI HAK. YÖNERGE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255288" y="777845"/>
            <a:ext cx="1168142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Kurulun görev ve sorumlulukları şunlardır:</a:t>
            </a:r>
          </a:p>
          <a:p>
            <a:r>
              <a:rPr lang="tr-TR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politikası ve kalite amaçlarının belirlenmesi ve uygulanması için Kalite Koordinatörlüğü’ne görüş ve önerilerde bulunmak,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yönetim sistemi hedeflerinin belirlenmesi ve hedeflere ulaşılması için görüş ve tavsiyelerde bulunmak,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Eylem Planı’nın oluşturulması için Kalite Koordinatörlüğü’ne tavsiyelerde bulunmak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Koordinatörlüklerin KYS faaliyetlerini desteklemek ve bütün hizmet birimlerinde Kalite Kültürünün benimsenmesi için öneriler sunmak,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Vatandaş ve çalışanların memnuniyetinin artırılması ve düzenli olarak karşılanması için görüş ve önerilerde bulunmak,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Yönetim Sistemi’nin performansını ve hizmetlerin uygunluğunu etkileyebilecek risk ve fırsatları değerlendirmek ve bu doğrultuda iyileştirme yönelik çözüm önerilerinde bulunmak,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Koordinatörlüğü’nün belirlediği diğer hususlarda görüş ve önerilerde bulunmak,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 kararlarını Genel Müdüre rapor olarak sunmak,</a:t>
            </a:r>
            <a:endParaRPr lang="tr-TR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7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2" y="1453593"/>
            <a:ext cx="1059572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Koordinatörlüğünün Oluşturulması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Koordinatörlüğü; Merkez Kalite Koordinatörlüğü ve Bölge Kalite Koordinatörlüklerinden oluşur.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Koordinatörü; Strateji Geliştirme Daire Başkanı’dır.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 Kalite Koordinatörlüğü ve Bölge Kalite Koordinatörlükleri, Kalite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Koordinatörü’ne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bağlı olarak çalışır.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 Kalite Koordinatörlüğü ve Bölge Kalite Koordinatörlükleri; Kalite Koordinatör Yardımcıları tarafından yönetilir.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8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43492" y="1453593"/>
            <a:ext cx="1081075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Koordinatörlüğünün Oluşturulması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Koordinatörü’nün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sekretarya işleri Kalite Yönetim Şube Müdürlüğü tarafından yürütülür.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Kalite Koordinatörlüğü; Kalite Koordinatör Yardımcısı, Taşra Teşkilatı Hizmet Birimlerinin Birim Kalite Sorumluları ve ofis personelinden oluşur.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Kalite Koordinatörlükleri Kalite Koordinatör Yardımcıları, Bölge Müdürü’nün teklifi Kalite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Koordinatörü’nün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onayı ile belirlenir.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4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2" y="1840092"/>
            <a:ext cx="102359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Koordinatörlüğünün Oluşturulması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Kalite Koordinatörlükleri Kalite Koordinatör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Yardımcıları’nın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seçiminde aşağıdaki nitelikler aranır.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lisans eğitimi almış olmak,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az Şube Müdürlüğü düzeyinde Yöneticilik yapıyor olmak,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EN ISO 9001:2015 Kalite Yönetim Sistemi Baş Tetkik Görevlisi veya İç Tetkik Eğitimi  Belgesine sahip olmak.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7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978030" y="1491300"/>
            <a:ext cx="106844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Koordinatörlüğünün Oluşturulması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Müdürlüklerinde görev yapan Birim Kalite Sorumluları ise Birim Amirinin teklifi Koordinatör Yardımcısı’nın uygun görüşü ve Bölge  Müdürü’nün onayı ile belirlenir.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Kalite </a:t>
            </a:r>
            <a:r>
              <a:rPr lang="tr-TR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Sorumluları’nın</a:t>
            </a: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seçiminde aşağıdaki nitelikler aranır.</a:t>
            </a:r>
          </a:p>
          <a:p>
            <a:pPr marL="0" lvl="1" indent="0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Lisans eğitimi almış olmak yoksa ön lisans veya lise mezunu olmak.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 EN ISO 9001:2015 Kalite Yönetim Sistemi Baş Tetkik Görevlisi veya İç Tetkik Eğitimi Belgesine sahip olmak veya TS EN ISO 9001 Kalite Yönetim Sistemi Temel Eğitimi almış olmak.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98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337751" y="1542950"/>
            <a:ext cx="1132475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Kalite Koordinatör Yardımcısı’nın Görev ve Sorumlulukları</a:t>
            </a:r>
          </a:p>
          <a:p>
            <a:pPr lvl="0"/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Belgelendirme Kuruluşu tetkikleri için gerekli hazırlıkları yapmak ve tetkiklere rehberlik etmek,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Müdürlüğü ve bağlı birimler için “Memnuniyet Anketleri’’ yapmak ve anketlere ilişkin değerlendirme raporları hazırlayarak Kalite Koordinatörlüğüne iletmek,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Müdürlüğü’nün bütün Kalite faaliyetlerinden sorumlu olmak ve gerçekleştirilmesini sağlamak,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 dokümanlarının erişimini, dağıtımını ve muhafazasını sağlamak,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Hizmet Birimlerine ait İş akışı ve talimatları ile formları hazırlatmak, değişiklik yapılması durumunda revizyon işlemlerini yapmak ve Kalite Koordinatörlüğüne bildirmek,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14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337751" y="1147803"/>
            <a:ext cx="1132475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Kalite Koordinatör Yardımcısı’nın Görev ve Sorumlulukları</a:t>
            </a:r>
          </a:p>
          <a:p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Yönetimin Kalite Sistemini Gözden Geçirme Toplantısı (YGG) toplantısının raportörlüğünü yapmak, alınan kararların koordinasyonunu ve uygulanmasını sağlamak ve Kalite Koordinatörlüğüne raporlamak,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 tetkik planını ve tetkik görevlisi listesini hazırlamak ve Kalite Koordinatörünün onayına sunmak,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 tetkik planını bütün birimlere bildirmek, Bölge Müdürlüğünde koordinasyonunu ve gerçekleşmesini sağlamak,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 tetkik raporlarını dosyalamak, muhafaza etmek, değerlendirmek ve Kalite Koordinatörüne raporlamak,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Müdürlüğü hizmet birimlerinin düzeltici faaliyetlerini koordine, takip, kontrol etmek, sonuçlandırmak ve Kalite Koordinatörüne raporlamak,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Müdürlüğü Birim Kalite Sorumlularının çalışmalarını planlamak, koordine ve kontrol etmek,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Koordinatörünün verdiği diğer görevleri yapmak,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61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337751" y="1302880"/>
            <a:ext cx="1132475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Kalite Sorumlularının Görev ve Sorumlulukları</a:t>
            </a:r>
          </a:p>
          <a:p>
            <a:pPr lvl="0"/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Birimin bütün Kalite faaliyetlerinden sorumlu olmak ve gerçekleştirilmesini sağlamak,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kültürünün biriminde yaygınlaşması için personele yönelik olarak toplantı, bilgilendirme vb. faaliyetlerde bulunmak,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Biriminde Kalite Yönetim Sistemi şartlarının (prosesler, dokümantasyon, kaynaklar, operasyon, iyileştirme vd.)  uygulanmasından, takibinden ve Bölge Kalite Koordinatörlüğüne raporlanmasından sorumlu olmak,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Birimine ait İş akışı ve talimatları ile formları hazırlatmak, değişiklik yapılması durumunda revizyon işlemleri için Bölge Kalite Koordinatörlüğüne bildirimde bulunmak,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89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0440" y="381007"/>
            <a:ext cx="6693030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 YÖNERGESİ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337751" y="1750340"/>
            <a:ext cx="1132475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Kalite Sorumlularının Görev ve Sorumlulukları</a:t>
            </a:r>
          </a:p>
          <a:p>
            <a:pPr lvl="0"/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Birimine ait düzeltici faaliyetleri başlatmak, takip etmek ve Bölge Kalite Koordinatörlüğüne bildirmek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Tetkiklerde, tetkik görevlilerine rehberlik etmek,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 dokümanlarının erişimini, dağıtımını ve muhafazasını sağlamak,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Koordinatör Yardımcısı’nın verdiği diğer görevleri yapmak,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3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9619" y="589428"/>
            <a:ext cx="4591446" cy="579496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TKGM</a:t>
            </a: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 GELİŞİM SÜRECİ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3B396872-08D0-EABF-AB97-9E52D1CBD8AE}"/>
              </a:ext>
            </a:extLst>
          </p:cNvPr>
          <p:cNvSpPr txBox="1"/>
          <p:nvPr/>
        </p:nvSpPr>
        <p:spPr>
          <a:xfrm>
            <a:off x="876693" y="2000194"/>
            <a:ext cx="650449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 YILINDA BAŞLATILAN ‘’SKGP’’ İLE KYS KURULMUŞ;</a:t>
            </a:r>
          </a:p>
          <a:p>
            <a:endParaRPr lang="tr-TR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9001: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KYS (2010-2013)  İLK BELGE</a:t>
            </a:r>
          </a:p>
          <a:p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9001: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KYS (2013-2016)  2. BELGE </a:t>
            </a:r>
          </a:p>
          <a:p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9001:</a:t>
            </a: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KYS (2016-2018)  3. BELGE</a:t>
            </a:r>
          </a:p>
          <a:p>
            <a:endParaRPr lang="tr-T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9001:</a:t>
            </a:r>
            <a:r>
              <a:rPr lang="tr-T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KYS (2018-2019)  4. BELGE</a:t>
            </a:r>
          </a:p>
          <a:p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9001:</a:t>
            </a:r>
            <a:r>
              <a:rPr lang="tr-TR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KYS (2019-2022)  5. BELGE 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CEFBB15-170F-AADC-D3C4-F0BEFCF33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203" y="2426169"/>
            <a:ext cx="3524927" cy="165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2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3338953"/>
            <a:ext cx="101338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4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EDERİM…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FE57BC00-FE11-CBF4-D11C-238F92472A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60EA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0" y="584924"/>
            <a:ext cx="1347400" cy="130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3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2042" y="518475"/>
            <a:ext cx="3487916" cy="612742"/>
          </a:xfrm>
        </p:spPr>
        <p:txBody>
          <a:bodyPr>
            <a:normAutofit/>
          </a:bodyPr>
          <a:lstStyle/>
          <a:p>
            <a:pPr algn="l"/>
            <a:r>
              <a:rPr lang="tr-TR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BELGENİN KAPSAMI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C6F17555-606C-50F0-F3F7-98BC33FE8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177" y="1296378"/>
            <a:ext cx="8191893" cy="480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4832" y="377073"/>
            <a:ext cx="6710313" cy="612742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KOOR. GÖREV YAPAN PERSONEL SAYISI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1453593"/>
            <a:ext cx="1013381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Koordinatör: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Kişi</a:t>
            </a:r>
          </a:p>
          <a:p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 TEŞKİLAT: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 Yrd.: 1 Kişi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Kalite Sorumlusu: 15 Kişi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TAŞRA TEŞKİLATI: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Koordinatör Yrd.: 23 Kişi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Kalite Sorumlusu: 1128 Kişi</a:t>
            </a: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TETKİK GÖREVLİLERİ: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 Tetkik Görevlisi + İç Tetkikçi: 378 Kişi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 Görev Yapan Tetkik Görevlisi: 252 Kişi</a:t>
            </a:r>
          </a:p>
          <a:p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KYS Kapsamında Görev Yapan Toplam Personel</a:t>
            </a:r>
            <a:r>
              <a:rPr lang="tr-TR" sz="1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1546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</a:p>
          <a:p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Personele Oranı: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8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63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3791" y="311085"/>
            <a:ext cx="7032395" cy="612742"/>
          </a:xfrm>
        </p:spPr>
        <p:txBody>
          <a:bodyPr>
            <a:normAutofit/>
          </a:bodyPr>
          <a:lstStyle/>
          <a:p>
            <a:pPr algn="l"/>
            <a:r>
              <a:rPr lang="tr-TR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KOORDİNATÖRLÜK ORGANİZASYON YAPISI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1453593"/>
            <a:ext cx="101338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3BE0277-0E8A-DE80-610E-DB34CE9DF6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47277" y="1159497"/>
            <a:ext cx="7305770" cy="508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9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7322" y="447435"/>
            <a:ext cx="4805333" cy="612742"/>
          </a:xfrm>
        </p:spPr>
        <p:txBody>
          <a:bodyPr>
            <a:normAutofit/>
          </a:bodyPr>
          <a:lstStyle/>
          <a:p>
            <a:pPr algn="l"/>
            <a:r>
              <a:rPr lang="tr-TR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1453593"/>
            <a:ext cx="1013381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KYS sorumluluğu direkt Üst Yönetim tarafından alınmıştır. </a:t>
            </a:r>
          </a:p>
          <a:p>
            <a:pPr algn="just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İlk adım olarak TKGM Kalite Kurulu oluşturulmuştur. </a:t>
            </a:r>
          </a:p>
          <a:p>
            <a:pPr algn="just"/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İkinci adım olarak ise Koordinatörlük pozisyonu ile Strateji Geliştirme Daire Başkanı sistemin Liderliğini üstlenmektedir.</a:t>
            </a: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 Koordinatörlük ile sistem hiyerarşik bir  düzene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girmiştir.</a:t>
            </a:r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4- Hiyerarşi ile Koordinatör Yardımcıları, Kalite Koordinatörüne </a:t>
            </a: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 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 Kalite Sorumluları Koordinatör  Yardımcılarına bağlı olarak çalışarak veri ve bilgi akışı kesintisiz sağlanacaktır.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3271" y="282805"/>
            <a:ext cx="5185457" cy="612742"/>
          </a:xfrm>
        </p:spPr>
        <p:txBody>
          <a:bodyPr>
            <a:normAutofit/>
          </a:bodyPr>
          <a:lstStyle/>
          <a:p>
            <a:pPr algn="l"/>
            <a:r>
              <a:rPr lang="tr-TR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1698690"/>
            <a:ext cx="1013381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Yeni görevlendirmeler ile KYS bakımından daha nitelikli personel görev yapacaktır. </a:t>
            </a:r>
          </a:p>
          <a:p>
            <a:pPr algn="just"/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Koordinatörlüklere bağlı olarak çalışacak Kalite Ofisleri sayesinde bilginin toplanması, dağıtımı ve raporlanması daha verimli ve pratik olacaktır.</a:t>
            </a:r>
          </a:p>
          <a:p>
            <a:pPr algn="just"/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İyileştirmeye yönelik tüm faaliyetler (Düzeltici Faaliyetler) Koordinatörlükler aracılığı ile yapılacak ve takip edilecektir. </a:t>
            </a:r>
          </a:p>
          <a:p>
            <a:pPr algn="just"/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Her birimin performansı Koordinatörlükler tarafından ölçülecek ve Kalite Koordinatörlüğüne rapor edilecektir.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6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337751" y="1618755"/>
            <a:ext cx="10684476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1029093" y="2132323"/>
            <a:ext cx="1013381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Süreçlerin hedefleri, risk ve fırsatlar Bölge Kalite Koordinatörlükleri tarafından takip ve  rapor edilecektir.</a:t>
            </a:r>
          </a:p>
          <a:p>
            <a:pPr algn="just"/>
            <a:endParaRPr lang="tr-TR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 Yardımcı pozisyonları kaldırılarak (eski organizasyonda; yönetim temsilcisi </a:t>
            </a:r>
            <a:r>
              <a:rPr lang="tr-TR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yrd.ları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birim kalite sorumlusu </a:t>
            </a:r>
            <a:r>
              <a:rPr lang="tr-TR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yrd.ları</a:t>
            </a:r>
            <a:r>
              <a:rPr lang="tr-TR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yedekler gibi) atama yapılan kişinin sisteme bağlılığı tam olarak sağlanacaktır. </a:t>
            </a:r>
          </a:p>
          <a:p>
            <a:pPr algn="ct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E20F4A30-B674-4889-8642-99C3725F06C9}"/>
              </a:ext>
            </a:extLst>
          </p:cNvPr>
          <p:cNvSpPr txBox="1">
            <a:spLocks/>
          </p:cNvSpPr>
          <p:nvPr/>
        </p:nvSpPr>
        <p:spPr>
          <a:xfrm>
            <a:off x="3277322" y="447435"/>
            <a:ext cx="4805333" cy="6127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KALİTE KOORDİNATÖRLÜĞÜ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5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5875A-CF8A-DC4D-8DEF-958EF318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6502" y="502863"/>
            <a:ext cx="3469063" cy="612742"/>
          </a:xfrm>
        </p:spPr>
        <p:txBody>
          <a:bodyPr>
            <a:normAutofit/>
          </a:bodyPr>
          <a:lstStyle/>
          <a:p>
            <a:pPr algn="l"/>
            <a:r>
              <a:rPr lang="tr-TR" altLang="ko-KR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HUKUKİ ALTYAPISI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id="{02190DF1-A65B-0045-827E-7283B2432FB8}"/>
              </a:ext>
            </a:extLst>
          </p:cNvPr>
          <p:cNvSpPr txBox="1">
            <a:spLocks/>
          </p:cNvSpPr>
          <p:nvPr/>
        </p:nvSpPr>
        <p:spPr>
          <a:xfrm>
            <a:off x="838985" y="1618755"/>
            <a:ext cx="10642861" cy="44854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22BCCFBF-6FFA-82D0-0420-FDD54AEBE86E}"/>
              </a:ext>
            </a:extLst>
          </p:cNvPr>
          <p:cNvSpPr txBox="1"/>
          <p:nvPr/>
        </p:nvSpPr>
        <p:spPr>
          <a:xfrm>
            <a:off x="923828" y="2283152"/>
            <a:ext cx="1075441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adet Yönerge düzenlenmiştir.</a:t>
            </a:r>
          </a:p>
          <a:p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TAPU VE KADASTRO KALİTE KURULU ÇALIŞMA USUL VE ESASLARI HAKKINDA YÖNERGE</a:t>
            </a:r>
          </a:p>
          <a:p>
            <a:pPr algn="just"/>
            <a:endParaRPr lang="tr-TR" sz="1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KALİTE KOORDİNATÖRLÜĞÜ YÖNERGESİ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3AE75BE-F5A3-4569-953A-6CA6627EDF87}"/>
              </a:ext>
            </a:extLst>
          </p:cNvPr>
          <p:cNvSpPr txBox="1"/>
          <p:nvPr/>
        </p:nvSpPr>
        <p:spPr>
          <a:xfrm>
            <a:off x="923828" y="2762883"/>
            <a:ext cx="84865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https://kaliteyonetimsistemi.tkgm.gov.tr/KYSDokumanlar</a:t>
            </a:r>
          </a:p>
        </p:txBody>
      </p:sp>
    </p:spTree>
    <p:extLst>
      <p:ext uri="{BB962C8B-B14F-4D97-AF65-F5344CB8AC3E}">
        <p14:creationId xmlns:p14="http://schemas.microsoft.com/office/powerpoint/2010/main" val="7966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1142</Words>
  <Application>Microsoft Office PowerPoint</Application>
  <PresentationFormat>Geniş ekran</PresentationFormat>
  <Paragraphs>181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Times New Roman</vt:lpstr>
      <vt:lpstr>Wingdings</vt:lpstr>
      <vt:lpstr>Office Teması</vt:lpstr>
      <vt:lpstr>PowerPoint Sunusu</vt:lpstr>
      <vt:lpstr>TKGM KYS GELİŞİM SÜRECİ</vt:lpstr>
      <vt:lpstr>BELGENİN KAPSAMI</vt:lpstr>
      <vt:lpstr>KOOR. GÖREV YAPAN PERSONEL SAYISI</vt:lpstr>
      <vt:lpstr>KOORDİNATÖRLÜK ORGANİZASYON YAPISI</vt:lpstr>
      <vt:lpstr>KALİTE KOORDİNATÖRLÜĞÜ</vt:lpstr>
      <vt:lpstr>KALİTE KOORDİNATÖRLÜĞÜ</vt:lpstr>
      <vt:lpstr>PowerPoint Sunusu</vt:lpstr>
      <vt:lpstr>HUKUKİ ALTYAPISI</vt:lpstr>
      <vt:lpstr>TAPU VE KADASTRO KALİTE KURULU ÇALIŞMA USUL VE ESASLARI HAKKINDA YÖNERGE</vt:lpstr>
      <vt:lpstr>TAPU VE KAD. KALİTE KURULU ÇALIŞMA USUL VE ESASLARI HAK. YÖNERGE</vt:lpstr>
      <vt:lpstr>KALİTE KOORDİNATÖRLÜĞÜ YÖNERGESİ</vt:lpstr>
      <vt:lpstr>KALİTE KOORDİNATÖRLÜĞÜ YÖNERGESİ</vt:lpstr>
      <vt:lpstr>KALİTE KOORDİNATÖRLÜĞÜ YÖNERGESİ</vt:lpstr>
      <vt:lpstr>KALİTE KOORDİNATÖRLÜĞÜ YÖNERGESİ</vt:lpstr>
      <vt:lpstr>KALİTE KOORDİNATÖRLÜĞÜ YÖNERGESİ</vt:lpstr>
      <vt:lpstr>KALİTE KOORDİNATÖRLÜĞÜ YÖNERGESİ</vt:lpstr>
      <vt:lpstr>KALİTE KOORDİNATÖRLÜĞÜ YÖNERGESİ</vt:lpstr>
      <vt:lpstr>KALİTE KOORDİNATÖRLÜĞÜ YÖNERGESİ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TAPU</dc:title>
  <dc:creator>Microsoft Office User</dc:creator>
  <cp:lastModifiedBy>HASAN UZUN</cp:lastModifiedBy>
  <cp:revision>63</cp:revision>
  <dcterms:created xsi:type="dcterms:W3CDTF">2022-02-05T17:51:22Z</dcterms:created>
  <dcterms:modified xsi:type="dcterms:W3CDTF">2022-11-21T11:23:05Z</dcterms:modified>
</cp:coreProperties>
</file>