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359" r:id="rId2"/>
    <p:sldId id="1398" r:id="rId3"/>
    <p:sldId id="1399" r:id="rId4"/>
    <p:sldId id="1400" r:id="rId5"/>
    <p:sldId id="1402" r:id="rId6"/>
    <p:sldId id="1403" r:id="rId7"/>
    <p:sldId id="1401" r:id="rId8"/>
    <p:sldId id="1404" r:id="rId9"/>
    <p:sldId id="1405" r:id="rId10"/>
    <p:sldId id="1407" r:id="rId11"/>
    <p:sldId id="1366" r:id="rId12"/>
    <p:sldId id="1408" r:id="rId13"/>
    <p:sldId id="1374" r:id="rId14"/>
    <p:sldId id="1375" r:id="rId15"/>
    <p:sldId id="1376" r:id="rId16"/>
    <p:sldId id="1377" r:id="rId17"/>
    <p:sldId id="1381" r:id="rId18"/>
    <p:sldId id="1383" r:id="rId19"/>
    <p:sldId id="1379" r:id="rId20"/>
    <p:sldId id="1386" r:id="rId21"/>
    <p:sldId id="1387" r:id="rId22"/>
    <p:sldId id="1388" r:id="rId23"/>
    <p:sldId id="1392" r:id="rId24"/>
    <p:sldId id="1394" r:id="rId25"/>
    <p:sldId id="1409" r:id="rId26"/>
    <p:sldId id="1373" r:id="rId27"/>
  </p:sldIdLst>
  <p:sldSz cx="9144000" cy="6858000" type="screen4x3"/>
  <p:notesSz cx="6669088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00CC"/>
    <a:srgbClr val="FFFFB9"/>
    <a:srgbClr val="FFFF99"/>
    <a:srgbClr val="FF9999"/>
    <a:srgbClr val="D03459"/>
    <a:srgbClr val="66CCFF"/>
    <a:srgbClr val="FFFFFF"/>
    <a:srgbClr val="CCFF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593" autoAdjust="0"/>
    <p:restoredTop sz="91854" autoAdjust="0"/>
  </p:normalViewPr>
  <p:slideViewPr>
    <p:cSldViewPr>
      <p:cViewPr varScale="1">
        <p:scale>
          <a:sx n="46" d="100"/>
          <a:sy n="46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Kitap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veriler%20formlar\Form404%20-%20B&#304;LD&#304;R&#304;M%20PARSEL%20E&#350;LE&#350;ME%20ANAL&#304;Z&#30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G:\talas%20tahakkuk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6711106173388212E-2"/>
          <c:y val="2.837889187835814E-2"/>
          <c:w val="0.78233474058437968"/>
          <c:h val="0.79000763200224133"/>
        </c:manualLayout>
      </c:layout>
      <c:bar3DChart>
        <c:barDir val="col"/>
        <c:grouping val="clustered"/>
        <c:ser>
          <c:idx val="0"/>
          <c:order val="0"/>
          <c:tx>
            <c:strRef>
              <c:f>Sayfa3!$C$2</c:f>
              <c:strCache>
                <c:ptCount val="1"/>
                <c:pt idx="0">
                  <c:v>ESKİ</c:v>
                </c:pt>
              </c:strCache>
            </c:strRef>
          </c:tx>
          <c:dPt>
            <c:idx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7BD-4B89-B109-97FDE521B7AE}"/>
              </c:ext>
            </c:extLst>
          </c:dPt>
          <c:dPt>
            <c:idx val="1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BD-4B89-B109-97FDE521B7AE}"/>
              </c:ext>
            </c:extLst>
          </c:dPt>
          <c:dPt>
            <c:idx val="2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BD-4B89-B109-97FDE521B7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1.931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7BD-4B89-B109-97FDE521B7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1.561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BD-4B89-B109-97FDE521B7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4.848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BD-4B89-B109-97FDE521B7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Sayfa3!$B$3:$B$5</c:f>
              <c:strCache>
                <c:ptCount val="3"/>
                <c:pt idx="0">
                  <c:v>BİNA</c:v>
                </c:pt>
                <c:pt idx="1">
                  <c:v>ARSA</c:v>
                </c:pt>
                <c:pt idx="2">
                  <c:v>ARAZİ</c:v>
                </c:pt>
              </c:strCache>
            </c:strRef>
          </c:cat>
          <c:val>
            <c:numRef>
              <c:f>Sayfa3!$C$3:$C$5</c:f>
              <c:numCache>
                <c:formatCode>General</c:formatCode>
                <c:ptCount val="3"/>
                <c:pt idx="0">
                  <c:v>1931</c:v>
                </c:pt>
                <c:pt idx="1">
                  <c:v>1561</c:v>
                </c:pt>
                <c:pt idx="2">
                  <c:v>4848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BD-4B89-B109-97FDE521B7AE}"/>
            </c:ext>
          </c:extLst>
        </c:ser>
        <c:ser>
          <c:idx val="1"/>
          <c:order val="1"/>
          <c:tx>
            <c:strRef>
              <c:f>Sayfa3!$D$2</c:f>
              <c:strCache>
                <c:ptCount val="1"/>
                <c:pt idx="0">
                  <c:v>BELBİS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4.736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BD-4B89-B109-97FDE521B7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11839425249045"/>
                  <c:y val="2.81168437001363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11.894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BD-4B89-B109-97FDE521B7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55607670001240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10.264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7BD-4B89-B109-97FDE521B7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Sayfa3!$B$3:$B$5</c:f>
              <c:strCache>
                <c:ptCount val="3"/>
                <c:pt idx="0">
                  <c:v>BİNA</c:v>
                </c:pt>
                <c:pt idx="1">
                  <c:v>ARSA</c:v>
                </c:pt>
                <c:pt idx="2">
                  <c:v>ARAZİ</c:v>
                </c:pt>
              </c:strCache>
            </c:strRef>
          </c:cat>
          <c:val>
            <c:numRef>
              <c:f>Sayfa3!$D$3:$D$5</c:f>
              <c:numCache>
                <c:formatCode>General</c:formatCode>
                <c:ptCount val="3"/>
                <c:pt idx="0">
                  <c:v>4736</c:v>
                </c:pt>
                <c:pt idx="1">
                  <c:v>11894</c:v>
                </c:pt>
                <c:pt idx="2">
                  <c:v>10264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BD-4B89-B109-97FDE521B7AE}"/>
            </c:ext>
          </c:extLst>
        </c:ser>
        <c:dLbls/>
        <c:shape val="cylinder"/>
        <c:axId val="120866688"/>
        <c:axId val="120868224"/>
        <c:axId val="0"/>
      </c:bar3DChart>
      <c:catAx>
        <c:axId val="120866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120868224"/>
        <c:crosses val="autoZero"/>
        <c:auto val="1"/>
        <c:lblAlgn val="ctr"/>
        <c:lblOffset val="100"/>
      </c:catAx>
      <c:valAx>
        <c:axId val="120868224"/>
        <c:scaling>
          <c:orientation val="minMax"/>
        </c:scaling>
        <c:axPos val="l"/>
        <c:majorGridlines/>
        <c:numFmt formatCode="General" sourceLinked="1"/>
        <c:tickLblPos val="nextTo"/>
        <c:crossAx val="12086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623208532385307"/>
          <c:y val="0.94163229045403973"/>
          <c:w val="0.70564066955523463"/>
          <c:h val="5.8367721046867951E-2"/>
        </c:manualLayout>
      </c:layout>
      <c:txPr>
        <a:bodyPr/>
        <a:lstStyle/>
        <a:p>
          <a:pPr>
            <a:defRPr sz="1400" b="1"/>
          </a:pPr>
          <a:endParaRPr lang="tr-TR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>
          <a:noFill/>
        </a:ln>
        <a:effectLst/>
      </c:spPr>
      <c:txPr>
        <a:bodyPr rot="0" vert="horz"/>
        <a:lstStyle/>
        <a:p>
          <a:pPr algn="ctr" rtl="0">
            <a:defRPr sz="2400"/>
          </a:pPr>
          <a:endParaRPr lang="tr-TR"/>
        </a:p>
      </c:txPr>
    </c:title>
    <c:plotArea>
      <c:layout/>
      <c:pieChart>
        <c:varyColors val="1"/>
        <c:ser>
          <c:idx val="0"/>
          <c:order val="0"/>
          <c:tx>
            <c:strRef>
              <c:f>Sayfa1!$B$46</c:f>
              <c:strCache>
                <c:ptCount val="1"/>
                <c:pt idx="0">
                  <c:v>Bina ( Bildirim 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CE-479C-A802-4D9FDBE482B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E-479C-A802-4D9FDBE482B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CE-479C-A802-4D9FDBE482B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E-479C-A802-4D9FDBE482B4}"/>
              </c:ext>
            </c:extLst>
          </c:dPt>
          <c:dLbls>
            <c:dLbl>
              <c:idx val="0"/>
              <c:layout>
                <c:manualLayout>
                  <c:x val="-0.25020698954599235"/>
                  <c:y val="2.1975456191434581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vert="horz"/>
                <a:lstStyle/>
                <a:p>
                  <a:pPr>
                    <a:defRPr sz="1400"/>
                  </a:pPr>
                  <a:endParaRPr lang="tr-T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CE-479C-A802-4D9FDBE482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78711"/>
                        <a:gd name="adj2" fmla="val 103100"/>
                      </a:avLst>
                    </a:prstGeom>
                  </c15:spPr>
                </c:ext>
              </c:extLst>
            </c:dLbl>
            <c:dLbl>
              <c:idx val="1"/>
              <c:layout>
                <c:manualLayout>
                  <c:x val="-4.3164081916691528E-2"/>
                  <c:y val="-7.2422886006872134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vert="horz"/>
                <a:lstStyle/>
                <a:p>
                  <a:pPr>
                    <a:defRPr sz="1400"/>
                  </a:pPr>
                  <a:endParaRPr lang="tr-T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CE-479C-A802-4D9FDBE482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4697"/>
                        <a:gd name="adj2" fmla="val 144243"/>
                      </a:avLst>
                    </a:prstGeom>
                  </c15:spPr>
                </c:ext>
              </c:extLst>
            </c:dLbl>
            <c:dLbl>
              <c:idx val="2"/>
              <c:layout>
                <c:manualLayout>
                  <c:x val="3.605869974990681E-2"/>
                  <c:y val="0.1020397425164497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CE-479C-A802-4D9FDBE482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CE-479C-A802-4D9FDBE482B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r-TR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Sayfa1!$D$45:$G$45</c:f>
              <c:strCache>
                <c:ptCount val="4"/>
                <c:pt idx="0">
                  <c:v>Bina Parsel</c:v>
                </c:pt>
                <c:pt idx="1">
                  <c:v>Arsa Parsel</c:v>
                </c:pt>
                <c:pt idx="2">
                  <c:v>Arazi Parsel</c:v>
                </c:pt>
                <c:pt idx="3">
                  <c:v>Eşleşmeyen</c:v>
                </c:pt>
              </c:strCache>
            </c:strRef>
          </c:cat>
          <c:val>
            <c:numRef>
              <c:f>Sayfa1!$D$46:$G$46</c:f>
              <c:numCache>
                <c:formatCode>General</c:formatCode>
                <c:ptCount val="4"/>
                <c:pt idx="0">
                  <c:v>243</c:v>
                </c:pt>
                <c:pt idx="1">
                  <c:v>40</c:v>
                </c:pt>
                <c:pt idx="2">
                  <c:v>4</c:v>
                </c:pt>
                <c:pt idx="3">
                  <c:v>1644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E-479C-A802-4D9FDBE482B4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 rtl="0">
            <a:defRPr sz="1600"/>
          </a:pPr>
          <a:endParaRPr lang="tr-TR"/>
        </a:p>
      </c:txPr>
    </c:legend>
    <c:plotVisOnly val="1"/>
    <c:dispBlanksAs val="zero"/>
  </c:chart>
  <c:spPr>
    <a:solidFill>
      <a:sysClr val="window" lastClr="FFFFFF"/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r-TR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ln>
          <a:solidFill>
            <a:sysClr val="windowText" lastClr="000000"/>
          </a:solidFill>
        </a:ln>
      </c:spPr>
    </c:sideWall>
    <c:backWall>
      <c:spPr>
        <a:ln>
          <a:solidFill>
            <a:sysClr val="windowText" lastClr="000000"/>
          </a:solidFill>
        </a:ln>
      </c:spPr>
    </c:backWall>
    <c:plotArea>
      <c:layout>
        <c:manualLayout>
          <c:layoutTarget val="inner"/>
          <c:xMode val="edge"/>
          <c:yMode val="edge"/>
          <c:x val="0.1333523917396712"/>
          <c:y val="4.3112493673542522E-2"/>
          <c:w val="0.73683445741801246"/>
          <c:h val="0.74438874075719952"/>
        </c:manualLayout>
      </c:layout>
      <c:bar3DChart>
        <c:barDir val="col"/>
        <c:grouping val="clustered"/>
        <c:ser>
          <c:idx val="0"/>
          <c:order val="0"/>
          <c:tx>
            <c:strRef>
              <c:f>Sayfa1!$K$6</c:f>
              <c:strCache>
                <c:ptCount val="1"/>
                <c:pt idx="0">
                  <c:v>Yılbaşı Tahakkuk</c:v>
                </c:pt>
              </c:strCache>
            </c:strRef>
          </c:tx>
          <c:dLbls>
            <c:dLbl>
              <c:idx val="0"/>
              <c:layout>
                <c:manualLayout>
                  <c:x val="-1.5506740120588716E-3"/>
                  <c:y val="-1.793586023398530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CC"/>
                        </a:solidFill>
                      </a:rPr>
                      <a:t> </a:t>
                    </a:r>
                    <a:r>
                      <a:rPr lang="en-US" smtClean="0"/>
                      <a:t>4.1   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81-4259-9C97-DBE643B0C4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0925170272982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CC"/>
                        </a:solidFill>
                      </a:rPr>
                      <a:t> </a:t>
                    </a:r>
                    <a:r>
                      <a:rPr lang="en-US" smtClean="0"/>
                      <a:t>5.6   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1-4259-9C97-DBE643B0C4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013480241177433E-3"/>
                  <c:y val="-1.793586023398530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CC"/>
                        </a:solidFill>
                      </a:rPr>
                      <a:t> </a:t>
                    </a:r>
                    <a:r>
                      <a:rPr lang="en-US" smtClean="0"/>
                      <a:t>8.7   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81-4259-9C97-DBE643B0C4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CC"/>
                    </a:solidFill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Sayfa1!$L$5:$N$5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Sayfa1!$L$6:$N$6</c:f>
              <c:numCache>
                <c:formatCode>_-* #,##0\ _₺_-;\-* #,##0\ _₺_-;_-* "-"??\ _₺_-;_-@_-</c:formatCode>
                <c:ptCount val="3"/>
                <c:pt idx="0">
                  <c:v>4170000</c:v>
                </c:pt>
                <c:pt idx="1">
                  <c:v>5636000</c:v>
                </c:pt>
                <c:pt idx="2">
                  <c:v>8792000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81-4259-9C97-DBE643B0C4C9}"/>
            </c:ext>
          </c:extLst>
        </c:ser>
        <c:ser>
          <c:idx val="2"/>
          <c:order val="1"/>
          <c:tx>
            <c:strRef>
              <c:f>Sayfa1!$K$8</c:f>
              <c:strCache>
                <c:ptCount val="1"/>
                <c:pt idx="0">
                  <c:v>Toplam</c:v>
                </c:pt>
              </c:strCache>
            </c:strRef>
          </c:tx>
          <c:dPt>
            <c:idx val="0"/>
            <c:spPr>
              <a:solidFill>
                <a:srgbClr val="D034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81-4259-9C97-DBE643B0C4C9}"/>
              </c:ext>
            </c:extLst>
          </c:dPt>
          <c:dPt>
            <c:idx val="1"/>
            <c:spPr>
              <a:solidFill>
                <a:srgbClr val="D034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81-4259-9C97-DBE643B0C4C9}"/>
              </c:ext>
            </c:extLst>
          </c:dPt>
          <c:dPt>
            <c:idx val="2"/>
            <c:spPr>
              <a:solidFill>
                <a:srgbClr val="D034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81-4259-9C97-DBE643B0C4C9}"/>
              </c:ext>
            </c:extLst>
          </c:dPt>
          <c:dLbls>
            <c:dLbl>
              <c:idx val="0"/>
              <c:layout>
                <c:manualLayout>
                  <c:x val="1.2944535214741712E-2"/>
                  <c:y val="-1.793586023398532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7.1 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81-4259-9C97-DBE643B0C4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903345092135093E-3"/>
                  <c:y val="-3.2882410428973149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 </a:t>
                    </a:r>
                    <a:r>
                      <a:rPr lang="en-US" sz="1800" smtClean="0"/>
                      <a:t>9.7</a:t>
                    </a:r>
                    <a:endParaRPr lang="en-US" sz="1800"/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81-4259-9C97-DBE643B0C4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361338036854259E-3"/>
                  <c:y val="-1.1957240155990196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10.4   </a:t>
                    </a:r>
                    <a:endParaRPr lang="en-US" sz="1800" dirty="0"/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81-4259-9C97-DBE643B0C4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Sayfa1!$L$5:$N$5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Sayfa1!$L$8:$N$8</c:f>
              <c:numCache>
                <c:formatCode>_-* #,##0\ _₺_-;\-* #,##0\ _₺_-;_-* "-"??\ _₺_-;_-@_-</c:formatCode>
                <c:ptCount val="3"/>
                <c:pt idx="0">
                  <c:v>7132000</c:v>
                </c:pt>
                <c:pt idx="1">
                  <c:v>9716000</c:v>
                </c:pt>
                <c:pt idx="2">
                  <c:v>10428000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981-4259-9C97-DBE643B0C4C9}"/>
            </c:ext>
          </c:extLst>
        </c:ser>
        <c:dLbls/>
        <c:shape val="cylinder"/>
        <c:axId val="124751872"/>
        <c:axId val="124753408"/>
        <c:axId val="0"/>
      </c:bar3DChart>
      <c:catAx>
        <c:axId val="124751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124753408"/>
        <c:crosses val="autoZero"/>
        <c:auto val="1"/>
        <c:lblAlgn val="ctr"/>
        <c:lblOffset val="100"/>
      </c:catAx>
      <c:valAx>
        <c:axId val="124753408"/>
        <c:scaling>
          <c:orientation val="minMax"/>
        </c:scaling>
        <c:delete val="1"/>
        <c:axPos val="l"/>
        <c:majorGridlines/>
        <c:numFmt formatCode="_-* #,##0\ _₺_-;\-* #,##0\ _₺_-;_-* &quot;-&quot;??\ _₺_-;_-@_-" sourceLinked="1"/>
        <c:tickLblPos val="none"/>
        <c:crossAx val="124751872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image" Target="../media/image2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33377-49DA-48DA-A58A-A3F06C2FDDCD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7197E455-D3FE-4FA0-A92C-609B8095CC2C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ARAZİ</a:t>
          </a:r>
          <a:endParaRPr lang="tr-TR" b="1" dirty="0">
            <a:solidFill>
              <a:srgbClr val="FF0000"/>
            </a:solidFill>
          </a:endParaRPr>
        </a:p>
      </dgm:t>
    </dgm:pt>
    <dgm:pt modelId="{A763AA9E-F19F-4289-B1FE-50C43A0603E1}" type="parTrans" cxnId="{02A6667A-F2BF-4D54-B341-4F50CDFDD664}">
      <dgm:prSet/>
      <dgm:spPr/>
      <dgm:t>
        <a:bodyPr/>
        <a:lstStyle/>
        <a:p>
          <a:endParaRPr lang="tr-TR"/>
        </a:p>
      </dgm:t>
    </dgm:pt>
    <dgm:pt modelId="{49C55B84-ED30-48F4-939A-AA0C02BBBA98}" type="sibTrans" cxnId="{02A6667A-F2BF-4D54-B341-4F50CDFDD664}">
      <dgm:prSet/>
      <dgm:spPr/>
      <dgm:t>
        <a:bodyPr/>
        <a:lstStyle/>
        <a:p>
          <a:endParaRPr lang="tr-TR"/>
        </a:p>
      </dgm:t>
    </dgm:pt>
    <dgm:pt modelId="{5B19450D-2F89-4A0C-A36E-3005807851D1}">
      <dgm:prSet phldrT="[Metin]"/>
      <dgm:spPr/>
      <dgm:t>
        <a:bodyPr/>
        <a:lstStyle/>
        <a:p>
          <a:r>
            <a:rPr lang="tr-TR" dirty="0" smtClean="0"/>
            <a:t>Büyükşehirlerde </a:t>
          </a:r>
          <a:r>
            <a:rPr lang="tr-TR" dirty="0" smtClean="0">
              <a:solidFill>
                <a:srgbClr val="FF0000"/>
              </a:solidFill>
            </a:rPr>
            <a:t>% 02</a:t>
          </a:r>
          <a:endParaRPr lang="tr-TR" dirty="0">
            <a:solidFill>
              <a:srgbClr val="FF0000"/>
            </a:solidFill>
          </a:endParaRPr>
        </a:p>
      </dgm:t>
    </dgm:pt>
    <dgm:pt modelId="{8AF9994B-CC66-44E0-B680-3BCB9388902F}" type="parTrans" cxnId="{35578E87-90F1-4DB5-87F0-A917DBAD7987}">
      <dgm:prSet/>
      <dgm:spPr/>
      <dgm:t>
        <a:bodyPr/>
        <a:lstStyle/>
        <a:p>
          <a:endParaRPr lang="tr-TR"/>
        </a:p>
      </dgm:t>
    </dgm:pt>
    <dgm:pt modelId="{330E6486-061B-4AD2-819D-893FE7219222}" type="sibTrans" cxnId="{35578E87-90F1-4DB5-87F0-A917DBAD7987}">
      <dgm:prSet/>
      <dgm:spPr/>
      <dgm:t>
        <a:bodyPr/>
        <a:lstStyle/>
        <a:p>
          <a:endParaRPr lang="tr-TR"/>
        </a:p>
      </dgm:t>
    </dgm:pt>
    <dgm:pt modelId="{CAD4B615-71BC-45E7-AFE5-20D0E5B43C5A}">
      <dgm:prSet phldrT="[Metin]"/>
      <dgm:spPr/>
      <dgm:t>
        <a:bodyPr/>
        <a:lstStyle/>
        <a:p>
          <a:r>
            <a:rPr lang="tr-TR" dirty="0" smtClean="0"/>
            <a:t>Diğer Belediyelerde </a:t>
          </a:r>
          <a:r>
            <a:rPr lang="tr-TR" dirty="0" smtClean="0">
              <a:solidFill>
                <a:srgbClr val="FF0000"/>
              </a:solidFill>
            </a:rPr>
            <a:t>% 01</a:t>
          </a:r>
          <a:r>
            <a:rPr lang="tr-TR" dirty="0" smtClean="0"/>
            <a:t>	</a:t>
          </a:r>
          <a:endParaRPr lang="tr-TR" dirty="0"/>
        </a:p>
      </dgm:t>
    </dgm:pt>
    <dgm:pt modelId="{802964B4-06A2-45C5-A7E0-B7E89D8C6821}" type="parTrans" cxnId="{2E6DA0C9-C3C0-4C80-B72F-E7471B68F06D}">
      <dgm:prSet/>
      <dgm:spPr/>
      <dgm:t>
        <a:bodyPr/>
        <a:lstStyle/>
        <a:p>
          <a:endParaRPr lang="tr-TR"/>
        </a:p>
      </dgm:t>
    </dgm:pt>
    <dgm:pt modelId="{60C945F9-D849-4B05-B386-90F1336A5551}" type="sibTrans" cxnId="{2E6DA0C9-C3C0-4C80-B72F-E7471B68F06D}">
      <dgm:prSet/>
      <dgm:spPr/>
      <dgm:t>
        <a:bodyPr/>
        <a:lstStyle/>
        <a:p>
          <a:endParaRPr lang="tr-TR"/>
        </a:p>
      </dgm:t>
    </dgm:pt>
    <dgm:pt modelId="{AC510AB2-B239-42EB-9E61-CC9D335B3B89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ARSA</a:t>
          </a:r>
          <a:endParaRPr lang="tr-TR" b="1" dirty="0">
            <a:solidFill>
              <a:srgbClr val="FF0000"/>
            </a:solidFill>
          </a:endParaRPr>
        </a:p>
      </dgm:t>
    </dgm:pt>
    <dgm:pt modelId="{39DEF520-5B4A-4417-B1DD-DB1FFBCBD296}" type="parTrans" cxnId="{9E359112-85AB-4152-A46F-2C5C28E381ED}">
      <dgm:prSet/>
      <dgm:spPr/>
      <dgm:t>
        <a:bodyPr/>
        <a:lstStyle/>
        <a:p>
          <a:endParaRPr lang="tr-TR"/>
        </a:p>
      </dgm:t>
    </dgm:pt>
    <dgm:pt modelId="{5BC73A53-6815-4AB2-ABAE-DFAFA47869A3}" type="sibTrans" cxnId="{9E359112-85AB-4152-A46F-2C5C28E381ED}">
      <dgm:prSet/>
      <dgm:spPr/>
      <dgm:t>
        <a:bodyPr/>
        <a:lstStyle/>
        <a:p>
          <a:endParaRPr lang="tr-TR"/>
        </a:p>
      </dgm:t>
    </dgm:pt>
    <dgm:pt modelId="{49102CA3-D077-429E-8F63-A83C2030A53A}">
      <dgm:prSet phldrT="[Metin]"/>
      <dgm:spPr/>
      <dgm:t>
        <a:bodyPr/>
        <a:lstStyle/>
        <a:p>
          <a:r>
            <a:rPr lang="tr-TR" dirty="0" smtClean="0"/>
            <a:t>Büyükşehirlerde </a:t>
          </a:r>
          <a:r>
            <a:rPr lang="tr-TR" dirty="0" smtClean="0">
              <a:solidFill>
                <a:srgbClr val="FF0000"/>
              </a:solidFill>
            </a:rPr>
            <a:t>% 06</a:t>
          </a:r>
          <a:endParaRPr lang="tr-TR" dirty="0"/>
        </a:p>
      </dgm:t>
    </dgm:pt>
    <dgm:pt modelId="{0ECFAA2D-322A-4DBA-B150-B2B712980B14}" type="parTrans" cxnId="{50A06FDB-9F2B-45D8-85D1-C0B77FC3EDB9}">
      <dgm:prSet/>
      <dgm:spPr/>
      <dgm:t>
        <a:bodyPr/>
        <a:lstStyle/>
        <a:p>
          <a:endParaRPr lang="tr-TR"/>
        </a:p>
      </dgm:t>
    </dgm:pt>
    <dgm:pt modelId="{A7F8351A-3D06-451A-842C-DE03CD56E49C}" type="sibTrans" cxnId="{50A06FDB-9F2B-45D8-85D1-C0B77FC3EDB9}">
      <dgm:prSet/>
      <dgm:spPr/>
      <dgm:t>
        <a:bodyPr/>
        <a:lstStyle/>
        <a:p>
          <a:endParaRPr lang="tr-TR"/>
        </a:p>
      </dgm:t>
    </dgm:pt>
    <dgm:pt modelId="{45A33751-D397-4A23-94C0-CD7A808BDD5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BİNA</a:t>
          </a:r>
          <a:endParaRPr lang="tr-TR" b="1" dirty="0">
            <a:solidFill>
              <a:srgbClr val="FF0000"/>
            </a:solidFill>
          </a:endParaRPr>
        </a:p>
      </dgm:t>
    </dgm:pt>
    <dgm:pt modelId="{AF27E89C-87DA-436B-B147-2CEB83343E2D}" type="parTrans" cxnId="{05678670-440B-413F-98F7-B3C3C4507C1E}">
      <dgm:prSet/>
      <dgm:spPr/>
      <dgm:t>
        <a:bodyPr/>
        <a:lstStyle/>
        <a:p>
          <a:endParaRPr lang="tr-TR"/>
        </a:p>
      </dgm:t>
    </dgm:pt>
    <dgm:pt modelId="{7408253C-6832-4627-9349-854F6727423E}" type="sibTrans" cxnId="{05678670-440B-413F-98F7-B3C3C4507C1E}">
      <dgm:prSet/>
      <dgm:spPr/>
      <dgm:t>
        <a:bodyPr/>
        <a:lstStyle/>
        <a:p>
          <a:endParaRPr lang="tr-TR"/>
        </a:p>
      </dgm:t>
    </dgm:pt>
    <dgm:pt modelId="{A4F53600-D3D3-4903-9A30-02FFB218EFC0}">
      <dgm:prSet phldrT="[Metin]"/>
      <dgm:spPr/>
      <dgm:t>
        <a:bodyPr/>
        <a:lstStyle/>
        <a:p>
          <a:r>
            <a:rPr lang="tr-TR" dirty="0" smtClean="0"/>
            <a:t>Büyükşehir mesken </a:t>
          </a:r>
          <a:r>
            <a:rPr lang="tr-TR" dirty="0" smtClean="0">
              <a:solidFill>
                <a:srgbClr val="FF0000"/>
              </a:solidFill>
            </a:rPr>
            <a:t>%02</a:t>
          </a:r>
          <a:r>
            <a:rPr lang="tr-TR" dirty="0" smtClean="0"/>
            <a:t>, diğer bina </a:t>
          </a:r>
          <a:r>
            <a:rPr lang="tr-TR" dirty="0" smtClean="0">
              <a:solidFill>
                <a:srgbClr val="FF0000"/>
              </a:solidFill>
            </a:rPr>
            <a:t>%04</a:t>
          </a:r>
          <a:endParaRPr lang="tr-TR" dirty="0">
            <a:solidFill>
              <a:srgbClr val="FF0000"/>
            </a:solidFill>
          </a:endParaRPr>
        </a:p>
      </dgm:t>
    </dgm:pt>
    <dgm:pt modelId="{CA670D46-DD5C-4F84-92D4-2B161EC7FCEB}" type="parTrans" cxnId="{B2F8E3DD-AAC0-4BEC-B6CD-6E1E2150A0F7}">
      <dgm:prSet/>
      <dgm:spPr/>
      <dgm:t>
        <a:bodyPr/>
        <a:lstStyle/>
        <a:p>
          <a:endParaRPr lang="tr-TR"/>
        </a:p>
      </dgm:t>
    </dgm:pt>
    <dgm:pt modelId="{788F91E2-7582-4B71-97DD-268B56C0D6F7}" type="sibTrans" cxnId="{B2F8E3DD-AAC0-4BEC-B6CD-6E1E2150A0F7}">
      <dgm:prSet/>
      <dgm:spPr/>
      <dgm:t>
        <a:bodyPr/>
        <a:lstStyle/>
        <a:p>
          <a:endParaRPr lang="tr-TR"/>
        </a:p>
      </dgm:t>
    </dgm:pt>
    <dgm:pt modelId="{C799FD45-CB82-4F61-95F9-9EF198712E36}">
      <dgm:prSet phldrT="[Metin]"/>
      <dgm:spPr/>
      <dgm:t>
        <a:bodyPr/>
        <a:lstStyle/>
        <a:p>
          <a:r>
            <a:rPr lang="tr-TR" dirty="0" smtClean="0"/>
            <a:t>Diğer Belediyeye mesken </a:t>
          </a:r>
          <a:r>
            <a:rPr lang="tr-TR" dirty="0" smtClean="0">
              <a:solidFill>
                <a:srgbClr val="FF0000"/>
              </a:solidFill>
            </a:rPr>
            <a:t>%01</a:t>
          </a:r>
          <a:r>
            <a:rPr lang="tr-TR" dirty="0" smtClean="0"/>
            <a:t>, diğer bina </a:t>
          </a:r>
          <a:r>
            <a:rPr lang="tr-TR" dirty="0" smtClean="0">
              <a:solidFill>
                <a:srgbClr val="FF0000"/>
              </a:solidFill>
            </a:rPr>
            <a:t>%02 </a:t>
          </a:r>
          <a:endParaRPr lang="tr-TR" dirty="0">
            <a:solidFill>
              <a:srgbClr val="FF0000"/>
            </a:solidFill>
          </a:endParaRPr>
        </a:p>
      </dgm:t>
    </dgm:pt>
    <dgm:pt modelId="{334E9A37-066D-487D-BBA0-C21A36278750}" type="parTrans" cxnId="{C99D59E4-F9A5-4C90-8061-397C8AF11EC2}">
      <dgm:prSet/>
      <dgm:spPr/>
      <dgm:t>
        <a:bodyPr/>
        <a:lstStyle/>
        <a:p>
          <a:endParaRPr lang="tr-TR"/>
        </a:p>
      </dgm:t>
    </dgm:pt>
    <dgm:pt modelId="{5348A835-F79A-46DC-AF39-CD26ACDD13C9}" type="sibTrans" cxnId="{C99D59E4-F9A5-4C90-8061-397C8AF11EC2}">
      <dgm:prSet/>
      <dgm:spPr/>
      <dgm:t>
        <a:bodyPr/>
        <a:lstStyle/>
        <a:p>
          <a:endParaRPr lang="tr-TR"/>
        </a:p>
      </dgm:t>
    </dgm:pt>
    <dgm:pt modelId="{A7F0E559-6D20-4DE4-A90F-086ECD49A42B}">
      <dgm:prSet/>
      <dgm:spPr/>
      <dgm:t>
        <a:bodyPr/>
        <a:lstStyle/>
        <a:p>
          <a:r>
            <a:rPr lang="tr-TR" dirty="0" smtClean="0"/>
            <a:t>Diğer Belediyelerde </a:t>
          </a:r>
          <a:r>
            <a:rPr lang="tr-TR" dirty="0" smtClean="0">
              <a:solidFill>
                <a:srgbClr val="FF0000"/>
              </a:solidFill>
            </a:rPr>
            <a:t>% 03</a:t>
          </a:r>
          <a:endParaRPr lang="tr-TR" dirty="0"/>
        </a:p>
      </dgm:t>
    </dgm:pt>
    <dgm:pt modelId="{86EA6545-873F-4DE9-818E-886C15401320}" type="parTrans" cxnId="{B6A9E257-CD16-4410-AC9E-8E6AF4802A43}">
      <dgm:prSet/>
      <dgm:spPr/>
      <dgm:t>
        <a:bodyPr/>
        <a:lstStyle/>
        <a:p>
          <a:endParaRPr lang="tr-TR"/>
        </a:p>
      </dgm:t>
    </dgm:pt>
    <dgm:pt modelId="{A9CAA89D-4B32-4B64-8127-776B43EAE046}" type="sibTrans" cxnId="{B6A9E257-CD16-4410-AC9E-8E6AF4802A43}">
      <dgm:prSet/>
      <dgm:spPr/>
      <dgm:t>
        <a:bodyPr/>
        <a:lstStyle/>
        <a:p>
          <a:endParaRPr lang="tr-TR"/>
        </a:p>
      </dgm:t>
    </dgm:pt>
    <dgm:pt modelId="{2DC23DB8-E51E-4C92-8857-884E84CF2D78}" type="pres">
      <dgm:prSet presAssocID="{ACF33377-49DA-48DA-A58A-A3F06C2FDD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BFD592-1C62-4A7D-B866-173D9367701D}" type="pres">
      <dgm:prSet presAssocID="{7197E455-D3FE-4FA0-A92C-609B8095CC2C}" presName="comp" presStyleCnt="0"/>
      <dgm:spPr/>
    </dgm:pt>
    <dgm:pt modelId="{63558D39-6F7A-4FAE-920E-CA7EBFBF4831}" type="pres">
      <dgm:prSet presAssocID="{7197E455-D3FE-4FA0-A92C-609B8095CC2C}" presName="box" presStyleLbl="node1" presStyleIdx="0" presStyleCnt="3"/>
      <dgm:spPr/>
      <dgm:t>
        <a:bodyPr/>
        <a:lstStyle/>
        <a:p>
          <a:endParaRPr lang="tr-TR"/>
        </a:p>
      </dgm:t>
    </dgm:pt>
    <dgm:pt modelId="{1D7D7D63-B049-46D8-9AC3-259D0DEFC22B}" type="pres">
      <dgm:prSet presAssocID="{7197E455-D3FE-4FA0-A92C-609B8095CC2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tr-TR"/>
        </a:p>
      </dgm:t>
    </dgm:pt>
    <dgm:pt modelId="{02EB47F7-3779-43D6-9DA0-CCCEADAFEDAA}" type="pres">
      <dgm:prSet presAssocID="{7197E455-D3FE-4FA0-A92C-609B8095CC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8FC5EC-54E4-4BE3-A468-33C76D41105F}" type="pres">
      <dgm:prSet presAssocID="{49C55B84-ED30-48F4-939A-AA0C02BBBA98}" presName="spacer" presStyleCnt="0"/>
      <dgm:spPr/>
    </dgm:pt>
    <dgm:pt modelId="{C9034843-7677-4B89-B6FA-F7E51196CEE3}" type="pres">
      <dgm:prSet presAssocID="{AC510AB2-B239-42EB-9E61-CC9D335B3B89}" presName="comp" presStyleCnt="0"/>
      <dgm:spPr/>
    </dgm:pt>
    <dgm:pt modelId="{95FCEEBB-9DF3-4FAB-A61C-D9606F688FCE}" type="pres">
      <dgm:prSet presAssocID="{AC510AB2-B239-42EB-9E61-CC9D335B3B89}" presName="box" presStyleLbl="node1" presStyleIdx="1" presStyleCnt="3"/>
      <dgm:spPr/>
      <dgm:t>
        <a:bodyPr/>
        <a:lstStyle/>
        <a:p>
          <a:endParaRPr lang="tr-TR"/>
        </a:p>
      </dgm:t>
    </dgm:pt>
    <dgm:pt modelId="{6BCB03E0-DC79-4C76-AD34-BF2CA515B907}" type="pres">
      <dgm:prSet presAssocID="{AC510AB2-B239-42EB-9E61-CC9D335B3B8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tr-TR"/>
        </a:p>
      </dgm:t>
    </dgm:pt>
    <dgm:pt modelId="{5D7BB375-EF3B-4F4D-BDF2-CDF714236659}" type="pres">
      <dgm:prSet presAssocID="{AC510AB2-B239-42EB-9E61-CC9D335B3B8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FB70B2-9C92-4410-8F31-3CCF06DCD4A2}" type="pres">
      <dgm:prSet presAssocID="{5BC73A53-6815-4AB2-ABAE-DFAFA47869A3}" presName="spacer" presStyleCnt="0"/>
      <dgm:spPr/>
    </dgm:pt>
    <dgm:pt modelId="{BC9E0A05-428A-48B2-98B5-690DA129B6CB}" type="pres">
      <dgm:prSet presAssocID="{45A33751-D397-4A23-94C0-CD7A808BDD51}" presName="comp" presStyleCnt="0"/>
      <dgm:spPr/>
    </dgm:pt>
    <dgm:pt modelId="{72F58EEA-C7FC-4D77-A29C-239A843735B1}" type="pres">
      <dgm:prSet presAssocID="{45A33751-D397-4A23-94C0-CD7A808BDD51}" presName="box" presStyleLbl="node1" presStyleIdx="2" presStyleCnt="3"/>
      <dgm:spPr/>
      <dgm:t>
        <a:bodyPr/>
        <a:lstStyle/>
        <a:p>
          <a:endParaRPr lang="tr-TR"/>
        </a:p>
      </dgm:t>
    </dgm:pt>
    <dgm:pt modelId="{B5E842E9-6375-496A-9D67-60A33B2262A3}" type="pres">
      <dgm:prSet presAssocID="{45A33751-D397-4A23-94C0-CD7A808BDD51}" presName="img" presStyleLbl="fgImgPlace1" presStyleIdx="2" presStyleCnt="3" custLinFactNeighborX="-10026" custLinFactNeighborY="28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D25B861C-9937-4127-97A7-013E0167A4D4}" type="pres">
      <dgm:prSet presAssocID="{45A33751-D397-4A23-94C0-CD7A808BDD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096DAE-7381-4FB7-8E86-B184F5807913}" type="presOf" srcId="{C799FD45-CB82-4F61-95F9-9EF198712E36}" destId="{D25B861C-9937-4127-97A7-013E0167A4D4}" srcOrd="1" destOrd="2" presId="urn:microsoft.com/office/officeart/2005/8/layout/vList4#1"/>
    <dgm:cxn modelId="{2F5B6711-67B0-4651-8547-A768CEDDEDC3}" type="presOf" srcId="{ACF33377-49DA-48DA-A58A-A3F06C2FDDCD}" destId="{2DC23DB8-E51E-4C92-8857-884E84CF2D78}" srcOrd="0" destOrd="0" presId="urn:microsoft.com/office/officeart/2005/8/layout/vList4#1"/>
    <dgm:cxn modelId="{B9063861-C056-460B-B1DB-E8F88AF13294}" type="presOf" srcId="{7197E455-D3FE-4FA0-A92C-609B8095CC2C}" destId="{63558D39-6F7A-4FAE-920E-CA7EBFBF4831}" srcOrd="0" destOrd="0" presId="urn:microsoft.com/office/officeart/2005/8/layout/vList4#1"/>
    <dgm:cxn modelId="{EF61C86F-D4DA-4E18-A29F-A6413C3E94CC}" type="presOf" srcId="{45A33751-D397-4A23-94C0-CD7A808BDD51}" destId="{72F58EEA-C7FC-4D77-A29C-239A843735B1}" srcOrd="0" destOrd="0" presId="urn:microsoft.com/office/officeart/2005/8/layout/vList4#1"/>
    <dgm:cxn modelId="{BF9273AF-BD14-4F4A-A269-92CBDBE4A414}" type="presOf" srcId="{CAD4B615-71BC-45E7-AFE5-20D0E5B43C5A}" destId="{02EB47F7-3779-43D6-9DA0-CCCEADAFEDAA}" srcOrd="1" destOrd="2" presId="urn:microsoft.com/office/officeart/2005/8/layout/vList4#1"/>
    <dgm:cxn modelId="{1F9A211F-3031-472A-B7A0-3A1DF0E15AA0}" type="presOf" srcId="{AC510AB2-B239-42EB-9E61-CC9D335B3B89}" destId="{95FCEEBB-9DF3-4FAB-A61C-D9606F688FCE}" srcOrd="0" destOrd="0" presId="urn:microsoft.com/office/officeart/2005/8/layout/vList4#1"/>
    <dgm:cxn modelId="{3F254226-5BE0-4381-A631-6D5E81BDB18D}" type="presOf" srcId="{7197E455-D3FE-4FA0-A92C-609B8095CC2C}" destId="{02EB47F7-3779-43D6-9DA0-CCCEADAFEDAA}" srcOrd="1" destOrd="0" presId="urn:microsoft.com/office/officeart/2005/8/layout/vList4#1"/>
    <dgm:cxn modelId="{02A6667A-F2BF-4D54-B341-4F50CDFDD664}" srcId="{ACF33377-49DA-48DA-A58A-A3F06C2FDDCD}" destId="{7197E455-D3FE-4FA0-A92C-609B8095CC2C}" srcOrd="0" destOrd="0" parTransId="{A763AA9E-F19F-4289-B1FE-50C43A0603E1}" sibTransId="{49C55B84-ED30-48F4-939A-AA0C02BBBA98}"/>
    <dgm:cxn modelId="{1CF94280-AB4D-4E65-AC9E-6DB01307010B}" type="presOf" srcId="{5B19450D-2F89-4A0C-A36E-3005807851D1}" destId="{02EB47F7-3779-43D6-9DA0-CCCEADAFEDAA}" srcOrd="1" destOrd="1" presId="urn:microsoft.com/office/officeart/2005/8/layout/vList4#1"/>
    <dgm:cxn modelId="{BDA370B9-6955-4200-B7F8-3D5ECC1FB455}" type="presOf" srcId="{A4F53600-D3D3-4903-9A30-02FFB218EFC0}" destId="{72F58EEA-C7FC-4D77-A29C-239A843735B1}" srcOrd="0" destOrd="1" presId="urn:microsoft.com/office/officeart/2005/8/layout/vList4#1"/>
    <dgm:cxn modelId="{1CCD0F71-4322-4C8C-B1F6-0B9C9F044258}" type="presOf" srcId="{A4F53600-D3D3-4903-9A30-02FFB218EFC0}" destId="{D25B861C-9937-4127-97A7-013E0167A4D4}" srcOrd="1" destOrd="1" presId="urn:microsoft.com/office/officeart/2005/8/layout/vList4#1"/>
    <dgm:cxn modelId="{9E359112-85AB-4152-A46F-2C5C28E381ED}" srcId="{ACF33377-49DA-48DA-A58A-A3F06C2FDDCD}" destId="{AC510AB2-B239-42EB-9E61-CC9D335B3B89}" srcOrd="1" destOrd="0" parTransId="{39DEF520-5B4A-4417-B1DD-DB1FFBCBD296}" sibTransId="{5BC73A53-6815-4AB2-ABAE-DFAFA47869A3}"/>
    <dgm:cxn modelId="{50A06FDB-9F2B-45D8-85D1-C0B77FC3EDB9}" srcId="{AC510AB2-B239-42EB-9E61-CC9D335B3B89}" destId="{49102CA3-D077-429E-8F63-A83C2030A53A}" srcOrd="0" destOrd="0" parTransId="{0ECFAA2D-322A-4DBA-B150-B2B712980B14}" sibTransId="{A7F8351A-3D06-451A-842C-DE03CD56E49C}"/>
    <dgm:cxn modelId="{C20AF9FB-6F48-42A0-9C1F-F68CD4E314A4}" type="presOf" srcId="{CAD4B615-71BC-45E7-AFE5-20D0E5B43C5A}" destId="{63558D39-6F7A-4FAE-920E-CA7EBFBF4831}" srcOrd="0" destOrd="2" presId="urn:microsoft.com/office/officeart/2005/8/layout/vList4#1"/>
    <dgm:cxn modelId="{4CEA8A4A-9B83-4CF0-BF48-52AEDD7088EB}" type="presOf" srcId="{45A33751-D397-4A23-94C0-CD7A808BDD51}" destId="{D25B861C-9937-4127-97A7-013E0167A4D4}" srcOrd="1" destOrd="0" presId="urn:microsoft.com/office/officeart/2005/8/layout/vList4#1"/>
    <dgm:cxn modelId="{05678670-440B-413F-98F7-B3C3C4507C1E}" srcId="{ACF33377-49DA-48DA-A58A-A3F06C2FDDCD}" destId="{45A33751-D397-4A23-94C0-CD7A808BDD51}" srcOrd="2" destOrd="0" parTransId="{AF27E89C-87DA-436B-B147-2CEB83343E2D}" sibTransId="{7408253C-6832-4627-9349-854F6727423E}"/>
    <dgm:cxn modelId="{B2F8E3DD-AAC0-4BEC-B6CD-6E1E2150A0F7}" srcId="{45A33751-D397-4A23-94C0-CD7A808BDD51}" destId="{A4F53600-D3D3-4903-9A30-02FFB218EFC0}" srcOrd="0" destOrd="0" parTransId="{CA670D46-DD5C-4F84-92D4-2B161EC7FCEB}" sibTransId="{788F91E2-7582-4B71-97DD-268B56C0D6F7}"/>
    <dgm:cxn modelId="{7297BC98-4E98-4D0E-B142-5D6F96318352}" type="presOf" srcId="{5B19450D-2F89-4A0C-A36E-3005807851D1}" destId="{63558D39-6F7A-4FAE-920E-CA7EBFBF4831}" srcOrd="0" destOrd="1" presId="urn:microsoft.com/office/officeart/2005/8/layout/vList4#1"/>
    <dgm:cxn modelId="{C99D59E4-F9A5-4C90-8061-397C8AF11EC2}" srcId="{45A33751-D397-4A23-94C0-CD7A808BDD51}" destId="{C799FD45-CB82-4F61-95F9-9EF198712E36}" srcOrd="1" destOrd="0" parTransId="{334E9A37-066D-487D-BBA0-C21A36278750}" sibTransId="{5348A835-F79A-46DC-AF39-CD26ACDD13C9}"/>
    <dgm:cxn modelId="{35578E87-90F1-4DB5-87F0-A917DBAD7987}" srcId="{7197E455-D3FE-4FA0-A92C-609B8095CC2C}" destId="{5B19450D-2F89-4A0C-A36E-3005807851D1}" srcOrd="0" destOrd="0" parTransId="{8AF9994B-CC66-44E0-B680-3BCB9388902F}" sibTransId="{330E6486-061B-4AD2-819D-893FE7219222}"/>
    <dgm:cxn modelId="{D37EE2A0-C066-4258-ABAD-922A71D225D4}" type="presOf" srcId="{49102CA3-D077-429E-8F63-A83C2030A53A}" destId="{95FCEEBB-9DF3-4FAB-A61C-D9606F688FCE}" srcOrd="0" destOrd="1" presId="urn:microsoft.com/office/officeart/2005/8/layout/vList4#1"/>
    <dgm:cxn modelId="{05BB9A2F-FEEA-4765-AF11-9BA7CF294DE8}" type="presOf" srcId="{AC510AB2-B239-42EB-9E61-CC9D335B3B89}" destId="{5D7BB375-EF3B-4F4D-BDF2-CDF714236659}" srcOrd="1" destOrd="0" presId="urn:microsoft.com/office/officeart/2005/8/layout/vList4#1"/>
    <dgm:cxn modelId="{2C25FE65-6416-4FA6-90D0-4C6E42E40AC7}" type="presOf" srcId="{A7F0E559-6D20-4DE4-A90F-086ECD49A42B}" destId="{5D7BB375-EF3B-4F4D-BDF2-CDF714236659}" srcOrd="1" destOrd="2" presId="urn:microsoft.com/office/officeart/2005/8/layout/vList4#1"/>
    <dgm:cxn modelId="{B6A9E257-CD16-4410-AC9E-8E6AF4802A43}" srcId="{AC510AB2-B239-42EB-9E61-CC9D335B3B89}" destId="{A7F0E559-6D20-4DE4-A90F-086ECD49A42B}" srcOrd="1" destOrd="0" parTransId="{86EA6545-873F-4DE9-818E-886C15401320}" sibTransId="{A9CAA89D-4B32-4B64-8127-776B43EAE046}"/>
    <dgm:cxn modelId="{6C74759F-78B3-42B1-B0B8-22CC6C503CA4}" type="presOf" srcId="{A7F0E559-6D20-4DE4-A90F-086ECD49A42B}" destId="{95FCEEBB-9DF3-4FAB-A61C-D9606F688FCE}" srcOrd="0" destOrd="2" presId="urn:microsoft.com/office/officeart/2005/8/layout/vList4#1"/>
    <dgm:cxn modelId="{EE525924-A065-4BB1-B8C6-9F1BDEE927A3}" type="presOf" srcId="{49102CA3-D077-429E-8F63-A83C2030A53A}" destId="{5D7BB375-EF3B-4F4D-BDF2-CDF714236659}" srcOrd="1" destOrd="1" presId="urn:microsoft.com/office/officeart/2005/8/layout/vList4#1"/>
    <dgm:cxn modelId="{2E6DA0C9-C3C0-4C80-B72F-E7471B68F06D}" srcId="{7197E455-D3FE-4FA0-A92C-609B8095CC2C}" destId="{CAD4B615-71BC-45E7-AFE5-20D0E5B43C5A}" srcOrd="1" destOrd="0" parTransId="{802964B4-06A2-45C5-A7E0-B7E89D8C6821}" sibTransId="{60C945F9-D849-4B05-B386-90F1336A5551}"/>
    <dgm:cxn modelId="{8E642796-0C58-4B6B-B015-32849F0F7509}" type="presOf" srcId="{C799FD45-CB82-4F61-95F9-9EF198712E36}" destId="{72F58EEA-C7FC-4D77-A29C-239A843735B1}" srcOrd="0" destOrd="2" presId="urn:microsoft.com/office/officeart/2005/8/layout/vList4#1"/>
    <dgm:cxn modelId="{AFB4A9EC-30F5-4478-A44C-830004382D83}" type="presParOf" srcId="{2DC23DB8-E51E-4C92-8857-884E84CF2D78}" destId="{B6BFD592-1C62-4A7D-B866-173D9367701D}" srcOrd="0" destOrd="0" presId="urn:microsoft.com/office/officeart/2005/8/layout/vList4#1"/>
    <dgm:cxn modelId="{BE3375C7-9523-4ACD-878C-B6B9AEEFF268}" type="presParOf" srcId="{B6BFD592-1C62-4A7D-B866-173D9367701D}" destId="{63558D39-6F7A-4FAE-920E-CA7EBFBF4831}" srcOrd="0" destOrd="0" presId="urn:microsoft.com/office/officeart/2005/8/layout/vList4#1"/>
    <dgm:cxn modelId="{40E89C9E-F8CF-42E0-8B51-28A076C69660}" type="presParOf" srcId="{B6BFD592-1C62-4A7D-B866-173D9367701D}" destId="{1D7D7D63-B049-46D8-9AC3-259D0DEFC22B}" srcOrd="1" destOrd="0" presId="urn:microsoft.com/office/officeart/2005/8/layout/vList4#1"/>
    <dgm:cxn modelId="{EA8FD1CC-C079-408E-B631-2FA6B7065289}" type="presParOf" srcId="{B6BFD592-1C62-4A7D-B866-173D9367701D}" destId="{02EB47F7-3779-43D6-9DA0-CCCEADAFEDAA}" srcOrd="2" destOrd="0" presId="urn:microsoft.com/office/officeart/2005/8/layout/vList4#1"/>
    <dgm:cxn modelId="{9E7029B4-2308-4F9A-B0BC-633DECD257FE}" type="presParOf" srcId="{2DC23DB8-E51E-4C92-8857-884E84CF2D78}" destId="{ED8FC5EC-54E4-4BE3-A468-33C76D41105F}" srcOrd="1" destOrd="0" presId="urn:microsoft.com/office/officeart/2005/8/layout/vList4#1"/>
    <dgm:cxn modelId="{F5B92A11-3D97-43BA-85DA-C4471C091EEA}" type="presParOf" srcId="{2DC23DB8-E51E-4C92-8857-884E84CF2D78}" destId="{C9034843-7677-4B89-B6FA-F7E51196CEE3}" srcOrd="2" destOrd="0" presId="urn:microsoft.com/office/officeart/2005/8/layout/vList4#1"/>
    <dgm:cxn modelId="{EE245C51-9B4F-4329-835D-783E184ED6E5}" type="presParOf" srcId="{C9034843-7677-4B89-B6FA-F7E51196CEE3}" destId="{95FCEEBB-9DF3-4FAB-A61C-D9606F688FCE}" srcOrd="0" destOrd="0" presId="urn:microsoft.com/office/officeart/2005/8/layout/vList4#1"/>
    <dgm:cxn modelId="{3979E270-A4D0-4951-A9D9-FF90FBA6A081}" type="presParOf" srcId="{C9034843-7677-4B89-B6FA-F7E51196CEE3}" destId="{6BCB03E0-DC79-4C76-AD34-BF2CA515B907}" srcOrd="1" destOrd="0" presId="urn:microsoft.com/office/officeart/2005/8/layout/vList4#1"/>
    <dgm:cxn modelId="{D45201E8-3263-4783-B125-5B95599D86F7}" type="presParOf" srcId="{C9034843-7677-4B89-B6FA-F7E51196CEE3}" destId="{5D7BB375-EF3B-4F4D-BDF2-CDF714236659}" srcOrd="2" destOrd="0" presId="urn:microsoft.com/office/officeart/2005/8/layout/vList4#1"/>
    <dgm:cxn modelId="{BB5B0AE4-082B-4093-91CC-728111400985}" type="presParOf" srcId="{2DC23DB8-E51E-4C92-8857-884E84CF2D78}" destId="{E3FB70B2-9C92-4410-8F31-3CCF06DCD4A2}" srcOrd="3" destOrd="0" presId="urn:microsoft.com/office/officeart/2005/8/layout/vList4#1"/>
    <dgm:cxn modelId="{DE90084F-A57F-420C-B8D3-0C566320C341}" type="presParOf" srcId="{2DC23DB8-E51E-4C92-8857-884E84CF2D78}" destId="{BC9E0A05-428A-48B2-98B5-690DA129B6CB}" srcOrd="4" destOrd="0" presId="urn:microsoft.com/office/officeart/2005/8/layout/vList4#1"/>
    <dgm:cxn modelId="{CFB9BE2A-B5A0-4533-80EF-7A4C379C4F0D}" type="presParOf" srcId="{BC9E0A05-428A-48B2-98B5-690DA129B6CB}" destId="{72F58EEA-C7FC-4D77-A29C-239A843735B1}" srcOrd="0" destOrd="0" presId="urn:microsoft.com/office/officeart/2005/8/layout/vList4#1"/>
    <dgm:cxn modelId="{3DFA831B-A887-491C-B00B-4A3CE144E433}" type="presParOf" srcId="{BC9E0A05-428A-48B2-98B5-690DA129B6CB}" destId="{B5E842E9-6375-496A-9D67-60A33B2262A3}" srcOrd="1" destOrd="0" presId="urn:microsoft.com/office/officeart/2005/8/layout/vList4#1"/>
    <dgm:cxn modelId="{604016B0-7094-4A19-904E-4BF21ED3AE29}" type="presParOf" srcId="{BC9E0A05-428A-48B2-98B5-690DA129B6CB}" destId="{D25B861C-9937-4127-97A7-013E0167A4D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9310A-BD9F-4C32-85E4-CA374D00AE86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77CF6BE-18FB-41F5-A408-6B55E6B767C7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Belediye Başkanı veya Temsilcisi</a:t>
          </a:r>
          <a:endParaRPr lang="tr-TR" b="1" dirty="0">
            <a:solidFill>
              <a:schemeClr val="bg1"/>
            </a:solidFill>
          </a:endParaRPr>
        </a:p>
      </dgm:t>
    </dgm:pt>
    <dgm:pt modelId="{8212147D-EDBB-49E0-A0C5-589588C7F4D7}" type="parTrans" cxnId="{4FDC2AB6-FB10-4D3D-BC6E-9CA1FA324FB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1F34230-6C41-4057-AA1B-ECA2A4AB59D1}" type="sibTrans" cxnId="{4FDC2AB6-FB10-4D3D-BC6E-9CA1FA324FB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A588D29D-435D-4AB5-A15A-ED660BF01CE5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İlgili Belediye Memuru</a:t>
          </a:r>
          <a:endParaRPr lang="tr-TR" b="1" dirty="0">
            <a:solidFill>
              <a:schemeClr val="bg1"/>
            </a:solidFill>
          </a:endParaRPr>
        </a:p>
      </dgm:t>
    </dgm:pt>
    <dgm:pt modelId="{AE25CC64-BA8F-4BC0-9DEB-6D11A60DB0E4}" type="parTrans" cxnId="{25B4D65C-7F18-4E29-AC46-F7DA5C56E0CC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2EA622B3-E478-4A47-9D22-3B6A5A59341C}" type="sibTrans" cxnId="{25B4D65C-7F18-4E29-AC46-F7DA5C56E0CC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AE6FC0C1-857A-4CDE-9D6E-2CE59128AABB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Maliye Temsilcisi 2 Memur</a:t>
          </a:r>
          <a:endParaRPr lang="tr-TR" b="1" dirty="0">
            <a:solidFill>
              <a:schemeClr val="bg1"/>
            </a:solidFill>
          </a:endParaRPr>
        </a:p>
      </dgm:t>
    </dgm:pt>
    <dgm:pt modelId="{BEC77DBD-61AD-4889-9138-F2F38D0F0AE7}" type="parTrans" cxnId="{D402A033-A917-4858-AC6E-221CDC6CD1B0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2F4A522-8047-489F-A517-CE26A62570E9}" type="sibTrans" cxnId="{D402A033-A917-4858-AC6E-221CDC6CD1B0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0958DBEE-2BE4-4B60-B241-3DA4B204C831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Tapu Temsilcisi</a:t>
          </a:r>
          <a:endParaRPr lang="tr-TR" b="1" dirty="0">
            <a:solidFill>
              <a:schemeClr val="bg1"/>
            </a:solidFill>
          </a:endParaRPr>
        </a:p>
      </dgm:t>
    </dgm:pt>
    <dgm:pt modelId="{300F2F15-03EC-4A84-A7D7-49354AF5883A}" type="parTrans" cxnId="{069745BF-51CD-47FE-9076-A54269DBF44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C8262342-FDAE-44C6-A1C2-DED29981C566}" type="sibTrans" cxnId="{069745BF-51CD-47FE-9076-A54269DBF44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1B69C541-503C-4554-901B-03CC97F704B6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Ticaret Odası Temsilcisi</a:t>
          </a:r>
          <a:endParaRPr lang="tr-TR" b="1" dirty="0">
            <a:solidFill>
              <a:schemeClr val="bg1"/>
            </a:solidFill>
          </a:endParaRPr>
        </a:p>
      </dgm:t>
    </dgm:pt>
    <dgm:pt modelId="{42491606-52C5-4712-B8BC-B9EB30A3FB55}" type="parTrans" cxnId="{E1319A50-2957-426A-A128-C00DB8DCC9B0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4C415C33-F681-4558-BA8A-E0B0E52B72FA}" type="sibTrans" cxnId="{E1319A50-2957-426A-A128-C00DB8DCC9B0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A32FE105-6CB5-4365-A387-A307F73167AB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OSB Temsilcisi</a:t>
          </a:r>
          <a:endParaRPr lang="tr-TR" b="1" dirty="0">
            <a:solidFill>
              <a:schemeClr val="bg1"/>
            </a:solidFill>
          </a:endParaRPr>
        </a:p>
      </dgm:t>
    </dgm:pt>
    <dgm:pt modelId="{8AFAA845-4F7D-4B59-998D-2AAD5E84148D}" type="parTrans" cxnId="{AB2948AB-34E8-40CA-A206-18C48700B8A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5B756798-6007-4F1D-BEC8-E98D57B9AC85}" type="sibTrans" cxnId="{AB2948AB-34E8-40CA-A206-18C48700B8A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FD6E1285-4FCD-4030-AAAC-F4B430C95997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İlgili Muhtar</a:t>
          </a:r>
          <a:endParaRPr lang="tr-TR" b="1" dirty="0">
            <a:solidFill>
              <a:schemeClr val="bg1"/>
            </a:solidFill>
          </a:endParaRPr>
        </a:p>
      </dgm:t>
    </dgm:pt>
    <dgm:pt modelId="{19F788AE-B24B-429C-8FAF-FDD11655AF6B}" type="parTrans" cxnId="{EA5FE4AE-68E1-45BA-9830-69048845828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34AB0B9D-D586-4ABA-BA13-7FDA90CAEFFA}" type="sibTrans" cxnId="{EA5FE4AE-68E1-45BA-9830-69048845828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9E8C2FE4-6160-4FCF-ABCB-23F7CC71BB0E}" type="pres">
      <dgm:prSet presAssocID="{F7B9310A-BD9F-4C32-85E4-CA374D00AE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C2DAF2-4CA9-4019-AE4D-4A2F6BDC440A}" type="pres">
      <dgm:prSet presAssocID="{677CF6BE-18FB-41F5-A408-6B55E6B767C7}" presName="centerShape" presStyleLbl="node0" presStyleIdx="0" presStyleCnt="1"/>
      <dgm:spPr/>
    </dgm:pt>
    <dgm:pt modelId="{0858E4A8-D39B-4E65-AADF-A45E50702CBB}" type="pres">
      <dgm:prSet presAssocID="{AE25CC64-BA8F-4BC0-9DEB-6D11A60DB0E4}" presName="Name9" presStyleLbl="parChTrans1D2" presStyleIdx="0" presStyleCnt="6"/>
      <dgm:spPr/>
    </dgm:pt>
    <dgm:pt modelId="{30455D09-90DE-48B1-8987-D0109896A64A}" type="pres">
      <dgm:prSet presAssocID="{AE25CC64-BA8F-4BC0-9DEB-6D11A60DB0E4}" presName="connTx" presStyleLbl="parChTrans1D2" presStyleIdx="0" presStyleCnt="6"/>
      <dgm:spPr/>
    </dgm:pt>
    <dgm:pt modelId="{F9650FDF-5065-41EA-9B37-8F85A2E91D70}" type="pres">
      <dgm:prSet presAssocID="{A588D29D-435D-4AB5-A15A-ED660BF01CE5}" presName="node" presStyleLbl="node1" presStyleIdx="0" presStyleCnt="6">
        <dgm:presLayoutVars>
          <dgm:bulletEnabled val="1"/>
        </dgm:presLayoutVars>
      </dgm:prSet>
      <dgm:spPr/>
    </dgm:pt>
    <dgm:pt modelId="{55746439-718B-4F30-9071-458F6ECC335A}" type="pres">
      <dgm:prSet presAssocID="{BEC77DBD-61AD-4889-9138-F2F38D0F0AE7}" presName="Name9" presStyleLbl="parChTrans1D2" presStyleIdx="1" presStyleCnt="6"/>
      <dgm:spPr/>
    </dgm:pt>
    <dgm:pt modelId="{9A623C59-D3D8-4FC2-B26E-E0FBA279FB37}" type="pres">
      <dgm:prSet presAssocID="{BEC77DBD-61AD-4889-9138-F2F38D0F0AE7}" presName="connTx" presStyleLbl="parChTrans1D2" presStyleIdx="1" presStyleCnt="6"/>
      <dgm:spPr/>
    </dgm:pt>
    <dgm:pt modelId="{16B6E745-30A9-44FB-9453-09D84436AD8B}" type="pres">
      <dgm:prSet presAssocID="{AE6FC0C1-857A-4CDE-9D6E-2CE59128AABB}" presName="node" presStyleLbl="node1" presStyleIdx="1" presStyleCnt="6">
        <dgm:presLayoutVars>
          <dgm:bulletEnabled val="1"/>
        </dgm:presLayoutVars>
      </dgm:prSet>
      <dgm:spPr/>
    </dgm:pt>
    <dgm:pt modelId="{B0318672-EAD5-49A7-BB20-FE4F8287A4E0}" type="pres">
      <dgm:prSet presAssocID="{300F2F15-03EC-4A84-A7D7-49354AF5883A}" presName="Name9" presStyleLbl="parChTrans1D2" presStyleIdx="2" presStyleCnt="6"/>
      <dgm:spPr/>
    </dgm:pt>
    <dgm:pt modelId="{FCD4CA78-71AA-48AD-A2F9-174510537D71}" type="pres">
      <dgm:prSet presAssocID="{300F2F15-03EC-4A84-A7D7-49354AF5883A}" presName="connTx" presStyleLbl="parChTrans1D2" presStyleIdx="2" presStyleCnt="6"/>
      <dgm:spPr/>
    </dgm:pt>
    <dgm:pt modelId="{485F827E-F125-4717-A30A-402F22D0223E}" type="pres">
      <dgm:prSet presAssocID="{0958DBEE-2BE4-4B60-B241-3DA4B204C831}" presName="node" presStyleLbl="node1" presStyleIdx="2" presStyleCnt="6">
        <dgm:presLayoutVars>
          <dgm:bulletEnabled val="1"/>
        </dgm:presLayoutVars>
      </dgm:prSet>
      <dgm:spPr/>
    </dgm:pt>
    <dgm:pt modelId="{6AC64053-802F-49B8-8A19-0E02F0F4B88F}" type="pres">
      <dgm:prSet presAssocID="{42491606-52C5-4712-B8BC-B9EB30A3FB55}" presName="Name9" presStyleLbl="parChTrans1D2" presStyleIdx="3" presStyleCnt="6"/>
      <dgm:spPr/>
    </dgm:pt>
    <dgm:pt modelId="{FFFF1F3A-1043-4F39-B748-8C38D0CA82A4}" type="pres">
      <dgm:prSet presAssocID="{42491606-52C5-4712-B8BC-B9EB30A3FB55}" presName="connTx" presStyleLbl="parChTrans1D2" presStyleIdx="3" presStyleCnt="6"/>
      <dgm:spPr/>
    </dgm:pt>
    <dgm:pt modelId="{CCD7BE4B-014A-46A7-B191-538C068DFC85}" type="pres">
      <dgm:prSet presAssocID="{1B69C541-503C-4554-901B-03CC97F704B6}" presName="node" presStyleLbl="node1" presStyleIdx="3" presStyleCnt="6">
        <dgm:presLayoutVars>
          <dgm:bulletEnabled val="1"/>
        </dgm:presLayoutVars>
      </dgm:prSet>
      <dgm:spPr/>
    </dgm:pt>
    <dgm:pt modelId="{C6FE4DD3-C3B5-4BEE-9E9A-DFB54B0C1253}" type="pres">
      <dgm:prSet presAssocID="{8AFAA845-4F7D-4B59-998D-2AAD5E84148D}" presName="Name9" presStyleLbl="parChTrans1D2" presStyleIdx="4" presStyleCnt="6"/>
      <dgm:spPr/>
    </dgm:pt>
    <dgm:pt modelId="{F183DE2D-F07D-4625-8557-F3642CD33017}" type="pres">
      <dgm:prSet presAssocID="{8AFAA845-4F7D-4B59-998D-2AAD5E84148D}" presName="connTx" presStyleLbl="parChTrans1D2" presStyleIdx="4" presStyleCnt="6"/>
      <dgm:spPr/>
    </dgm:pt>
    <dgm:pt modelId="{1F5E3490-71D7-4CFD-9B98-A593CDF2E1E6}" type="pres">
      <dgm:prSet presAssocID="{A32FE105-6CB5-4365-A387-A307F73167AB}" presName="node" presStyleLbl="node1" presStyleIdx="4" presStyleCnt="6">
        <dgm:presLayoutVars>
          <dgm:bulletEnabled val="1"/>
        </dgm:presLayoutVars>
      </dgm:prSet>
      <dgm:spPr/>
    </dgm:pt>
    <dgm:pt modelId="{18DD10AD-54AA-4D2C-90CF-30600D492729}" type="pres">
      <dgm:prSet presAssocID="{19F788AE-B24B-429C-8FAF-FDD11655AF6B}" presName="Name9" presStyleLbl="parChTrans1D2" presStyleIdx="5" presStyleCnt="6"/>
      <dgm:spPr/>
    </dgm:pt>
    <dgm:pt modelId="{D97E0B07-4B80-4BAF-A7F7-48D63863F2F3}" type="pres">
      <dgm:prSet presAssocID="{19F788AE-B24B-429C-8FAF-FDD11655AF6B}" presName="connTx" presStyleLbl="parChTrans1D2" presStyleIdx="5" presStyleCnt="6"/>
      <dgm:spPr/>
    </dgm:pt>
    <dgm:pt modelId="{E7675855-1670-4F1B-9388-034C78585EE5}" type="pres">
      <dgm:prSet presAssocID="{FD6E1285-4FCD-4030-AAAC-F4B430C95997}" presName="node" presStyleLbl="node1" presStyleIdx="5" presStyleCnt="6">
        <dgm:presLayoutVars>
          <dgm:bulletEnabled val="1"/>
        </dgm:presLayoutVars>
      </dgm:prSet>
      <dgm:spPr/>
    </dgm:pt>
  </dgm:ptLst>
  <dgm:cxnLst>
    <dgm:cxn modelId="{D5344870-0185-4BCB-BF91-28DEFD1A865A}" type="presOf" srcId="{300F2F15-03EC-4A84-A7D7-49354AF5883A}" destId="{B0318672-EAD5-49A7-BB20-FE4F8287A4E0}" srcOrd="0" destOrd="0" presId="urn:microsoft.com/office/officeart/2005/8/layout/radial1"/>
    <dgm:cxn modelId="{DAA0D35F-2AE7-4AD4-B7F7-F413CE05C0AC}" type="presOf" srcId="{42491606-52C5-4712-B8BC-B9EB30A3FB55}" destId="{FFFF1F3A-1043-4F39-B748-8C38D0CA82A4}" srcOrd="1" destOrd="0" presId="urn:microsoft.com/office/officeart/2005/8/layout/radial1"/>
    <dgm:cxn modelId="{F298195C-E757-4BC5-A28F-D402B978065B}" type="presOf" srcId="{AE6FC0C1-857A-4CDE-9D6E-2CE59128AABB}" destId="{16B6E745-30A9-44FB-9453-09D84436AD8B}" srcOrd="0" destOrd="0" presId="urn:microsoft.com/office/officeart/2005/8/layout/radial1"/>
    <dgm:cxn modelId="{B0051066-188C-4C68-898B-3262B50F7914}" type="presOf" srcId="{8AFAA845-4F7D-4B59-998D-2AAD5E84148D}" destId="{C6FE4DD3-C3B5-4BEE-9E9A-DFB54B0C1253}" srcOrd="0" destOrd="0" presId="urn:microsoft.com/office/officeart/2005/8/layout/radial1"/>
    <dgm:cxn modelId="{069745BF-51CD-47FE-9076-A54269DBF443}" srcId="{677CF6BE-18FB-41F5-A408-6B55E6B767C7}" destId="{0958DBEE-2BE4-4B60-B241-3DA4B204C831}" srcOrd="2" destOrd="0" parTransId="{300F2F15-03EC-4A84-A7D7-49354AF5883A}" sibTransId="{C8262342-FDAE-44C6-A1C2-DED29981C566}"/>
    <dgm:cxn modelId="{F717992D-D454-4CF9-8046-27593CD609CC}" type="presOf" srcId="{42491606-52C5-4712-B8BC-B9EB30A3FB55}" destId="{6AC64053-802F-49B8-8A19-0E02F0F4B88F}" srcOrd="0" destOrd="0" presId="urn:microsoft.com/office/officeart/2005/8/layout/radial1"/>
    <dgm:cxn modelId="{DA058C0A-955D-4FBD-A9A2-122A714696A6}" type="presOf" srcId="{1B69C541-503C-4554-901B-03CC97F704B6}" destId="{CCD7BE4B-014A-46A7-B191-538C068DFC85}" srcOrd="0" destOrd="0" presId="urn:microsoft.com/office/officeart/2005/8/layout/radial1"/>
    <dgm:cxn modelId="{BB3990F2-C2EB-4989-A96D-CC16BDA03D29}" type="presOf" srcId="{F7B9310A-BD9F-4C32-85E4-CA374D00AE86}" destId="{9E8C2FE4-6160-4FCF-ABCB-23F7CC71BB0E}" srcOrd="0" destOrd="0" presId="urn:microsoft.com/office/officeart/2005/8/layout/radial1"/>
    <dgm:cxn modelId="{7A4638F0-64CC-4A90-B7DF-170A302FECF6}" type="presOf" srcId="{19F788AE-B24B-429C-8FAF-FDD11655AF6B}" destId="{18DD10AD-54AA-4D2C-90CF-30600D492729}" srcOrd="0" destOrd="0" presId="urn:microsoft.com/office/officeart/2005/8/layout/radial1"/>
    <dgm:cxn modelId="{AB2948AB-34E8-40CA-A206-18C48700B8AA}" srcId="{677CF6BE-18FB-41F5-A408-6B55E6B767C7}" destId="{A32FE105-6CB5-4365-A387-A307F73167AB}" srcOrd="4" destOrd="0" parTransId="{8AFAA845-4F7D-4B59-998D-2AAD5E84148D}" sibTransId="{5B756798-6007-4F1D-BEC8-E98D57B9AC85}"/>
    <dgm:cxn modelId="{4FDC2AB6-FB10-4D3D-BC6E-9CA1FA324FB5}" srcId="{F7B9310A-BD9F-4C32-85E4-CA374D00AE86}" destId="{677CF6BE-18FB-41F5-A408-6B55E6B767C7}" srcOrd="0" destOrd="0" parTransId="{8212147D-EDBB-49E0-A0C5-589588C7F4D7}" sibTransId="{B1F34230-6C41-4057-AA1B-ECA2A4AB59D1}"/>
    <dgm:cxn modelId="{A751AC1E-61FB-414C-A307-C15ED9D45C78}" type="presOf" srcId="{8AFAA845-4F7D-4B59-998D-2AAD5E84148D}" destId="{F183DE2D-F07D-4625-8557-F3642CD33017}" srcOrd="1" destOrd="0" presId="urn:microsoft.com/office/officeart/2005/8/layout/radial1"/>
    <dgm:cxn modelId="{465B2FBE-2B55-4033-AD40-D017AF8139A0}" type="presOf" srcId="{A32FE105-6CB5-4365-A387-A307F73167AB}" destId="{1F5E3490-71D7-4CFD-9B98-A593CDF2E1E6}" srcOrd="0" destOrd="0" presId="urn:microsoft.com/office/officeart/2005/8/layout/radial1"/>
    <dgm:cxn modelId="{25B4D65C-7F18-4E29-AC46-F7DA5C56E0CC}" srcId="{677CF6BE-18FB-41F5-A408-6B55E6B767C7}" destId="{A588D29D-435D-4AB5-A15A-ED660BF01CE5}" srcOrd="0" destOrd="0" parTransId="{AE25CC64-BA8F-4BC0-9DEB-6D11A60DB0E4}" sibTransId="{2EA622B3-E478-4A47-9D22-3B6A5A59341C}"/>
    <dgm:cxn modelId="{BB377F4A-86E9-4B0F-9C0A-9AA643D2A27D}" type="presOf" srcId="{AE25CC64-BA8F-4BC0-9DEB-6D11A60DB0E4}" destId="{30455D09-90DE-48B1-8987-D0109896A64A}" srcOrd="1" destOrd="0" presId="urn:microsoft.com/office/officeart/2005/8/layout/radial1"/>
    <dgm:cxn modelId="{F58FADD2-4B32-4493-98B9-66C872E377AD}" type="presOf" srcId="{677CF6BE-18FB-41F5-A408-6B55E6B767C7}" destId="{E9C2DAF2-4CA9-4019-AE4D-4A2F6BDC440A}" srcOrd="0" destOrd="0" presId="urn:microsoft.com/office/officeart/2005/8/layout/radial1"/>
    <dgm:cxn modelId="{D402A033-A917-4858-AC6E-221CDC6CD1B0}" srcId="{677CF6BE-18FB-41F5-A408-6B55E6B767C7}" destId="{AE6FC0C1-857A-4CDE-9D6E-2CE59128AABB}" srcOrd="1" destOrd="0" parTransId="{BEC77DBD-61AD-4889-9138-F2F38D0F0AE7}" sibTransId="{62F4A522-8047-489F-A517-CE26A62570E9}"/>
    <dgm:cxn modelId="{F113C1D0-A6BB-470F-855F-1DCF2E69A9D4}" type="presOf" srcId="{BEC77DBD-61AD-4889-9138-F2F38D0F0AE7}" destId="{9A623C59-D3D8-4FC2-B26E-E0FBA279FB37}" srcOrd="1" destOrd="0" presId="urn:microsoft.com/office/officeart/2005/8/layout/radial1"/>
    <dgm:cxn modelId="{9885EDAC-327F-49ED-8EEC-40218EC627B6}" type="presOf" srcId="{0958DBEE-2BE4-4B60-B241-3DA4B204C831}" destId="{485F827E-F125-4717-A30A-402F22D0223E}" srcOrd="0" destOrd="0" presId="urn:microsoft.com/office/officeart/2005/8/layout/radial1"/>
    <dgm:cxn modelId="{D157EBD9-3516-4F3A-AD21-214B85F14D10}" type="presOf" srcId="{BEC77DBD-61AD-4889-9138-F2F38D0F0AE7}" destId="{55746439-718B-4F30-9071-458F6ECC335A}" srcOrd="0" destOrd="0" presId="urn:microsoft.com/office/officeart/2005/8/layout/radial1"/>
    <dgm:cxn modelId="{D4C373CA-DAE2-4FE6-BA48-92C61772140E}" type="presOf" srcId="{AE25CC64-BA8F-4BC0-9DEB-6D11A60DB0E4}" destId="{0858E4A8-D39B-4E65-AADF-A45E50702CBB}" srcOrd="0" destOrd="0" presId="urn:microsoft.com/office/officeart/2005/8/layout/radial1"/>
    <dgm:cxn modelId="{EA5FE4AE-68E1-45BA-9830-690488458285}" srcId="{677CF6BE-18FB-41F5-A408-6B55E6B767C7}" destId="{FD6E1285-4FCD-4030-AAAC-F4B430C95997}" srcOrd="5" destOrd="0" parTransId="{19F788AE-B24B-429C-8FAF-FDD11655AF6B}" sibTransId="{34AB0B9D-D586-4ABA-BA13-7FDA90CAEFFA}"/>
    <dgm:cxn modelId="{BAEF70A0-DECC-45C8-8B27-CAFA6EFA2300}" type="presOf" srcId="{300F2F15-03EC-4A84-A7D7-49354AF5883A}" destId="{FCD4CA78-71AA-48AD-A2F9-174510537D71}" srcOrd="1" destOrd="0" presId="urn:microsoft.com/office/officeart/2005/8/layout/radial1"/>
    <dgm:cxn modelId="{E9CE50BA-71B7-412C-B433-94EA302D5D22}" type="presOf" srcId="{FD6E1285-4FCD-4030-AAAC-F4B430C95997}" destId="{E7675855-1670-4F1B-9388-034C78585EE5}" srcOrd="0" destOrd="0" presId="urn:microsoft.com/office/officeart/2005/8/layout/radial1"/>
    <dgm:cxn modelId="{D71EC31C-B369-48C1-90D7-6FB3D7DB7D55}" type="presOf" srcId="{A588D29D-435D-4AB5-A15A-ED660BF01CE5}" destId="{F9650FDF-5065-41EA-9B37-8F85A2E91D70}" srcOrd="0" destOrd="0" presId="urn:microsoft.com/office/officeart/2005/8/layout/radial1"/>
    <dgm:cxn modelId="{C7393FCF-442E-47AC-98CC-4E882D79C595}" type="presOf" srcId="{19F788AE-B24B-429C-8FAF-FDD11655AF6B}" destId="{D97E0B07-4B80-4BAF-A7F7-48D63863F2F3}" srcOrd="1" destOrd="0" presId="urn:microsoft.com/office/officeart/2005/8/layout/radial1"/>
    <dgm:cxn modelId="{E1319A50-2957-426A-A128-C00DB8DCC9B0}" srcId="{677CF6BE-18FB-41F5-A408-6B55E6B767C7}" destId="{1B69C541-503C-4554-901B-03CC97F704B6}" srcOrd="3" destOrd="0" parTransId="{42491606-52C5-4712-B8BC-B9EB30A3FB55}" sibTransId="{4C415C33-F681-4558-BA8A-E0B0E52B72FA}"/>
    <dgm:cxn modelId="{343B7F00-0D4C-4E6F-BB00-1190659A6A23}" type="presParOf" srcId="{9E8C2FE4-6160-4FCF-ABCB-23F7CC71BB0E}" destId="{E9C2DAF2-4CA9-4019-AE4D-4A2F6BDC440A}" srcOrd="0" destOrd="0" presId="urn:microsoft.com/office/officeart/2005/8/layout/radial1"/>
    <dgm:cxn modelId="{8FED3714-297A-4AE5-B844-660648FFDD32}" type="presParOf" srcId="{9E8C2FE4-6160-4FCF-ABCB-23F7CC71BB0E}" destId="{0858E4A8-D39B-4E65-AADF-A45E50702CBB}" srcOrd="1" destOrd="0" presId="urn:microsoft.com/office/officeart/2005/8/layout/radial1"/>
    <dgm:cxn modelId="{1CA198BD-5147-40F3-8006-476E1F68430F}" type="presParOf" srcId="{0858E4A8-D39B-4E65-AADF-A45E50702CBB}" destId="{30455D09-90DE-48B1-8987-D0109896A64A}" srcOrd="0" destOrd="0" presId="urn:microsoft.com/office/officeart/2005/8/layout/radial1"/>
    <dgm:cxn modelId="{CEA3E14B-C215-4DBE-8329-2058A2BDE90D}" type="presParOf" srcId="{9E8C2FE4-6160-4FCF-ABCB-23F7CC71BB0E}" destId="{F9650FDF-5065-41EA-9B37-8F85A2E91D70}" srcOrd="2" destOrd="0" presId="urn:microsoft.com/office/officeart/2005/8/layout/radial1"/>
    <dgm:cxn modelId="{FBB31D43-5FFF-4A27-8F14-694C2867151B}" type="presParOf" srcId="{9E8C2FE4-6160-4FCF-ABCB-23F7CC71BB0E}" destId="{55746439-718B-4F30-9071-458F6ECC335A}" srcOrd="3" destOrd="0" presId="urn:microsoft.com/office/officeart/2005/8/layout/radial1"/>
    <dgm:cxn modelId="{8DBA0CFA-F0C5-42E1-BBDE-CBB213C47652}" type="presParOf" srcId="{55746439-718B-4F30-9071-458F6ECC335A}" destId="{9A623C59-D3D8-4FC2-B26E-E0FBA279FB37}" srcOrd="0" destOrd="0" presId="urn:microsoft.com/office/officeart/2005/8/layout/radial1"/>
    <dgm:cxn modelId="{157948CA-1810-47AE-96CE-8CFD181A968E}" type="presParOf" srcId="{9E8C2FE4-6160-4FCF-ABCB-23F7CC71BB0E}" destId="{16B6E745-30A9-44FB-9453-09D84436AD8B}" srcOrd="4" destOrd="0" presId="urn:microsoft.com/office/officeart/2005/8/layout/radial1"/>
    <dgm:cxn modelId="{B03C273F-D304-4470-8647-F608BCD37536}" type="presParOf" srcId="{9E8C2FE4-6160-4FCF-ABCB-23F7CC71BB0E}" destId="{B0318672-EAD5-49A7-BB20-FE4F8287A4E0}" srcOrd="5" destOrd="0" presId="urn:microsoft.com/office/officeart/2005/8/layout/radial1"/>
    <dgm:cxn modelId="{3FD7354E-E50C-4F67-B616-244171B8DDE8}" type="presParOf" srcId="{B0318672-EAD5-49A7-BB20-FE4F8287A4E0}" destId="{FCD4CA78-71AA-48AD-A2F9-174510537D71}" srcOrd="0" destOrd="0" presId="urn:microsoft.com/office/officeart/2005/8/layout/radial1"/>
    <dgm:cxn modelId="{6B4D9503-D894-418F-B8EE-FE23569A0002}" type="presParOf" srcId="{9E8C2FE4-6160-4FCF-ABCB-23F7CC71BB0E}" destId="{485F827E-F125-4717-A30A-402F22D0223E}" srcOrd="6" destOrd="0" presId="urn:microsoft.com/office/officeart/2005/8/layout/radial1"/>
    <dgm:cxn modelId="{ACA28C37-A8FF-4A5D-A263-54B1659CC940}" type="presParOf" srcId="{9E8C2FE4-6160-4FCF-ABCB-23F7CC71BB0E}" destId="{6AC64053-802F-49B8-8A19-0E02F0F4B88F}" srcOrd="7" destOrd="0" presId="urn:microsoft.com/office/officeart/2005/8/layout/radial1"/>
    <dgm:cxn modelId="{9CF6830D-8C50-4507-A8C5-8CAA3378AD5A}" type="presParOf" srcId="{6AC64053-802F-49B8-8A19-0E02F0F4B88F}" destId="{FFFF1F3A-1043-4F39-B748-8C38D0CA82A4}" srcOrd="0" destOrd="0" presId="urn:microsoft.com/office/officeart/2005/8/layout/radial1"/>
    <dgm:cxn modelId="{A2C2A637-B79C-40A8-8A36-CC2804588A53}" type="presParOf" srcId="{9E8C2FE4-6160-4FCF-ABCB-23F7CC71BB0E}" destId="{CCD7BE4B-014A-46A7-B191-538C068DFC85}" srcOrd="8" destOrd="0" presId="urn:microsoft.com/office/officeart/2005/8/layout/radial1"/>
    <dgm:cxn modelId="{23C26A4A-2057-47C1-A6C1-EA8E4F3B5617}" type="presParOf" srcId="{9E8C2FE4-6160-4FCF-ABCB-23F7CC71BB0E}" destId="{C6FE4DD3-C3B5-4BEE-9E9A-DFB54B0C1253}" srcOrd="9" destOrd="0" presId="urn:microsoft.com/office/officeart/2005/8/layout/radial1"/>
    <dgm:cxn modelId="{5BE20A2C-8EF8-4F5E-ABEF-F50275A613F3}" type="presParOf" srcId="{C6FE4DD3-C3B5-4BEE-9E9A-DFB54B0C1253}" destId="{F183DE2D-F07D-4625-8557-F3642CD33017}" srcOrd="0" destOrd="0" presId="urn:microsoft.com/office/officeart/2005/8/layout/radial1"/>
    <dgm:cxn modelId="{2E0DA242-7DB1-435E-A8CE-1DFB78EBDAF3}" type="presParOf" srcId="{9E8C2FE4-6160-4FCF-ABCB-23F7CC71BB0E}" destId="{1F5E3490-71D7-4CFD-9B98-A593CDF2E1E6}" srcOrd="10" destOrd="0" presId="urn:microsoft.com/office/officeart/2005/8/layout/radial1"/>
    <dgm:cxn modelId="{011A5F13-E662-4AE5-906D-055C5D6A45F3}" type="presParOf" srcId="{9E8C2FE4-6160-4FCF-ABCB-23F7CC71BB0E}" destId="{18DD10AD-54AA-4D2C-90CF-30600D492729}" srcOrd="11" destOrd="0" presId="urn:microsoft.com/office/officeart/2005/8/layout/radial1"/>
    <dgm:cxn modelId="{AEAA2D5B-9AC9-476B-9E3E-068106CB21BD}" type="presParOf" srcId="{18DD10AD-54AA-4D2C-90CF-30600D492729}" destId="{D97E0B07-4B80-4BAF-A7F7-48D63863F2F3}" srcOrd="0" destOrd="0" presId="urn:microsoft.com/office/officeart/2005/8/layout/radial1"/>
    <dgm:cxn modelId="{09378C3F-6F81-4086-BBD6-65272893C27E}" type="presParOf" srcId="{9E8C2FE4-6160-4FCF-ABCB-23F7CC71BB0E}" destId="{E7675855-1670-4F1B-9388-034C78585EE5}" srcOrd="12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9310A-BD9F-4C32-85E4-CA374D00AE86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677CF6BE-18FB-41F5-A408-6B55E6B767C7}">
      <dgm:prSet phldrT="[Metin]" custT="1"/>
      <dgm:spPr/>
      <dgm:t>
        <a:bodyPr/>
        <a:lstStyle/>
        <a:p>
          <a:r>
            <a:rPr lang="tr-TR" sz="2400" b="1" smtClean="0">
              <a:solidFill>
                <a:srgbClr val="C00000"/>
              </a:solidFill>
            </a:rPr>
            <a:t>VALİ</a:t>
          </a:r>
          <a:endParaRPr lang="tr-TR" sz="2400" b="1" dirty="0">
            <a:solidFill>
              <a:srgbClr val="C00000"/>
            </a:solidFill>
          </a:endParaRPr>
        </a:p>
      </dgm:t>
    </dgm:pt>
    <dgm:pt modelId="{8212147D-EDBB-49E0-A0C5-589588C7F4D7}" type="parTrans" cxnId="{4FDC2AB6-FB10-4D3D-BC6E-9CA1FA324FB5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B1F34230-6C41-4057-AA1B-ECA2A4AB59D1}" type="sibTrans" cxnId="{4FDC2AB6-FB10-4D3D-BC6E-9CA1FA324FB5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A588D29D-435D-4AB5-A15A-ED660BF01CE5}">
      <dgm:prSet phldrT="[Metin]"/>
      <dgm:spPr/>
      <dgm:t>
        <a:bodyPr/>
        <a:lstStyle/>
        <a:p>
          <a:r>
            <a:rPr lang="tr-TR" b="1" smtClean="0">
              <a:solidFill>
                <a:srgbClr val="C00000"/>
              </a:solidFill>
            </a:rPr>
            <a:t>Defterdar </a:t>
          </a:r>
          <a:endParaRPr lang="tr-TR" b="1" dirty="0">
            <a:solidFill>
              <a:srgbClr val="C00000"/>
            </a:solidFill>
          </a:endParaRPr>
        </a:p>
      </dgm:t>
    </dgm:pt>
    <dgm:pt modelId="{AE25CC64-BA8F-4BC0-9DEB-6D11A60DB0E4}" type="parTrans" cxnId="{25B4D65C-7F18-4E29-AC46-F7DA5C56E0CC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2EA622B3-E478-4A47-9D22-3B6A5A59341C}" type="sibTrans" cxnId="{25B4D65C-7F18-4E29-AC46-F7DA5C56E0CC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0958DBEE-2BE4-4B60-B241-3DA4B204C831}">
      <dgm:prSet phldrT="[Metin]"/>
      <dgm:spPr/>
      <dgm:t>
        <a:bodyPr/>
        <a:lstStyle/>
        <a:p>
          <a:r>
            <a:rPr lang="tr-TR" b="1" smtClean="0">
              <a:solidFill>
                <a:srgbClr val="C00000"/>
              </a:solidFill>
            </a:rPr>
            <a:t>Tapu Temsilcisi</a:t>
          </a:r>
          <a:endParaRPr lang="tr-TR" b="1" dirty="0">
            <a:solidFill>
              <a:srgbClr val="C00000"/>
            </a:solidFill>
          </a:endParaRPr>
        </a:p>
      </dgm:t>
    </dgm:pt>
    <dgm:pt modelId="{300F2F15-03EC-4A84-A7D7-49354AF5883A}" type="parTrans" cxnId="{069745BF-51CD-47FE-9076-A54269DBF443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C8262342-FDAE-44C6-A1C2-DED29981C566}" type="sibTrans" cxnId="{069745BF-51CD-47FE-9076-A54269DBF443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1B69C541-503C-4554-901B-03CC97F704B6}">
      <dgm:prSet phldrT="[Metin]"/>
      <dgm:spPr/>
      <dgm:t>
        <a:bodyPr/>
        <a:lstStyle/>
        <a:p>
          <a:r>
            <a:rPr lang="tr-TR" b="1" smtClean="0">
              <a:solidFill>
                <a:srgbClr val="C00000"/>
              </a:solidFill>
            </a:rPr>
            <a:t>Ticaret Odası Temsilcisi</a:t>
          </a:r>
          <a:endParaRPr lang="tr-TR" b="1" dirty="0">
            <a:solidFill>
              <a:srgbClr val="C00000"/>
            </a:solidFill>
          </a:endParaRPr>
        </a:p>
      </dgm:t>
    </dgm:pt>
    <dgm:pt modelId="{42491606-52C5-4712-B8BC-B9EB30A3FB55}" type="parTrans" cxnId="{E1319A50-2957-426A-A128-C00DB8DCC9B0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4C415C33-F681-4558-BA8A-E0B0E52B72FA}" type="sibTrans" cxnId="{E1319A50-2957-426A-A128-C00DB8DCC9B0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A32FE105-6CB5-4365-A387-A307F73167AB}">
      <dgm:prSet phldrT="[Metin]"/>
      <dgm:spPr/>
      <dgm:t>
        <a:bodyPr/>
        <a:lstStyle/>
        <a:p>
          <a:r>
            <a:rPr lang="tr-TR" b="1" smtClean="0">
              <a:solidFill>
                <a:srgbClr val="C00000"/>
              </a:solidFill>
            </a:rPr>
            <a:t>Esnaf</a:t>
          </a:r>
          <a:r>
            <a:rPr lang="tr-TR" b="1" baseline="0" smtClean="0">
              <a:solidFill>
                <a:srgbClr val="C00000"/>
              </a:solidFill>
            </a:rPr>
            <a:t> Odası Temsilcisi</a:t>
          </a:r>
          <a:endParaRPr lang="tr-TR" b="1" dirty="0">
            <a:solidFill>
              <a:srgbClr val="C00000"/>
            </a:solidFill>
          </a:endParaRPr>
        </a:p>
      </dgm:t>
    </dgm:pt>
    <dgm:pt modelId="{8AFAA845-4F7D-4B59-998D-2AAD5E84148D}" type="parTrans" cxnId="{AB2948AB-34E8-40CA-A206-18C48700B8AA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5B756798-6007-4F1D-BEC8-E98D57B9AC85}" type="sibTrans" cxnId="{AB2948AB-34E8-40CA-A206-18C48700B8AA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FD6E1285-4FCD-4030-AAAC-F4B430C95997}">
      <dgm:prSet phldrT="[Metin]"/>
      <dgm:spPr/>
      <dgm:t>
        <a:bodyPr/>
        <a:lstStyle/>
        <a:p>
          <a:r>
            <a:rPr lang="tr-TR" b="1" dirty="0" smtClean="0">
              <a:solidFill>
                <a:srgbClr val="C00000"/>
              </a:solidFill>
            </a:rPr>
            <a:t>SMM odası Temsilcisi</a:t>
          </a:r>
          <a:endParaRPr lang="tr-TR" b="1" dirty="0">
            <a:solidFill>
              <a:srgbClr val="C00000"/>
            </a:solidFill>
          </a:endParaRPr>
        </a:p>
      </dgm:t>
    </dgm:pt>
    <dgm:pt modelId="{19F788AE-B24B-429C-8FAF-FDD11655AF6B}" type="parTrans" cxnId="{EA5FE4AE-68E1-45BA-9830-690488458285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34AB0B9D-D586-4ABA-BA13-7FDA90CAEFFA}" type="sibTrans" cxnId="{EA5FE4AE-68E1-45BA-9830-690488458285}">
      <dgm:prSet/>
      <dgm:spPr/>
      <dgm:t>
        <a:bodyPr/>
        <a:lstStyle/>
        <a:p>
          <a:endParaRPr lang="tr-TR" b="1">
            <a:solidFill>
              <a:srgbClr val="C00000"/>
            </a:solidFill>
          </a:endParaRPr>
        </a:p>
      </dgm:t>
    </dgm:pt>
    <dgm:pt modelId="{9E8C2FE4-6160-4FCF-ABCB-23F7CC71BB0E}" type="pres">
      <dgm:prSet presAssocID="{F7B9310A-BD9F-4C32-85E4-CA374D00AE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C2DAF2-4CA9-4019-AE4D-4A2F6BDC440A}" type="pres">
      <dgm:prSet presAssocID="{677CF6BE-18FB-41F5-A408-6B55E6B767C7}" presName="centerShape" presStyleLbl="node0" presStyleIdx="0" presStyleCnt="1"/>
      <dgm:spPr/>
    </dgm:pt>
    <dgm:pt modelId="{0858E4A8-D39B-4E65-AADF-A45E50702CBB}" type="pres">
      <dgm:prSet presAssocID="{AE25CC64-BA8F-4BC0-9DEB-6D11A60DB0E4}" presName="Name9" presStyleLbl="parChTrans1D2" presStyleIdx="0" presStyleCnt="5"/>
      <dgm:spPr/>
    </dgm:pt>
    <dgm:pt modelId="{30455D09-90DE-48B1-8987-D0109896A64A}" type="pres">
      <dgm:prSet presAssocID="{AE25CC64-BA8F-4BC0-9DEB-6D11A60DB0E4}" presName="connTx" presStyleLbl="parChTrans1D2" presStyleIdx="0" presStyleCnt="5"/>
      <dgm:spPr/>
    </dgm:pt>
    <dgm:pt modelId="{F9650FDF-5065-41EA-9B37-8F85A2E91D70}" type="pres">
      <dgm:prSet presAssocID="{A588D29D-435D-4AB5-A15A-ED660BF01C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318672-EAD5-49A7-BB20-FE4F8287A4E0}" type="pres">
      <dgm:prSet presAssocID="{300F2F15-03EC-4A84-A7D7-49354AF5883A}" presName="Name9" presStyleLbl="parChTrans1D2" presStyleIdx="1" presStyleCnt="5"/>
      <dgm:spPr/>
    </dgm:pt>
    <dgm:pt modelId="{FCD4CA78-71AA-48AD-A2F9-174510537D71}" type="pres">
      <dgm:prSet presAssocID="{300F2F15-03EC-4A84-A7D7-49354AF5883A}" presName="connTx" presStyleLbl="parChTrans1D2" presStyleIdx="1" presStyleCnt="5"/>
      <dgm:spPr/>
    </dgm:pt>
    <dgm:pt modelId="{485F827E-F125-4717-A30A-402F22D0223E}" type="pres">
      <dgm:prSet presAssocID="{0958DBEE-2BE4-4B60-B241-3DA4B204C831}" presName="node" presStyleLbl="node1" presStyleIdx="1" presStyleCnt="5">
        <dgm:presLayoutVars>
          <dgm:bulletEnabled val="1"/>
        </dgm:presLayoutVars>
      </dgm:prSet>
      <dgm:spPr/>
    </dgm:pt>
    <dgm:pt modelId="{6AC64053-802F-49B8-8A19-0E02F0F4B88F}" type="pres">
      <dgm:prSet presAssocID="{42491606-52C5-4712-B8BC-B9EB30A3FB55}" presName="Name9" presStyleLbl="parChTrans1D2" presStyleIdx="2" presStyleCnt="5"/>
      <dgm:spPr/>
    </dgm:pt>
    <dgm:pt modelId="{FFFF1F3A-1043-4F39-B748-8C38D0CA82A4}" type="pres">
      <dgm:prSet presAssocID="{42491606-52C5-4712-B8BC-B9EB30A3FB55}" presName="connTx" presStyleLbl="parChTrans1D2" presStyleIdx="2" presStyleCnt="5"/>
      <dgm:spPr/>
    </dgm:pt>
    <dgm:pt modelId="{CCD7BE4B-014A-46A7-B191-538C068DFC85}" type="pres">
      <dgm:prSet presAssocID="{1B69C541-503C-4554-901B-03CC97F704B6}" presName="node" presStyleLbl="node1" presStyleIdx="2" presStyleCnt="5">
        <dgm:presLayoutVars>
          <dgm:bulletEnabled val="1"/>
        </dgm:presLayoutVars>
      </dgm:prSet>
      <dgm:spPr/>
    </dgm:pt>
    <dgm:pt modelId="{C6FE4DD3-C3B5-4BEE-9E9A-DFB54B0C1253}" type="pres">
      <dgm:prSet presAssocID="{8AFAA845-4F7D-4B59-998D-2AAD5E84148D}" presName="Name9" presStyleLbl="parChTrans1D2" presStyleIdx="3" presStyleCnt="5"/>
      <dgm:spPr/>
    </dgm:pt>
    <dgm:pt modelId="{F183DE2D-F07D-4625-8557-F3642CD33017}" type="pres">
      <dgm:prSet presAssocID="{8AFAA845-4F7D-4B59-998D-2AAD5E84148D}" presName="connTx" presStyleLbl="parChTrans1D2" presStyleIdx="3" presStyleCnt="5"/>
      <dgm:spPr/>
    </dgm:pt>
    <dgm:pt modelId="{1F5E3490-71D7-4CFD-9B98-A593CDF2E1E6}" type="pres">
      <dgm:prSet presAssocID="{A32FE105-6CB5-4365-A387-A307F73167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DD10AD-54AA-4D2C-90CF-30600D492729}" type="pres">
      <dgm:prSet presAssocID="{19F788AE-B24B-429C-8FAF-FDD11655AF6B}" presName="Name9" presStyleLbl="parChTrans1D2" presStyleIdx="4" presStyleCnt="5"/>
      <dgm:spPr/>
    </dgm:pt>
    <dgm:pt modelId="{D97E0B07-4B80-4BAF-A7F7-48D63863F2F3}" type="pres">
      <dgm:prSet presAssocID="{19F788AE-B24B-429C-8FAF-FDD11655AF6B}" presName="connTx" presStyleLbl="parChTrans1D2" presStyleIdx="4" presStyleCnt="5"/>
      <dgm:spPr/>
    </dgm:pt>
    <dgm:pt modelId="{E7675855-1670-4F1B-9388-034C78585EE5}" type="pres">
      <dgm:prSet presAssocID="{FD6E1285-4FCD-4030-AAAC-F4B430C959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1013FC-DFD7-49D6-B48B-F91603BBB59E}" type="presOf" srcId="{F7B9310A-BD9F-4C32-85E4-CA374D00AE86}" destId="{9E8C2FE4-6160-4FCF-ABCB-23F7CC71BB0E}" srcOrd="0" destOrd="0" presId="urn:microsoft.com/office/officeart/2005/8/layout/radial1"/>
    <dgm:cxn modelId="{CF7E15C7-E762-477A-ACA2-5925BE53B587}" type="presOf" srcId="{0958DBEE-2BE4-4B60-B241-3DA4B204C831}" destId="{485F827E-F125-4717-A30A-402F22D0223E}" srcOrd="0" destOrd="0" presId="urn:microsoft.com/office/officeart/2005/8/layout/radial1"/>
    <dgm:cxn modelId="{4FDC2AB6-FB10-4D3D-BC6E-9CA1FA324FB5}" srcId="{F7B9310A-BD9F-4C32-85E4-CA374D00AE86}" destId="{677CF6BE-18FB-41F5-A408-6B55E6B767C7}" srcOrd="0" destOrd="0" parTransId="{8212147D-EDBB-49E0-A0C5-589588C7F4D7}" sibTransId="{B1F34230-6C41-4057-AA1B-ECA2A4AB59D1}"/>
    <dgm:cxn modelId="{069745BF-51CD-47FE-9076-A54269DBF443}" srcId="{677CF6BE-18FB-41F5-A408-6B55E6B767C7}" destId="{0958DBEE-2BE4-4B60-B241-3DA4B204C831}" srcOrd="1" destOrd="0" parTransId="{300F2F15-03EC-4A84-A7D7-49354AF5883A}" sibTransId="{C8262342-FDAE-44C6-A1C2-DED29981C566}"/>
    <dgm:cxn modelId="{E0BAE799-512F-480C-A01C-F7A57D80F39F}" type="presOf" srcId="{FD6E1285-4FCD-4030-AAAC-F4B430C95997}" destId="{E7675855-1670-4F1B-9388-034C78585EE5}" srcOrd="0" destOrd="0" presId="urn:microsoft.com/office/officeart/2005/8/layout/radial1"/>
    <dgm:cxn modelId="{A346A020-A3C2-4D53-9C2F-4AB3522F3794}" type="presOf" srcId="{19F788AE-B24B-429C-8FAF-FDD11655AF6B}" destId="{D97E0B07-4B80-4BAF-A7F7-48D63863F2F3}" srcOrd="1" destOrd="0" presId="urn:microsoft.com/office/officeart/2005/8/layout/radial1"/>
    <dgm:cxn modelId="{CD11803C-9B54-46EC-A64A-735D0C53BC97}" type="presOf" srcId="{42491606-52C5-4712-B8BC-B9EB30A3FB55}" destId="{6AC64053-802F-49B8-8A19-0E02F0F4B88F}" srcOrd="0" destOrd="0" presId="urn:microsoft.com/office/officeart/2005/8/layout/radial1"/>
    <dgm:cxn modelId="{E10303DD-5530-4D59-9FD9-3EEE05A45448}" type="presOf" srcId="{A588D29D-435D-4AB5-A15A-ED660BF01CE5}" destId="{F9650FDF-5065-41EA-9B37-8F85A2E91D70}" srcOrd="0" destOrd="0" presId="urn:microsoft.com/office/officeart/2005/8/layout/radial1"/>
    <dgm:cxn modelId="{77DB1A36-050C-45F7-B940-05544A52A483}" type="presOf" srcId="{19F788AE-B24B-429C-8FAF-FDD11655AF6B}" destId="{18DD10AD-54AA-4D2C-90CF-30600D492729}" srcOrd="0" destOrd="0" presId="urn:microsoft.com/office/officeart/2005/8/layout/radial1"/>
    <dgm:cxn modelId="{160A2E7D-D60D-4DE6-8B12-04AEFC5494B4}" type="presOf" srcId="{8AFAA845-4F7D-4B59-998D-2AAD5E84148D}" destId="{F183DE2D-F07D-4625-8557-F3642CD33017}" srcOrd="1" destOrd="0" presId="urn:microsoft.com/office/officeart/2005/8/layout/radial1"/>
    <dgm:cxn modelId="{78FF7B67-5C81-49F9-BAAF-A6D2CDE200F9}" type="presOf" srcId="{300F2F15-03EC-4A84-A7D7-49354AF5883A}" destId="{B0318672-EAD5-49A7-BB20-FE4F8287A4E0}" srcOrd="0" destOrd="0" presId="urn:microsoft.com/office/officeart/2005/8/layout/radial1"/>
    <dgm:cxn modelId="{4F5265C7-FD25-4409-85FD-BE913023D280}" type="presOf" srcId="{A32FE105-6CB5-4365-A387-A307F73167AB}" destId="{1F5E3490-71D7-4CFD-9B98-A593CDF2E1E6}" srcOrd="0" destOrd="0" presId="urn:microsoft.com/office/officeart/2005/8/layout/radial1"/>
    <dgm:cxn modelId="{AB2948AB-34E8-40CA-A206-18C48700B8AA}" srcId="{677CF6BE-18FB-41F5-A408-6B55E6B767C7}" destId="{A32FE105-6CB5-4365-A387-A307F73167AB}" srcOrd="3" destOrd="0" parTransId="{8AFAA845-4F7D-4B59-998D-2AAD5E84148D}" sibTransId="{5B756798-6007-4F1D-BEC8-E98D57B9AC85}"/>
    <dgm:cxn modelId="{061922CA-0595-4567-A662-BAB3FF2DAD91}" type="presOf" srcId="{8AFAA845-4F7D-4B59-998D-2AAD5E84148D}" destId="{C6FE4DD3-C3B5-4BEE-9E9A-DFB54B0C1253}" srcOrd="0" destOrd="0" presId="urn:microsoft.com/office/officeart/2005/8/layout/radial1"/>
    <dgm:cxn modelId="{586794A6-95F4-4071-9321-A2CE7F58935C}" type="presOf" srcId="{300F2F15-03EC-4A84-A7D7-49354AF5883A}" destId="{FCD4CA78-71AA-48AD-A2F9-174510537D71}" srcOrd="1" destOrd="0" presId="urn:microsoft.com/office/officeart/2005/8/layout/radial1"/>
    <dgm:cxn modelId="{CF56F2FC-1A3E-43CE-A689-6A43C9CC574B}" type="presOf" srcId="{AE25CC64-BA8F-4BC0-9DEB-6D11A60DB0E4}" destId="{0858E4A8-D39B-4E65-AADF-A45E50702CBB}" srcOrd="0" destOrd="0" presId="urn:microsoft.com/office/officeart/2005/8/layout/radial1"/>
    <dgm:cxn modelId="{F6E589ED-D662-4B26-8534-238EB4FAA396}" type="presOf" srcId="{1B69C541-503C-4554-901B-03CC97F704B6}" destId="{CCD7BE4B-014A-46A7-B191-538C068DFC85}" srcOrd="0" destOrd="0" presId="urn:microsoft.com/office/officeart/2005/8/layout/radial1"/>
    <dgm:cxn modelId="{F62DA30A-FEA8-49BD-83A0-EAAF01810C2B}" type="presOf" srcId="{42491606-52C5-4712-B8BC-B9EB30A3FB55}" destId="{FFFF1F3A-1043-4F39-B748-8C38D0CA82A4}" srcOrd="1" destOrd="0" presId="urn:microsoft.com/office/officeart/2005/8/layout/radial1"/>
    <dgm:cxn modelId="{E1319A50-2957-426A-A128-C00DB8DCC9B0}" srcId="{677CF6BE-18FB-41F5-A408-6B55E6B767C7}" destId="{1B69C541-503C-4554-901B-03CC97F704B6}" srcOrd="2" destOrd="0" parTransId="{42491606-52C5-4712-B8BC-B9EB30A3FB55}" sibTransId="{4C415C33-F681-4558-BA8A-E0B0E52B72FA}"/>
    <dgm:cxn modelId="{D073F608-0506-47AE-A0F0-26D31DE60178}" type="presOf" srcId="{677CF6BE-18FB-41F5-A408-6B55E6B767C7}" destId="{E9C2DAF2-4CA9-4019-AE4D-4A2F6BDC440A}" srcOrd="0" destOrd="0" presId="urn:microsoft.com/office/officeart/2005/8/layout/radial1"/>
    <dgm:cxn modelId="{EA5FE4AE-68E1-45BA-9830-690488458285}" srcId="{677CF6BE-18FB-41F5-A408-6B55E6B767C7}" destId="{FD6E1285-4FCD-4030-AAAC-F4B430C95997}" srcOrd="4" destOrd="0" parTransId="{19F788AE-B24B-429C-8FAF-FDD11655AF6B}" sibTransId="{34AB0B9D-D586-4ABA-BA13-7FDA90CAEFFA}"/>
    <dgm:cxn modelId="{3CDF17CB-6AA8-43E5-827F-184BCD721AB0}" type="presOf" srcId="{AE25CC64-BA8F-4BC0-9DEB-6D11A60DB0E4}" destId="{30455D09-90DE-48B1-8987-D0109896A64A}" srcOrd="1" destOrd="0" presId="urn:microsoft.com/office/officeart/2005/8/layout/radial1"/>
    <dgm:cxn modelId="{25B4D65C-7F18-4E29-AC46-F7DA5C56E0CC}" srcId="{677CF6BE-18FB-41F5-A408-6B55E6B767C7}" destId="{A588D29D-435D-4AB5-A15A-ED660BF01CE5}" srcOrd="0" destOrd="0" parTransId="{AE25CC64-BA8F-4BC0-9DEB-6D11A60DB0E4}" sibTransId="{2EA622B3-E478-4A47-9D22-3B6A5A59341C}"/>
    <dgm:cxn modelId="{BC127730-72AD-40CA-A241-DC7BF6227E00}" type="presParOf" srcId="{9E8C2FE4-6160-4FCF-ABCB-23F7CC71BB0E}" destId="{E9C2DAF2-4CA9-4019-AE4D-4A2F6BDC440A}" srcOrd="0" destOrd="0" presId="urn:microsoft.com/office/officeart/2005/8/layout/radial1"/>
    <dgm:cxn modelId="{8335F17E-848B-476A-B490-4617F005E0FE}" type="presParOf" srcId="{9E8C2FE4-6160-4FCF-ABCB-23F7CC71BB0E}" destId="{0858E4A8-D39B-4E65-AADF-A45E50702CBB}" srcOrd="1" destOrd="0" presId="urn:microsoft.com/office/officeart/2005/8/layout/radial1"/>
    <dgm:cxn modelId="{6BA17917-EE22-49D0-9D59-092503E46CE8}" type="presParOf" srcId="{0858E4A8-D39B-4E65-AADF-A45E50702CBB}" destId="{30455D09-90DE-48B1-8987-D0109896A64A}" srcOrd="0" destOrd="0" presId="urn:microsoft.com/office/officeart/2005/8/layout/radial1"/>
    <dgm:cxn modelId="{28D6BEFD-279E-4A77-9F58-C0A96FB8DC77}" type="presParOf" srcId="{9E8C2FE4-6160-4FCF-ABCB-23F7CC71BB0E}" destId="{F9650FDF-5065-41EA-9B37-8F85A2E91D70}" srcOrd="2" destOrd="0" presId="urn:microsoft.com/office/officeart/2005/8/layout/radial1"/>
    <dgm:cxn modelId="{A6CA7C4D-A4D9-4FAB-AADF-D408A0CEC00C}" type="presParOf" srcId="{9E8C2FE4-6160-4FCF-ABCB-23F7CC71BB0E}" destId="{B0318672-EAD5-49A7-BB20-FE4F8287A4E0}" srcOrd="3" destOrd="0" presId="urn:microsoft.com/office/officeart/2005/8/layout/radial1"/>
    <dgm:cxn modelId="{CBA71373-3D85-4A25-8D99-4E0F259EAB1C}" type="presParOf" srcId="{B0318672-EAD5-49A7-BB20-FE4F8287A4E0}" destId="{FCD4CA78-71AA-48AD-A2F9-174510537D71}" srcOrd="0" destOrd="0" presId="urn:microsoft.com/office/officeart/2005/8/layout/radial1"/>
    <dgm:cxn modelId="{32D8C056-0AB6-4E0B-BBF0-A79BC12218FB}" type="presParOf" srcId="{9E8C2FE4-6160-4FCF-ABCB-23F7CC71BB0E}" destId="{485F827E-F125-4717-A30A-402F22D0223E}" srcOrd="4" destOrd="0" presId="urn:microsoft.com/office/officeart/2005/8/layout/radial1"/>
    <dgm:cxn modelId="{B81FFBD9-9561-418C-B050-D6EFB6F0EC56}" type="presParOf" srcId="{9E8C2FE4-6160-4FCF-ABCB-23F7CC71BB0E}" destId="{6AC64053-802F-49B8-8A19-0E02F0F4B88F}" srcOrd="5" destOrd="0" presId="urn:microsoft.com/office/officeart/2005/8/layout/radial1"/>
    <dgm:cxn modelId="{2617C0F3-5043-4332-BE92-63F96F7804ED}" type="presParOf" srcId="{6AC64053-802F-49B8-8A19-0E02F0F4B88F}" destId="{FFFF1F3A-1043-4F39-B748-8C38D0CA82A4}" srcOrd="0" destOrd="0" presId="urn:microsoft.com/office/officeart/2005/8/layout/radial1"/>
    <dgm:cxn modelId="{29E8ADFC-09C3-46DC-AC68-D0D90FE78A98}" type="presParOf" srcId="{9E8C2FE4-6160-4FCF-ABCB-23F7CC71BB0E}" destId="{CCD7BE4B-014A-46A7-B191-538C068DFC85}" srcOrd="6" destOrd="0" presId="urn:microsoft.com/office/officeart/2005/8/layout/radial1"/>
    <dgm:cxn modelId="{690C52F0-32BA-4665-BF29-D33D31C85742}" type="presParOf" srcId="{9E8C2FE4-6160-4FCF-ABCB-23F7CC71BB0E}" destId="{C6FE4DD3-C3B5-4BEE-9E9A-DFB54B0C1253}" srcOrd="7" destOrd="0" presId="urn:microsoft.com/office/officeart/2005/8/layout/radial1"/>
    <dgm:cxn modelId="{A71919FA-D196-4F8D-91B3-CD7B05F771AC}" type="presParOf" srcId="{C6FE4DD3-C3B5-4BEE-9E9A-DFB54B0C1253}" destId="{F183DE2D-F07D-4625-8557-F3642CD33017}" srcOrd="0" destOrd="0" presId="urn:microsoft.com/office/officeart/2005/8/layout/radial1"/>
    <dgm:cxn modelId="{2EBF12FE-0286-4028-83A0-76F4532EA69E}" type="presParOf" srcId="{9E8C2FE4-6160-4FCF-ABCB-23F7CC71BB0E}" destId="{1F5E3490-71D7-4CFD-9B98-A593CDF2E1E6}" srcOrd="8" destOrd="0" presId="urn:microsoft.com/office/officeart/2005/8/layout/radial1"/>
    <dgm:cxn modelId="{1BBC5B25-1AFB-44FA-A02B-218BBB195634}" type="presParOf" srcId="{9E8C2FE4-6160-4FCF-ABCB-23F7CC71BB0E}" destId="{18DD10AD-54AA-4D2C-90CF-30600D492729}" srcOrd="9" destOrd="0" presId="urn:microsoft.com/office/officeart/2005/8/layout/radial1"/>
    <dgm:cxn modelId="{F32ED41F-B19D-457B-B81A-F85B671A58C7}" type="presParOf" srcId="{18DD10AD-54AA-4D2C-90CF-30600D492729}" destId="{D97E0B07-4B80-4BAF-A7F7-48D63863F2F3}" srcOrd="0" destOrd="0" presId="urn:microsoft.com/office/officeart/2005/8/layout/radial1"/>
    <dgm:cxn modelId="{C5A15FD1-4676-41C8-B566-34E8171E895C}" type="presParOf" srcId="{9E8C2FE4-6160-4FCF-ABCB-23F7CC71BB0E}" destId="{E7675855-1670-4F1B-9388-034C78585EE5}" srcOrd="10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B6145F-9C04-4A61-9ED3-40ECB4A32493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</dgm:pt>
    <dgm:pt modelId="{24E1CA0D-6C8F-4C65-B64F-428486258650}">
      <dgm:prSet phldrT="[Metin]" custT="1"/>
      <dgm:spPr/>
      <dgm:t>
        <a:bodyPr/>
        <a:lstStyle/>
        <a:p>
          <a:r>
            <a:rPr lang="tr-TR" sz="2800" b="1" dirty="0" smtClean="0"/>
            <a:t>Türkiye Belediyeler Birliği</a:t>
          </a:r>
          <a:endParaRPr lang="tr-TR" sz="2800" b="1" dirty="0"/>
        </a:p>
      </dgm:t>
    </dgm:pt>
    <dgm:pt modelId="{54288768-7108-43A5-9145-4BD5026761B5}" type="parTrans" cxnId="{5A83B8B1-79F6-4DDF-97B2-BCBE8FEEE349}">
      <dgm:prSet/>
      <dgm:spPr/>
      <dgm:t>
        <a:bodyPr/>
        <a:lstStyle/>
        <a:p>
          <a:endParaRPr lang="tr-TR"/>
        </a:p>
      </dgm:t>
    </dgm:pt>
    <dgm:pt modelId="{3DDA6EA8-59B5-441B-9CC6-FE54854A4E17}" type="sibTrans" cxnId="{5A83B8B1-79F6-4DDF-97B2-BCBE8FEEE349}">
      <dgm:prSet/>
      <dgm:spPr/>
      <dgm:t>
        <a:bodyPr/>
        <a:lstStyle/>
        <a:p>
          <a:endParaRPr lang="tr-TR"/>
        </a:p>
      </dgm:t>
    </dgm:pt>
    <dgm:pt modelId="{8C5263C4-16FA-4E04-92F5-DE462369AC73}">
      <dgm:prSet phldrT="[Metin]" custT="1"/>
      <dgm:spPr/>
      <dgm:t>
        <a:bodyPr/>
        <a:lstStyle/>
        <a:p>
          <a:r>
            <a:rPr lang="tr-TR" sz="2800" b="1" dirty="0" smtClean="0"/>
            <a:t>Ankara Üniversitesi Taşınmaz Geliştirme ABD</a:t>
          </a:r>
          <a:endParaRPr lang="tr-TR" sz="2800" b="1" dirty="0"/>
        </a:p>
      </dgm:t>
    </dgm:pt>
    <dgm:pt modelId="{B029EBD3-ED86-43E4-9613-78A8316DB8D8}" type="parTrans" cxnId="{9B012D0D-844B-4A59-B4AF-73D8147954C5}">
      <dgm:prSet/>
      <dgm:spPr/>
      <dgm:t>
        <a:bodyPr/>
        <a:lstStyle/>
        <a:p>
          <a:endParaRPr lang="tr-TR"/>
        </a:p>
      </dgm:t>
    </dgm:pt>
    <dgm:pt modelId="{8A325359-075A-47A8-8559-0B3B7E90F3F9}" type="sibTrans" cxnId="{9B012D0D-844B-4A59-B4AF-73D8147954C5}">
      <dgm:prSet/>
      <dgm:spPr/>
      <dgm:t>
        <a:bodyPr/>
        <a:lstStyle/>
        <a:p>
          <a:endParaRPr lang="tr-TR"/>
        </a:p>
      </dgm:t>
    </dgm:pt>
    <dgm:pt modelId="{BA45FA7B-B8F4-4F95-B78F-36B585681EDF}" type="pres">
      <dgm:prSet presAssocID="{6CB6145F-9C04-4A61-9ED3-40ECB4A32493}" presName="linear" presStyleCnt="0">
        <dgm:presLayoutVars>
          <dgm:dir/>
          <dgm:resizeHandles val="exact"/>
        </dgm:presLayoutVars>
      </dgm:prSet>
      <dgm:spPr/>
    </dgm:pt>
    <dgm:pt modelId="{2F8B08D1-4E28-492B-94F7-04B82AF5523E}" type="pres">
      <dgm:prSet presAssocID="{24E1CA0D-6C8F-4C65-B64F-428486258650}" presName="comp" presStyleCnt="0"/>
      <dgm:spPr/>
    </dgm:pt>
    <dgm:pt modelId="{8E2EB6F3-3328-490C-A9FC-E2D0B63D1FC9}" type="pres">
      <dgm:prSet presAssocID="{24E1CA0D-6C8F-4C65-B64F-428486258650}" presName="box" presStyleLbl="node1" presStyleIdx="0" presStyleCnt="2" custLinFactNeighborX="-7880" custLinFactNeighborY="-66649"/>
      <dgm:spPr/>
      <dgm:t>
        <a:bodyPr/>
        <a:lstStyle/>
        <a:p>
          <a:endParaRPr lang="tr-TR"/>
        </a:p>
      </dgm:t>
    </dgm:pt>
    <dgm:pt modelId="{298E159C-E62F-4877-9A6C-2A9B7EDB0E74}" type="pres">
      <dgm:prSet presAssocID="{24E1CA0D-6C8F-4C65-B64F-42848625865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  <dgm:pt modelId="{7246B16A-2C01-4DF9-B2BD-D424A01182C9}" type="pres">
      <dgm:prSet presAssocID="{24E1CA0D-6C8F-4C65-B64F-42848625865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654A3F-E7EB-47BF-B3C4-24BA72B86DA8}" type="pres">
      <dgm:prSet presAssocID="{3DDA6EA8-59B5-441B-9CC6-FE54854A4E17}" presName="spacer" presStyleCnt="0"/>
      <dgm:spPr/>
    </dgm:pt>
    <dgm:pt modelId="{688000C7-F2A2-4716-8FD3-28BCDDCB681D}" type="pres">
      <dgm:prSet presAssocID="{8C5263C4-16FA-4E04-92F5-DE462369AC73}" presName="comp" presStyleCnt="0"/>
      <dgm:spPr/>
    </dgm:pt>
    <dgm:pt modelId="{5D982618-A92F-4383-91B6-0D77282536C8}" type="pres">
      <dgm:prSet presAssocID="{8C5263C4-16FA-4E04-92F5-DE462369AC73}" presName="box" presStyleLbl="node1" presStyleIdx="1" presStyleCnt="2"/>
      <dgm:spPr/>
      <dgm:t>
        <a:bodyPr/>
        <a:lstStyle/>
        <a:p>
          <a:endParaRPr lang="tr-TR"/>
        </a:p>
      </dgm:t>
    </dgm:pt>
    <dgm:pt modelId="{2A85F449-53C2-46BA-B226-F3C11C1DC54C}" type="pres">
      <dgm:prSet presAssocID="{8C5263C4-16FA-4E04-92F5-DE462369AC73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1C945338-9517-441B-BE3D-0C443C0F7D5F}" type="pres">
      <dgm:prSet presAssocID="{8C5263C4-16FA-4E04-92F5-DE462369AC7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FCB347-CBD3-47E1-8DCA-0E47F27DE524}" type="presOf" srcId="{24E1CA0D-6C8F-4C65-B64F-428486258650}" destId="{7246B16A-2C01-4DF9-B2BD-D424A01182C9}" srcOrd="1" destOrd="0" presId="urn:microsoft.com/office/officeart/2005/8/layout/vList4#2"/>
    <dgm:cxn modelId="{4D225CC4-7456-4478-90EF-47F570E1A5FD}" type="presOf" srcId="{6CB6145F-9C04-4A61-9ED3-40ECB4A32493}" destId="{BA45FA7B-B8F4-4F95-B78F-36B585681EDF}" srcOrd="0" destOrd="0" presId="urn:microsoft.com/office/officeart/2005/8/layout/vList4#2"/>
    <dgm:cxn modelId="{A9FB83DC-5CFC-4F39-AA73-A85396FF7763}" type="presOf" srcId="{8C5263C4-16FA-4E04-92F5-DE462369AC73}" destId="{1C945338-9517-441B-BE3D-0C443C0F7D5F}" srcOrd="1" destOrd="0" presId="urn:microsoft.com/office/officeart/2005/8/layout/vList4#2"/>
    <dgm:cxn modelId="{5A83B8B1-79F6-4DDF-97B2-BCBE8FEEE349}" srcId="{6CB6145F-9C04-4A61-9ED3-40ECB4A32493}" destId="{24E1CA0D-6C8F-4C65-B64F-428486258650}" srcOrd="0" destOrd="0" parTransId="{54288768-7108-43A5-9145-4BD5026761B5}" sibTransId="{3DDA6EA8-59B5-441B-9CC6-FE54854A4E17}"/>
    <dgm:cxn modelId="{7D822058-2B4B-47AC-AD5D-466C6289301B}" type="presOf" srcId="{8C5263C4-16FA-4E04-92F5-DE462369AC73}" destId="{5D982618-A92F-4383-91B6-0D77282536C8}" srcOrd="0" destOrd="0" presId="urn:microsoft.com/office/officeart/2005/8/layout/vList4#2"/>
    <dgm:cxn modelId="{9B012D0D-844B-4A59-B4AF-73D8147954C5}" srcId="{6CB6145F-9C04-4A61-9ED3-40ECB4A32493}" destId="{8C5263C4-16FA-4E04-92F5-DE462369AC73}" srcOrd="1" destOrd="0" parTransId="{B029EBD3-ED86-43E4-9613-78A8316DB8D8}" sibTransId="{8A325359-075A-47A8-8559-0B3B7E90F3F9}"/>
    <dgm:cxn modelId="{CFD12747-7D48-49B2-BCC3-01AE77873F31}" type="presOf" srcId="{24E1CA0D-6C8F-4C65-B64F-428486258650}" destId="{8E2EB6F3-3328-490C-A9FC-E2D0B63D1FC9}" srcOrd="0" destOrd="0" presId="urn:microsoft.com/office/officeart/2005/8/layout/vList4#2"/>
    <dgm:cxn modelId="{CE950D42-EFBE-46EF-9404-1D559FEBF4C5}" type="presParOf" srcId="{BA45FA7B-B8F4-4F95-B78F-36B585681EDF}" destId="{2F8B08D1-4E28-492B-94F7-04B82AF5523E}" srcOrd="0" destOrd="0" presId="urn:microsoft.com/office/officeart/2005/8/layout/vList4#2"/>
    <dgm:cxn modelId="{8BD4DA38-F67A-4A01-B166-171E88CA02C8}" type="presParOf" srcId="{2F8B08D1-4E28-492B-94F7-04B82AF5523E}" destId="{8E2EB6F3-3328-490C-A9FC-E2D0B63D1FC9}" srcOrd="0" destOrd="0" presId="urn:microsoft.com/office/officeart/2005/8/layout/vList4#2"/>
    <dgm:cxn modelId="{66EEF7BD-6722-41C1-9D91-200BB20970D9}" type="presParOf" srcId="{2F8B08D1-4E28-492B-94F7-04B82AF5523E}" destId="{298E159C-E62F-4877-9A6C-2A9B7EDB0E74}" srcOrd="1" destOrd="0" presId="urn:microsoft.com/office/officeart/2005/8/layout/vList4#2"/>
    <dgm:cxn modelId="{59B4A6A3-E447-4A0E-8BCA-870C9BDCAE5D}" type="presParOf" srcId="{2F8B08D1-4E28-492B-94F7-04B82AF5523E}" destId="{7246B16A-2C01-4DF9-B2BD-D424A01182C9}" srcOrd="2" destOrd="0" presId="urn:microsoft.com/office/officeart/2005/8/layout/vList4#2"/>
    <dgm:cxn modelId="{346C1EA0-8613-4F1F-9670-40D5DD2A962D}" type="presParOf" srcId="{BA45FA7B-B8F4-4F95-B78F-36B585681EDF}" destId="{B6654A3F-E7EB-47BF-B3C4-24BA72B86DA8}" srcOrd="1" destOrd="0" presId="urn:microsoft.com/office/officeart/2005/8/layout/vList4#2"/>
    <dgm:cxn modelId="{501F05F3-B97F-4391-95FF-B3CBF79763FC}" type="presParOf" srcId="{BA45FA7B-B8F4-4F95-B78F-36B585681EDF}" destId="{688000C7-F2A2-4716-8FD3-28BCDDCB681D}" srcOrd="2" destOrd="0" presId="urn:microsoft.com/office/officeart/2005/8/layout/vList4#2"/>
    <dgm:cxn modelId="{DFF025A6-AF1D-41DF-9986-9C5E10F916E0}" type="presParOf" srcId="{688000C7-F2A2-4716-8FD3-28BCDDCB681D}" destId="{5D982618-A92F-4383-91B6-0D77282536C8}" srcOrd="0" destOrd="0" presId="urn:microsoft.com/office/officeart/2005/8/layout/vList4#2"/>
    <dgm:cxn modelId="{3F5233F2-6304-4631-A8CF-8F158911B722}" type="presParOf" srcId="{688000C7-F2A2-4716-8FD3-28BCDDCB681D}" destId="{2A85F449-53C2-46BA-B226-F3C11C1DC54C}" srcOrd="1" destOrd="0" presId="urn:microsoft.com/office/officeart/2005/8/layout/vList4#2"/>
    <dgm:cxn modelId="{FDCFBE2F-A7EA-4A2D-8830-9DE708F3C7F9}" type="presParOf" srcId="{688000C7-F2A2-4716-8FD3-28BCDDCB681D}" destId="{1C945338-9517-441B-BE3D-0C443C0F7D5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AE21BD-759F-4B51-8D77-201A7955823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C781A254-E6B2-450E-B49D-3AA259CF00B0}">
      <dgm:prSet phldrT="[Metin]"/>
      <dgm:spPr>
        <a:solidFill>
          <a:srgbClr val="66CCFF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BELBİS</a:t>
          </a:r>
          <a:endParaRPr lang="tr-TR" b="1" dirty="0">
            <a:solidFill>
              <a:schemeClr val="bg1"/>
            </a:solidFill>
          </a:endParaRPr>
        </a:p>
      </dgm:t>
    </dgm:pt>
    <dgm:pt modelId="{1D813B45-B03F-49AF-877D-676333D8CF3B}" type="parTrans" cxnId="{29B8ADEC-2F18-4323-A7D5-E9487E40A6EF}">
      <dgm:prSet/>
      <dgm:spPr/>
      <dgm:t>
        <a:bodyPr/>
        <a:lstStyle/>
        <a:p>
          <a:endParaRPr lang="tr-TR" b="1"/>
        </a:p>
      </dgm:t>
    </dgm:pt>
    <dgm:pt modelId="{5EEDBB56-C77A-4142-969D-D342718301CB}" type="sibTrans" cxnId="{29B8ADEC-2F18-4323-A7D5-E9487E40A6EF}">
      <dgm:prSet/>
      <dgm:spPr/>
      <dgm:t>
        <a:bodyPr/>
        <a:lstStyle/>
        <a:p>
          <a:endParaRPr lang="tr-TR" b="1"/>
        </a:p>
      </dgm:t>
    </dgm:pt>
    <dgm:pt modelId="{B17563AD-0953-4E4D-8F6F-6D5C50D1CFB4}">
      <dgm:prSet phldrT="[Metin]"/>
      <dgm:spPr/>
      <dgm:t>
        <a:bodyPr/>
        <a:lstStyle/>
        <a:p>
          <a:r>
            <a:rPr lang="tr-TR" b="1" dirty="0" smtClean="0"/>
            <a:t>HİTAP</a:t>
          </a:r>
        </a:p>
        <a:p>
          <a:r>
            <a:rPr lang="tr-TR" b="1" dirty="0" smtClean="0"/>
            <a:t>(Memur Özlük Takip)</a:t>
          </a:r>
          <a:endParaRPr lang="tr-TR" b="1" dirty="0"/>
        </a:p>
      </dgm:t>
    </dgm:pt>
    <dgm:pt modelId="{47465378-C8F4-48A9-9684-0D757C934A89}" type="parTrans" cxnId="{B20B6AEA-7AC0-4EDB-A2BA-84CD4D38E517}">
      <dgm:prSet/>
      <dgm:spPr/>
      <dgm:t>
        <a:bodyPr/>
        <a:lstStyle/>
        <a:p>
          <a:endParaRPr lang="tr-TR" b="1"/>
        </a:p>
      </dgm:t>
    </dgm:pt>
    <dgm:pt modelId="{E568C4CE-4227-4757-BD15-A5F6AC54C878}" type="sibTrans" cxnId="{B20B6AEA-7AC0-4EDB-A2BA-84CD4D38E517}">
      <dgm:prSet/>
      <dgm:spPr/>
      <dgm:t>
        <a:bodyPr/>
        <a:lstStyle/>
        <a:p>
          <a:endParaRPr lang="tr-TR" b="1"/>
        </a:p>
      </dgm:t>
    </dgm:pt>
    <dgm:pt modelId="{5B038C22-C20C-4CB4-B479-D37F640D2C07}">
      <dgm:prSet phldrT="[Metin]" custT="1"/>
      <dgm:spPr/>
      <dgm:t>
        <a:bodyPr/>
        <a:lstStyle/>
        <a:p>
          <a:r>
            <a:rPr lang="tr-TR" sz="2000" b="1" dirty="0" smtClean="0"/>
            <a:t>E-DEVLET</a:t>
          </a:r>
          <a:endParaRPr lang="tr-TR" sz="2000" b="1" dirty="0"/>
        </a:p>
      </dgm:t>
    </dgm:pt>
    <dgm:pt modelId="{64BB3873-2DD6-4260-9184-94738722C078}" type="parTrans" cxnId="{BC09424E-3E77-4933-B5FD-C2C5C1E7009F}">
      <dgm:prSet/>
      <dgm:spPr/>
      <dgm:t>
        <a:bodyPr/>
        <a:lstStyle/>
        <a:p>
          <a:endParaRPr lang="tr-TR" b="1"/>
        </a:p>
      </dgm:t>
    </dgm:pt>
    <dgm:pt modelId="{1375C99E-00F6-49AF-AE45-32ECE04CCFA6}" type="sibTrans" cxnId="{BC09424E-3E77-4933-B5FD-C2C5C1E7009F}">
      <dgm:prSet/>
      <dgm:spPr/>
      <dgm:t>
        <a:bodyPr/>
        <a:lstStyle/>
        <a:p>
          <a:endParaRPr lang="tr-TR" b="1"/>
        </a:p>
      </dgm:t>
    </dgm:pt>
    <dgm:pt modelId="{63E31F0B-0077-4365-97B0-6C925E2E4298}">
      <dgm:prSet phldrT="[Metin]"/>
      <dgm:spPr/>
      <dgm:t>
        <a:bodyPr/>
        <a:lstStyle/>
        <a:p>
          <a:r>
            <a:rPr lang="tr-TR" b="1" dirty="0" smtClean="0"/>
            <a:t>TAKBİS</a:t>
          </a:r>
          <a:endParaRPr lang="tr-TR" b="1" dirty="0"/>
        </a:p>
      </dgm:t>
    </dgm:pt>
    <dgm:pt modelId="{149E7AF8-11E5-4985-A8E3-902C16BFD4DE}" type="parTrans" cxnId="{B584450E-0DC1-45CA-BB2A-D69ACFDF719A}">
      <dgm:prSet/>
      <dgm:spPr/>
      <dgm:t>
        <a:bodyPr/>
        <a:lstStyle/>
        <a:p>
          <a:endParaRPr lang="tr-TR" b="1"/>
        </a:p>
      </dgm:t>
    </dgm:pt>
    <dgm:pt modelId="{AF1842E5-BBA1-47DE-A6AC-14E7AE64EE5D}" type="sibTrans" cxnId="{B584450E-0DC1-45CA-BB2A-D69ACFDF719A}">
      <dgm:prSet/>
      <dgm:spPr/>
      <dgm:t>
        <a:bodyPr/>
        <a:lstStyle/>
        <a:p>
          <a:endParaRPr lang="tr-TR" b="1"/>
        </a:p>
      </dgm:t>
    </dgm:pt>
    <dgm:pt modelId="{80821B6D-A2B8-4E55-BDE8-A403FE49CB7E}">
      <dgm:prSet phldrT="[Metin]"/>
      <dgm:spPr/>
      <dgm:t>
        <a:bodyPr/>
        <a:lstStyle/>
        <a:p>
          <a:r>
            <a:rPr lang="tr-TR" b="1" dirty="0" smtClean="0"/>
            <a:t>Kimlik Paylaşım Sistemi</a:t>
          </a:r>
          <a:endParaRPr lang="tr-TR" b="1" dirty="0"/>
        </a:p>
      </dgm:t>
    </dgm:pt>
    <dgm:pt modelId="{D548A72E-BDE4-47E8-9442-8FF102C4B725}" type="parTrans" cxnId="{787BF407-45D7-487E-B200-29C91C3C6694}">
      <dgm:prSet/>
      <dgm:spPr/>
      <dgm:t>
        <a:bodyPr/>
        <a:lstStyle/>
        <a:p>
          <a:endParaRPr lang="tr-TR" b="1"/>
        </a:p>
      </dgm:t>
    </dgm:pt>
    <dgm:pt modelId="{45538E10-828C-4519-A594-97F6519BD6DC}" type="sibTrans" cxnId="{787BF407-45D7-487E-B200-29C91C3C6694}">
      <dgm:prSet/>
      <dgm:spPr/>
      <dgm:t>
        <a:bodyPr/>
        <a:lstStyle/>
        <a:p>
          <a:endParaRPr lang="tr-TR" b="1"/>
        </a:p>
      </dgm:t>
    </dgm:pt>
    <dgm:pt modelId="{1165D0A0-69D6-40E1-8AA8-7A2447974982}">
      <dgm:prSet phldrT="[Metin]"/>
      <dgm:spPr/>
      <dgm:t>
        <a:bodyPr/>
        <a:lstStyle/>
        <a:p>
          <a:r>
            <a:rPr lang="tr-TR" b="1" dirty="0" smtClean="0"/>
            <a:t>Ulusal Adres </a:t>
          </a:r>
          <a:r>
            <a:rPr lang="tr-TR" b="1" smtClean="0"/>
            <a:t>Veri Tabanı</a:t>
          </a:r>
          <a:endParaRPr lang="tr-TR" b="1" dirty="0"/>
        </a:p>
      </dgm:t>
    </dgm:pt>
    <dgm:pt modelId="{B0D31C1E-24B3-4EDE-9776-43987B9BBA70}" type="parTrans" cxnId="{F45636E9-45D5-473D-BA6E-276CF649538E}">
      <dgm:prSet/>
      <dgm:spPr/>
      <dgm:t>
        <a:bodyPr/>
        <a:lstStyle/>
        <a:p>
          <a:endParaRPr lang="tr-TR" b="1"/>
        </a:p>
      </dgm:t>
    </dgm:pt>
    <dgm:pt modelId="{164BB902-05A1-438D-8E05-D5A22EF773F7}" type="sibTrans" cxnId="{F45636E9-45D5-473D-BA6E-276CF649538E}">
      <dgm:prSet/>
      <dgm:spPr/>
      <dgm:t>
        <a:bodyPr/>
        <a:lstStyle/>
        <a:p>
          <a:endParaRPr lang="tr-TR" b="1"/>
        </a:p>
      </dgm:t>
    </dgm:pt>
    <dgm:pt modelId="{42DC90C3-9FAE-49C3-901D-35B1961150AC}" type="pres">
      <dgm:prSet presAssocID="{7DAE21BD-759F-4B51-8D77-201A795582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61D5F1-B232-4168-8227-45B591100AB2}" type="pres">
      <dgm:prSet presAssocID="{C781A254-E6B2-450E-B49D-3AA259CF00B0}" presName="centerShape" presStyleLbl="node0" presStyleIdx="0" presStyleCnt="1" custScaleX="120668" custScaleY="113904"/>
      <dgm:spPr/>
      <dgm:t>
        <a:bodyPr/>
        <a:lstStyle/>
        <a:p>
          <a:endParaRPr lang="tr-TR"/>
        </a:p>
      </dgm:t>
    </dgm:pt>
    <dgm:pt modelId="{31732DAC-4D0F-4253-B1FE-CA3D8B28C9EE}" type="pres">
      <dgm:prSet presAssocID="{47465378-C8F4-48A9-9684-0D757C934A89}" presName="Name9" presStyleLbl="parChTrans1D2" presStyleIdx="0" presStyleCnt="5"/>
      <dgm:spPr/>
      <dgm:t>
        <a:bodyPr/>
        <a:lstStyle/>
        <a:p>
          <a:endParaRPr lang="tr-TR"/>
        </a:p>
      </dgm:t>
    </dgm:pt>
    <dgm:pt modelId="{B2A734DE-AF6A-4D11-9D9E-6487E58B74CF}" type="pres">
      <dgm:prSet presAssocID="{47465378-C8F4-48A9-9684-0D757C934A89}" presName="connTx" presStyleLbl="parChTrans1D2" presStyleIdx="0" presStyleCnt="5"/>
      <dgm:spPr/>
      <dgm:t>
        <a:bodyPr/>
        <a:lstStyle/>
        <a:p>
          <a:endParaRPr lang="tr-TR"/>
        </a:p>
      </dgm:t>
    </dgm:pt>
    <dgm:pt modelId="{009D7301-886A-49A4-AC06-91E5B89DE25F}" type="pres">
      <dgm:prSet presAssocID="{B17563AD-0953-4E4D-8F6F-6D5C50D1CF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1FBDDB-D55B-4CFE-82E2-82B51724F974}" type="pres">
      <dgm:prSet presAssocID="{64BB3873-2DD6-4260-9184-94738722C078}" presName="Name9" presStyleLbl="parChTrans1D2" presStyleIdx="1" presStyleCnt="5"/>
      <dgm:spPr/>
      <dgm:t>
        <a:bodyPr/>
        <a:lstStyle/>
        <a:p>
          <a:endParaRPr lang="tr-TR"/>
        </a:p>
      </dgm:t>
    </dgm:pt>
    <dgm:pt modelId="{ECA84F95-0477-4F7B-A4BF-C918EEEF840A}" type="pres">
      <dgm:prSet presAssocID="{64BB3873-2DD6-4260-9184-94738722C078}" presName="connTx" presStyleLbl="parChTrans1D2" presStyleIdx="1" presStyleCnt="5"/>
      <dgm:spPr/>
      <dgm:t>
        <a:bodyPr/>
        <a:lstStyle/>
        <a:p>
          <a:endParaRPr lang="tr-TR"/>
        </a:p>
      </dgm:t>
    </dgm:pt>
    <dgm:pt modelId="{82DA2F27-6331-48CA-86D5-A37D1A2A3CB7}" type="pres">
      <dgm:prSet presAssocID="{5B038C22-C20C-4CB4-B479-D37F640D2C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6F17A3-F362-46E4-A9F3-3619CE3879AE}" type="pres">
      <dgm:prSet presAssocID="{149E7AF8-11E5-4985-A8E3-902C16BFD4DE}" presName="Name9" presStyleLbl="parChTrans1D2" presStyleIdx="2" presStyleCnt="5"/>
      <dgm:spPr/>
      <dgm:t>
        <a:bodyPr/>
        <a:lstStyle/>
        <a:p>
          <a:endParaRPr lang="tr-TR"/>
        </a:p>
      </dgm:t>
    </dgm:pt>
    <dgm:pt modelId="{C643437D-85BF-4D00-95C1-EABA5EA2BEA9}" type="pres">
      <dgm:prSet presAssocID="{149E7AF8-11E5-4985-A8E3-902C16BFD4DE}" presName="connTx" presStyleLbl="parChTrans1D2" presStyleIdx="2" presStyleCnt="5"/>
      <dgm:spPr/>
      <dgm:t>
        <a:bodyPr/>
        <a:lstStyle/>
        <a:p>
          <a:endParaRPr lang="tr-TR"/>
        </a:p>
      </dgm:t>
    </dgm:pt>
    <dgm:pt modelId="{8007A0BA-6AB4-48B2-9E2D-91F0CCB0FFFD}" type="pres">
      <dgm:prSet presAssocID="{63E31F0B-0077-4365-97B0-6C925E2E42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560D5-F615-44A4-84AF-29636D27E65E}" type="pres">
      <dgm:prSet presAssocID="{D548A72E-BDE4-47E8-9442-8FF102C4B725}" presName="Name9" presStyleLbl="parChTrans1D2" presStyleIdx="3" presStyleCnt="5"/>
      <dgm:spPr/>
      <dgm:t>
        <a:bodyPr/>
        <a:lstStyle/>
        <a:p>
          <a:endParaRPr lang="tr-TR"/>
        </a:p>
      </dgm:t>
    </dgm:pt>
    <dgm:pt modelId="{082852F6-D8E7-4022-90F2-B04008042EBD}" type="pres">
      <dgm:prSet presAssocID="{D548A72E-BDE4-47E8-9442-8FF102C4B725}" presName="connTx" presStyleLbl="parChTrans1D2" presStyleIdx="3" presStyleCnt="5"/>
      <dgm:spPr/>
      <dgm:t>
        <a:bodyPr/>
        <a:lstStyle/>
        <a:p>
          <a:endParaRPr lang="tr-TR"/>
        </a:p>
      </dgm:t>
    </dgm:pt>
    <dgm:pt modelId="{FA801A55-E3A6-420D-8895-D8873B8D181A}" type="pres">
      <dgm:prSet presAssocID="{80821B6D-A2B8-4E55-BDE8-A403FE49CB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0AEE05-59DB-4FD4-95D2-0414DF583F39}" type="pres">
      <dgm:prSet presAssocID="{B0D31C1E-24B3-4EDE-9776-43987B9BBA70}" presName="Name9" presStyleLbl="parChTrans1D2" presStyleIdx="4" presStyleCnt="5"/>
      <dgm:spPr/>
      <dgm:t>
        <a:bodyPr/>
        <a:lstStyle/>
        <a:p>
          <a:endParaRPr lang="tr-TR"/>
        </a:p>
      </dgm:t>
    </dgm:pt>
    <dgm:pt modelId="{8CD85892-5FBD-496A-A972-67EE9F675180}" type="pres">
      <dgm:prSet presAssocID="{B0D31C1E-24B3-4EDE-9776-43987B9BBA70}" presName="connTx" presStyleLbl="parChTrans1D2" presStyleIdx="4" presStyleCnt="5"/>
      <dgm:spPr/>
      <dgm:t>
        <a:bodyPr/>
        <a:lstStyle/>
        <a:p>
          <a:endParaRPr lang="tr-TR"/>
        </a:p>
      </dgm:t>
    </dgm:pt>
    <dgm:pt modelId="{F1EAF73F-C5FA-4A4A-86B4-6D8D674DA8DB}" type="pres">
      <dgm:prSet presAssocID="{1165D0A0-69D6-40E1-8AA8-7A24479749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C99C8B-C109-4CA0-B208-CD41D8720C72}" type="presOf" srcId="{B17563AD-0953-4E4D-8F6F-6D5C50D1CFB4}" destId="{009D7301-886A-49A4-AC06-91E5B89DE25F}" srcOrd="0" destOrd="0" presId="urn:microsoft.com/office/officeart/2005/8/layout/radial1"/>
    <dgm:cxn modelId="{B95960BC-8189-4D32-9F19-1BB021B920E5}" type="presOf" srcId="{47465378-C8F4-48A9-9684-0D757C934A89}" destId="{B2A734DE-AF6A-4D11-9D9E-6487E58B74CF}" srcOrd="1" destOrd="0" presId="urn:microsoft.com/office/officeart/2005/8/layout/radial1"/>
    <dgm:cxn modelId="{96504D4C-B490-479F-9EDD-57CE4422F0F5}" type="presOf" srcId="{D548A72E-BDE4-47E8-9442-8FF102C4B725}" destId="{082852F6-D8E7-4022-90F2-B04008042EBD}" srcOrd="1" destOrd="0" presId="urn:microsoft.com/office/officeart/2005/8/layout/radial1"/>
    <dgm:cxn modelId="{BC09424E-3E77-4933-B5FD-C2C5C1E7009F}" srcId="{C781A254-E6B2-450E-B49D-3AA259CF00B0}" destId="{5B038C22-C20C-4CB4-B479-D37F640D2C07}" srcOrd="1" destOrd="0" parTransId="{64BB3873-2DD6-4260-9184-94738722C078}" sibTransId="{1375C99E-00F6-49AF-AE45-32ECE04CCFA6}"/>
    <dgm:cxn modelId="{ABC53039-77B8-496D-B36A-C15E56E94AEB}" type="presOf" srcId="{7DAE21BD-759F-4B51-8D77-201A79558239}" destId="{42DC90C3-9FAE-49C3-901D-35B1961150AC}" srcOrd="0" destOrd="0" presId="urn:microsoft.com/office/officeart/2005/8/layout/radial1"/>
    <dgm:cxn modelId="{658CA721-5FAE-43AC-A65B-2086F8EB1A5E}" type="presOf" srcId="{149E7AF8-11E5-4985-A8E3-902C16BFD4DE}" destId="{C643437D-85BF-4D00-95C1-EABA5EA2BEA9}" srcOrd="1" destOrd="0" presId="urn:microsoft.com/office/officeart/2005/8/layout/radial1"/>
    <dgm:cxn modelId="{BBE12C27-36FF-46C6-B6AE-9F24CE597379}" type="presOf" srcId="{5B038C22-C20C-4CB4-B479-D37F640D2C07}" destId="{82DA2F27-6331-48CA-86D5-A37D1A2A3CB7}" srcOrd="0" destOrd="0" presId="urn:microsoft.com/office/officeart/2005/8/layout/radial1"/>
    <dgm:cxn modelId="{907F9182-A88D-46D5-B2DE-4FD3E34C02D3}" type="presOf" srcId="{B0D31C1E-24B3-4EDE-9776-43987B9BBA70}" destId="{8CD85892-5FBD-496A-A972-67EE9F675180}" srcOrd="1" destOrd="0" presId="urn:microsoft.com/office/officeart/2005/8/layout/radial1"/>
    <dgm:cxn modelId="{02905A16-1D23-49F5-8F6C-2001DBBD3E2E}" type="presOf" srcId="{D548A72E-BDE4-47E8-9442-8FF102C4B725}" destId="{BEF560D5-F615-44A4-84AF-29636D27E65E}" srcOrd="0" destOrd="0" presId="urn:microsoft.com/office/officeart/2005/8/layout/radial1"/>
    <dgm:cxn modelId="{787BF407-45D7-487E-B200-29C91C3C6694}" srcId="{C781A254-E6B2-450E-B49D-3AA259CF00B0}" destId="{80821B6D-A2B8-4E55-BDE8-A403FE49CB7E}" srcOrd="3" destOrd="0" parTransId="{D548A72E-BDE4-47E8-9442-8FF102C4B725}" sibTransId="{45538E10-828C-4519-A594-97F6519BD6DC}"/>
    <dgm:cxn modelId="{0AFDE28F-F8A5-4766-8643-3DA8A2517CF6}" type="presOf" srcId="{64BB3873-2DD6-4260-9184-94738722C078}" destId="{711FBDDB-D55B-4CFE-82E2-82B51724F974}" srcOrd="0" destOrd="0" presId="urn:microsoft.com/office/officeart/2005/8/layout/radial1"/>
    <dgm:cxn modelId="{417584EB-2471-450C-B72A-BBBBF7B608C7}" type="presOf" srcId="{149E7AF8-11E5-4985-A8E3-902C16BFD4DE}" destId="{3B6F17A3-F362-46E4-A9F3-3619CE3879AE}" srcOrd="0" destOrd="0" presId="urn:microsoft.com/office/officeart/2005/8/layout/radial1"/>
    <dgm:cxn modelId="{29B8ADEC-2F18-4323-A7D5-E9487E40A6EF}" srcId="{7DAE21BD-759F-4B51-8D77-201A79558239}" destId="{C781A254-E6B2-450E-B49D-3AA259CF00B0}" srcOrd="0" destOrd="0" parTransId="{1D813B45-B03F-49AF-877D-676333D8CF3B}" sibTransId="{5EEDBB56-C77A-4142-969D-D342718301CB}"/>
    <dgm:cxn modelId="{B584450E-0DC1-45CA-BB2A-D69ACFDF719A}" srcId="{C781A254-E6B2-450E-B49D-3AA259CF00B0}" destId="{63E31F0B-0077-4365-97B0-6C925E2E4298}" srcOrd="2" destOrd="0" parTransId="{149E7AF8-11E5-4985-A8E3-902C16BFD4DE}" sibTransId="{AF1842E5-BBA1-47DE-A6AC-14E7AE64EE5D}"/>
    <dgm:cxn modelId="{C6D8165E-6835-4AA3-8C2C-2C6A43BF4656}" type="presOf" srcId="{C781A254-E6B2-450E-B49D-3AA259CF00B0}" destId="{EB61D5F1-B232-4168-8227-45B591100AB2}" srcOrd="0" destOrd="0" presId="urn:microsoft.com/office/officeart/2005/8/layout/radial1"/>
    <dgm:cxn modelId="{2BDCFB32-4507-461F-AB57-BAA85F9A584F}" type="presOf" srcId="{80821B6D-A2B8-4E55-BDE8-A403FE49CB7E}" destId="{FA801A55-E3A6-420D-8895-D8873B8D181A}" srcOrd="0" destOrd="0" presId="urn:microsoft.com/office/officeart/2005/8/layout/radial1"/>
    <dgm:cxn modelId="{7A5D222D-FAE3-46F5-8EEB-A73D5BC5F5D3}" type="presOf" srcId="{64BB3873-2DD6-4260-9184-94738722C078}" destId="{ECA84F95-0477-4F7B-A4BF-C918EEEF840A}" srcOrd="1" destOrd="0" presId="urn:microsoft.com/office/officeart/2005/8/layout/radial1"/>
    <dgm:cxn modelId="{62924707-08C2-46C8-92FD-C13EAAA2AC81}" type="presOf" srcId="{1165D0A0-69D6-40E1-8AA8-7A2447974982}" destId="{F1EAF73F-C5FA-4A4A-86B4-6D8D674DA8DB}" srcOrd="0" destOrd="0" presId="urn:microsoft.com/office/officeart/2005/8/layout/radial1"/>
    <dgm:cxn modelId="{F45636E9-45D5-473D-BA6E-276CF649538E}" srcId="{C781A254-E6B2-450E-B49D-3AA259CF00B0}" destId="{1165D0A0-69D6-40E1-8AA8-7A2447974982}" srcOrd="4" destOrd="0" parTransId="{B0D31C1E-24B3-4EDE-9776-43987B9BBA70}" sibTransId="{164BB902-05A1-438D-8E05-D5A22EF773F7}"/>
    <dgm:cxn modelId="{7DE7AD65-63AA-4685-9E64-4251C93D6B20}" type="presOf" srcId="{47465378-C8F4-48A9-9684-0D757C934A89}" destId="{31732DAC-4D0F-4253-B1FE-CA3D8B28C9EE}" srcOrd="0" destOrd="0" presId="urn:microsoft.com/office/officeart/2005/8/layout/radial1"/>
    <dgm:cxn modelId="{B20B6AEA-7AC0-4EDB-A2BA-84CD4D38E517}" srcId="{C781A254-E6B2-450E-B49D-3AA259CF00B0}" destId="{B17563AD-0953-4E4D-8F6F-6D5C50D1CFB4}" srcOrd="0" destOrd="0" parTransId="{47465378-C8F4-48A9-9684-0D757C934A89}" sibTransId="{E568C4CE-4227-4757-BD15-A5F6AC54C878}"/>
    <dgm:cxn modelId="{EC6ABA26-F54F-4CA2-94D4-C09B832E9980}" type="presOf" srcId="{63E31F0B-0077-4365-97B0-6C925E2E4298}" destId="{8007A0BA-6AB4-48B2-9E2D-91F0CCB0FFFD}" srcOrd="0" destOrd="0" presId="urn:microsoft.com/office/officeart/2005/8/layout/radial1"/>
    <dgm:cxn modelId="{5BB1E458-2116-428C-8AF2-895C3C7DFB88}" type="presOf" srcId="{B0D31C1E-24B3-4EDE-9776-43987B9BBA70}" destId="{850AEE05-59DB-4FD4-95D2-0414DF583F39}" srcOrd="0" destOrd="0" presId="urn:microsoft.com/office/officeart/2005/8/layout/radial1"/>
    <dgm:cxn modelId="{E3427F7E-FDC0-4ED3-B54D-DD08EBDBAD0A}" type="presParOf" srcId="{42DC90C3-9FAE-49C3-901D-35B1961150AC}" destId="{EB61D5F1-B232-4168-8227-45B591100AB2}" srcOrd="0" destOrd="0" presId="urn:microsoft.com/office/officeart/2005/8/layout/radial1"/>
    <dgm:cxn modelId="{C21EE118-E35D-4D5B-9639-924C5EF165CE}" type="presParOf" srcId="{42DC90C3-9FAE-49C3-901D-35B1961150AC}" destId="{31732DAC-4D0F-4253-B1FE-CA3D8B28C9EE}" srcOrd="1" destOrd="0" presId="urn:microsoft.com/office/officeart/2005/8/layout/radial1"/>
    <dgm:cxn modelId="{21A8948D-E18B-4357-B04E-691C146F1148}" type="presParOf" srcId="{31732DAC-4D0F-4253-B1FE-CA3D8B28C9EE}" destId="{B2A734DE-AF6A-4D11-9D9E-6487E58B74CF}" srcOrd="0" destOrd="0" presId="urn:microsoft.com/office/officeart/2005/8/layout/radial1"/>
    <dgm:cxn modelId="{ECBD4A3B-9008-4826-83D4-22102E6362C2}" type="presParOf" srcId="{42DC90C3-9FAE-49C3-901D-35B1961150AC}" destId="{009D7301-886A-49A4-AC06-91E5B89DE25F}" srcOrd="2" destOrd="0" presId="urn:microsoft.com/office/officeart/2005/8/layout/radial1"/>
    <dgm:cxn modelId="{4B8470B9-826D-4176-A056-B9E6A0026489}" type="presParOf" srcId="{42DC90C3-9FAE-49C3-901D-35B1961150AC}" destId="{711FBDDB-D55B-4CFE-82E2-82B51724F974}" srcOrd="3" destOrd="0" presId="urn:microsoft.com/office/officeart/2005/8/layout/radial1"/>
    <dgm:cxn modelId="{1E2F7C46-6A96-438D-BCAA-32307CCB8E5E}" type="presParOf" srcId="{711FBDDB-D55B-4CFE-82E2-82B51724F974}" destId="{ECA84F95-0477-4F7B-A4BF-C918EEEF840A}" srcOrd="0" destOrd="0" presId="urn:microsoft.com/office/officeart/2005/8/layout/radial1"/>
    <dgm:cxn modelId="{58498639-C756-40E0-AB4E-A68284196AA3}" type="presParOf" srcId="{42DC90C3-9FAE-49C3-901D-35B1961150AC}" destId="{82DA2F27-6331-48CA-86D5-A37D1A2A3CB7}" srcOrd="4" destOrd="0" presId="urn:microsoft.com/office/officeart/2005/8/layout/radial1"/>
    <dgm:cxn modelId="{83C663CC-8679-490D-B76D-DE1B7B9E8E5B}" type="presParOf" srcId="{42DC90C3-9FAE-49C3-901D-35B1961150AC}" destId="{3B6F17A3-F362-46E4-A9F3-3619CE3879AE}" srcOrd="5" destOrd="0" presId="urn:microsoft.com/office/officeart/2005/8/layout/radial1"/>
    <dgm:cxn modelId="{AA520F1A-7FA5-48F3-AE14-89F788ABB207}" type="presParOf" srcId="{3B6F17A3-F362-46E4-A9F3-3619CE3879AE}" destId="{C643437D-85BF-4D00-95C1-EABA5EA2BEA9}" srcOrd="0" destOrd="0" presId="urn:microsoft.com/office/officeart/2005/8/layout/radial1"/>
    <dgm:cxn modelId="{E6D50736-60C3-464E-9658-47E199350041}" type="presParOf" srcId="{42DC90C3-9FAE-49C3-901D-35B1961150AC}" destId="{8007A0BA-6AB4-48B2-9E2D-91F0CCB0FFFD}" srcOrd="6" destOrd="0" presId="urn:microsoft.com/office/officeart/2005/8/layout/radial1"/>
    <dgm:cxn modelId="{880B8FE3-1C7F-4B93-A9E7-F182ABAC3064}" type="presParOf" srcId="{42DC90C3-9FAE-49C3-901D-35B1961150AC}" destId="{BEF560D5-F615-44A4-84AF-29636D27E65E}" srcOrd="7" destOrd="0" presId="urn:microsoft.com/office/officeart/2005/8/layout/radial1"/>
    <dgm:cxn modelId="{C9F80B71-591F-40AD-9C64-DC7ED8692805}" type="presParOf" srcId="{BEF560D5-F615-44A4-84AF-29636D27E65E}" destId="{082852F6-D8E7-4022-90F2-B04008042EBD}" srcOrd="0" destOrd="0" presId="urn:microsoft.com/office/officeart/2005/8/layout/radial1"/>
    <dgm:cxn modelId="{50B60565-238C-4547-A0B5-A7AB70CA8290}" type="presParOf" srcId="{42DC90C3-9FAE-49C3-901D-35B1961150AC}" destId="{FA801A55-E3A6-420D-8895-D8873B8D181A}" srcOrd="8" destOrd="0" presId="urn:microsoft.com/office/officeart/2005/8/layout/radial1"/>
    <dgm:cxn modelId="{7C86F02C-9F15-4D3E-8147-27193AA9E3BC}" type="presParOf" srcId="{42DC90C3-9FAE-49C3-901D-35B1961150AC}" destId="{850AEE05-59DB-4FD4-95D2-0414DF583F39}" srcOrd="9" destOrd="0" presId="urn:microsoft.com/office/officeart/2005/8/layout/radial1"/>
    <dgm:cxn modelId="{27C58A1F-A318-4F0F-8C02-45A2CB011B64}" type="presParOf" srcId="{850AEE05-59DB-4FD4-95D2-0414DF583F39}" destId="{8CD85892-5FBD-496A-A972-67EE9F675180}" srcOrd="0" destOrd="0" presId="urn:microsoft.com/office/officeart/2005/8/layout/radial1"/>
    <dgm:cxn modelId="{E86F43C5-66FA-44A3-8DAE-70877022F27A}" type="presParOf" srcId="{42DC90C3-9FAE-49C3-901D-35B1961150AC}" destId="{F1EAF73F-C5FA-4A4A-86B4-6D8D674DA8D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58D39-6F7A-4FAE-920E-CA7EBFBF4831}">
      <dsp:nvSpPr>
        <dsp:cNvPr id="0" name=""/>
        <dsp:cNvSpPr/>
      </dsp:nvSpPr>
      <dsp:spPr>
        <a:xfrm>
          <a:off x="0" y="0"/>
          <a:ext cx="8136135" cy="1327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0000"/>
              </a:solidFill>
            </a:rPr>
            <a:t>ARAZİ</a:t>
          </a:r>
          <a:endParaRPr lang="tr-TR" sz="26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Büyükşehirlerde </a:t>
          </a:r>
          <a:r>
            <a:rPr lang="tr-TR" sz="2000" kern="1200" dirty="0" smtClean="0">
              <a:solidFill>
                <a:srgbClr val="FF0000"/>
              </a:solidFill>
            </a:rPr>
            <a:t>% 02</a:t>
          </a:r>
          <a:endParaRPr lang="tr-TR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Diğer Belediyelerde </a:t>
          </a:r>
          <a:r>
            <a:rPr lang="tr-TR" sz="2000" kern="1200" dirty="0" smtClean="0">
              <a:solidFill>
                <a:srgbClr val="FF0000"/>
              </a:solidFill>
            </a:rPr>
            <a:t>% 01</a:t>
          </a:r>
          <a:r>
            <a:rPr lang="tr-TR" sz="2000" kern="1200" dirty="0" smtClean="0"/>
            <a:t>	</a:t>
          </a:r>
          <a:endParaRPr lang="tr-TR" sz="2000" kern="1200" dirty="0"/>
        </a:p>
      </dsp:txBody>
      <dsp:txXfrm>
        <a:off x="1759970" y="0"/>
        <a:ext cx="6376164" cy="1327438"/>
      </dsp:txXfrm>
    </dsp:sp>
    <dsp:sp modelId="{1D7D7D63-B049-46D8-9AC3-259D0DEFC22B}">
      <dsp:nvSpPr>
        <dsp:cNvPr id="0" name=""/>
        <dsp:cNvSpPr/>
      </dsp:nvSpPr>
      <dsp:spPr>
        <a:xfrm>
          <a:off x="132743" y="132743"/>
          <a:ext cx="1627227" cy="1061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CEEBB-9DF3-4FAB-A61C-D9606F688FCE}">
      <dsp:nvSpPr>
        <dsp:cNvPr id="0" name=""/>
        <dsp:cNvSpPr/>
      </dsp:nvSpPr>
      <dsp:spPr>
        <a:xfrm>
          <a:off x="0" y="1460181"/>
          <a:ext cx="8136135" cy="1327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0000"/>
              </a:solidFill>
            </a:rPr>
            <a:t>ARSA</a:t>
          </a:r>
          <a:endParaRPr lang="tr-TR" sz="26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Büyükşehirlerde </a:t>
          </a:r>
          <a:r>
            <a:rPr lang="tr-TR" sz="2000" kern="1200" dirty="0" smtClean="0">
              <a:solidFill>
                <a:srgbClr val="FF0000"/>
              </a:solidFill>
            </a:rPr>
            <a:t>% 06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Diğer Belediyelerde </a:t>
          </a:r>
          <a:r>
            <a:rPr lang="tr-TR" sz="2000" kern="1200" dirty="0" smtClean="0">
              <a:solidFill>
                <a:srgbClr val="FF0000"/>
              </a:solidFill>
            </a:rPr>
            <a:t>% 03</a:t>
          </a:r>
          <a:endParaRPr lang="tr-TR" sz="2000" kern="1200" dirty="0"/>
        </a:p>
      </dsp:txBody>
      <dsp:txXfrm>
        <a:off x="1759970" y="1460181"/>
        <a:ext cx="6376164" cy="1327438"/>
      </dsp:txXfrm>
    </dsp:sp>
    <dsp:sp modelId="{6BCB03E0-DC79-4C76-AD34-BF2CA515B907}">
      <dsp:nvSpPr>
        <dsp:cNvPr id="0" name=""/>
        <dsp:cNvSpPr/>
      </dsp:nvSpPr>
      <dsp:spPr>
        <a:xfrm>
          <a:off x="132743" y="1592925"/>
          <a:ext cx="1627227" cy="1061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58EEA-C7FC-4D77-A29C-239A843735B1}">
      <dsp:nvSpPr>
        <dsp:cNvPr id="0" name=""/>
        <dsp:cNvSpPr/>
      </dsp:nvSpPr>
      <dsp:spPr>
        <a:xfrm>
          <a:off x="0" y="2920363"/>
          <a:ext cx="8136135" cy="1327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0000"/>
              </a:solidFill>
            </a:rPr>
            <a:t>BİNA</a:t>
          </a:r>
          <a:endParaRPr lang="tr-TR" sz="26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Büyükşehir mesken </a:t>
          </a:r>
          <a:r>
            <a:rPr lang="tr-TR" sz="2000" kern="1200" dirty="0" smtClean="0">
              <a:solidFill>
                <a:srgbClr val="FF0000"/>
              </a:solidFill>
            </a:rPr>
            <a:t>%02</a:t>
          </a:r>
          <a:r>
            <a:rPr lang="tr-TR" sz="2000" kern="1200" dirty="0" smtClean="0"/>
            <a:t>, diğer bina </a:t>
          </a:r>
          <a:r>
            <a:rPr lang="tr-TR" sz="2000" kern="1200" dirty="0" smtClean="0">
              <a:solidFill>
                <a:srgbClr val="FF0000"/>
              </a:solidFill>
            </a:rPr>
            <a:t>%04</a:t>
          </a:r>
          <a:endParaRPr lang="tr-TR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Diğer Belediyeye mesken </a:t>
          </a:r>
          <a:r>
            <a:rPr lang="tr-TR" sz="2000" kern="1200" dirty="0" smtClean="0">
              <a:solidFill>
                <a:srgbClr val="FF0000"/>
              </a:solidFill>
            </a:rPr>
            <a:t>%01</a:t>
          </a:r>
          <a:r>
            <a:rPr lang="tr-TR" sz="2000" kern="1200" dirty="0" smtClean="0"/>
            <a:t>, diğer bina </a:t>
          </a:r>
          <a:r>
            <a:rPr lang="tr-TR" sz="2000" kern="1200" dirty="0" smtClean="0">
              <a:solidFill>
                <a:srgbClr val="FF0000"/>
              </a:solidFill>
            </a:rPr>
            <a:t>%02 </a:t>
          </a:r>
          <a:endParaRPr lang="tr-TR" sz="2000" kern="1200" dirty="0">
            <a:solidFill>
              <a:srgbClr val="FF0000"/>
            </a:solidFill>
          </a:endParaRPr>
        </a:p>
      </dsp:txBody>
      <dsp:txXfrm>
        <a:off x="1759970" y="2920363"/>
        <a:ext cx="6376164" cy="1327438"/>
      </dsp:txXfrm>
    </dsp:sp>
    <dsp:sp modelId="{B5E842E9-6375-496A-9D67-60A33B2262A3}">
      <dsp:nvSpPr>
        <dsp:cNvPr id="0" name=""/>
        <dsp:cNvSpPr/>
      </dsp:nvSpPr>
      <dsp:spPr>
        <a:xfrm>
          <a:off x="0" y="3083702"/>
          <a:ext cx="1627227" cy="1061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EB6F3-3328-490C-A9FC-E2D0B63D1FC9}">
      <dsp:nvSpPr>
        <dsp:cNvPr id="0" name=""/>
        <dsp:cNvSpPr/>
      </dsp:nvSpPr>
      <dsp:spPr>
        <a:xfrm>
          <a:off x="0" y="0"/>
          <a:ext cx="6096000" cy="12491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Türkiye Belediyeler Birliği</a:t>
          </a:r>
          <a:endParaRPr lang="tr-TR" sz="2800" b="1" kern="1200" dirty="0"/>
        </a:p>
      </dsp:txBody>
      <dsp:txXfrm>
        <a:off x="1344114" y="0"/>
        <a:ext cx="4751885" cy="1249142"/>
      </dsp:txXfrm>
    </dsp:sp>
    <dsp:sp modelId="{298E159C-E62F-4877-9A6C-2A9B7EDB0E74}">
      <dsp:nvSpPr>
        <dsp:cNvPr id="0" name=""/>
        <dsp:cNvSpPr/>
      </dsp:nvSpPr>
      <dsp:spPr>
        <a:xfrm>
          <a:off x="124914" y="124914"/>
          <a:ext cx="1219200" cy="9993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2618-A92F-4383-91B6-0D77282536C8}">
      <dsp:nvSpPr>
        <dsp:cNvPr id="0" name=""/>
        <dsp:cNvSpPr/>
      </dsp:nvSpPr>
      <dsp:spPr>
        <a:xfrm>
          <a:off x="0" y="1374056"/>
          <a:ext cx="6096000" cy="1249142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Ankara Üniversitesi Taşınmaz Geliştirme ABD</a:t>
          </a:r>
          <a:endParaRPr lang="tr-TR" sz="2800" b="1" kern="1200" dirty="0"/>
        </a:p>
      </dsp:txBody>
      <dsp:txXfrm>
        <a:off x="1344114" y="1374056"/>
        <a:ext cx="4751885" cy="1249142"/>
      </dsp:txXfrm>
    </dsp:sp>
    <dsp:sp modelId="{2A85F449-53C2-46BA-B226-F3C11C1DC54C}">
      <dsp:nvSpPr>
        <dsp:cNvPr id="0" name=""/>
        <dsp:cNvSpPr/>
      </dsp:nvSpPr>
      <dsp:spPr>
        <a:xfrm>
          <a:off x="124914" y="1498971"/>
          <a:ext cx="1219200" cy="9993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1D5F1-B232-4168-8227-45B591100AB2}">
      <dsp:nvSpPr>
        <dsp:cNvPr id="0" name=""/>
        <dsp:cNvSpPr/>
      </dsp:nvSpPr>
      <dsp:spPr>
        <a:xfrm>
          <a:off x="3274643" y="1856855"/>
          <a:ext cx="1798258" cy="1697458"/>
        </a:xfrm>
        <a:prstGeom prst="ellipse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>
              <a:solidFill>
                <a:schemeClr val="bg1"/>
              </a:solidFill>
            </a:rPr>
            <a:t>BELBİS</a:t>
          </a:r>
          <a:endParaRPr lang="tr-TR" sz="3400" b="1" kern="1200" dirty="0">
            <a:solidFill>
              <a:schemeClr val="bg1"/>
            </a:solidFill>
          </a:endParaRPr>
        </a:p>
      </dsp:txBody>
      <dsp:txXfrm>
        <a:off x="3537992" y="2105442"/>
        <a:ext cx="1271560" cy="1200284"/>
      </dsp:txXfrm>
    </dsp:sp>
    <dsp:sp modelId="{31732DAC-4D0F-4253-B1FE-CA3D8B28C9EE}">
      <dsp:nvSpPr>
        <dsp:cNvPr id="0" name=""/>
        <dsp:cNvSpPr/>
      </dsp:nvSpPr>
      <dsp:spPr>
        <a:xfrm rot="16200000">
          <a:off x="4000434" y="1667449"/>
          <a:ext cx="346677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46677" y="160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4165106" y="1674849"/>
        <a:ext cx="17333" cy="17333"/>
      </dsp:txXfrm>
    </dsp:sp>
    <dsp:sp modelId="{009D7301-886A-49A4-AC06-91E5B89DE25F}">
      <dsp:nvSpPr>
        <dsp:cNvPr id="0" name=""/>
        <dsp:cNvSpPr/>
      </dsp:nvSpPr>
      <dsp:spPr>
        <a:xfrm>
          <a:off x="3428646" y="19924"/>
          <a:ext cx="1490253" cy="1490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HİTAP</a:t>
          </a:r>
          <a:endParaRPr lang="tr-TR" sz="2500" b="1" kern="1200" dirty="0"/>
        </a:p>
      </dsp:txBody>
      <dsp:txXfrm>
        <a:off x="3646888" y="238166"/>
        <a:ext cx="1053769" cy="1053769"/>
      </dsp:txXfrm>
    </dsp:sp>
    <dsp:sp modelId="{711FBDDB-D55B-4CFE-82E2-82B51724F974}">
      <dsp:nvSpPr>
        <dsp:cNvPr id="0" name=""/>
        <dsp:cNvSpPr/>
      </dsp:nvSpPr>
      <dsp:spPr>
        <a:xfrm rot="20520000">
          <a:off x="5016568" y="2366697"/>
          <a:ext cx="301481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01481" y="160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5159772" y="2375227"/>
        <a:ext cx="15074" cy="15074"/>
      </dsp:txXfrm>
    </dsp:sp>
    <dsp:sp modelId="{82DA2F27-6331-48CA-86D5-A37D1A2A3CB7}">
      <dsp:nvSpPr>
        <dsp:cNvPr id="0" name=""/>
        <dsp:cNvSpPr/>
      </dsp:nvSpPr>
      <dsp:spPr>
        <a:xfrm>
          <a:off x="5274203" y="1360799"/>
          <a:ext cx="1490253" cy="1490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E-DEVLET</a:t>
          </a:r>
          <a:endParaRPr lang="tr-TR" sz="2500" b="1" kern="1200" dirty="0"/>
        </a:p>
      </dsp:txBody>
      <dsp:txXfrm>
        <a:off x="5492445" y="1579041"/>
        <a:ext cx="1053769" cy="1053769"/>
      </dsp:txXfrm>
    </dsp:sp>
    <dsp:sp modelId="{3B6F17A3-F362-46E4-A9F3-3619CE3879AE}">
      <dsp:nvSpPr>
        <dsp:cNvPr id="0" name=""/>
        <dsp:cNvSpPr/>
      </dsp:nvSpPr>
      <dsp:spPr>
        <a:xfrm rot="3240000">
          <a:off x="4614243" y="3523038"/>
          <a:ext cx="33023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30235" y="160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4771105" y="3530849"/>
        <a:ext cx="16511" cy="16511"/>
      </dsp:txXfrm>
    </dsp:sp>
    <dsp:sp modelId="{8007A0BA-6AB4-48B2-9E2D-91F0CCB0FFFD}">
      <dsp:nvSpPr>
        <dsp:cNvPr id="0" name=""/>
        <dsp:cNvSpPr/>
      </dsp:nvSpPr>
      <dsp:spPr>
        <a:xfrm>
          <a:off x="4569263" y="3530382"/>
          <a:ext cx="1490253" cy="1490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TAKBİS</a:t>
          </a:r>
          <a:endParaRPr lang="tr-TR" sz="2500" b="1" kern="1200" dirty="0"/>
        </a:p>
      </dsp:txBody>
      <dsp:txXfrm>
        <a:off x="4787505" y="3748624"/>
        <a:ext cx="1053769" cy="1053769"/>
      </dsp:txXfrm>
    </dsp:sp>
    <dsp:sp modelId="{BEF560D5-F615-44A4-84AF-29636D27E65E}">
      <dsp:nvSpPr>
        <dsp:cNvPr id="0" name=""/>
        <dsp:cNvSpPr/>
      </dsp:nvSpPr>
      <dsp:spPr>
        <a:xfrm rot="7560000">
          <a:off x="3403066" y="3523038"/>
          <a:ext cx="330235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30235" y="160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 rot="10800000">
        <a:off x="3559928" y="3530849"/>
        <a:ext cx="16511" cy="16511"/>
      </dsp:txXfrm>
    </dsp:sp>
    <dsp:sp modelId="{FA801A55-E3A6-420D-8895-D8873B8D181A}">
      <dsp:nvSpPr>
        <dsp:cNvPr id="0" name=""/>
        <dsp:cNvSpPr/>
      </dsp:nvSpPr>
      <dsp:spPr>
        <a:xfrm>
          <a:off x="2288029" y="3530382"/>
          <a:ext cx="1490253" cy="1490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KPS</a:t>
          </a:r>
          <a:endParaRPr lang="tr-TR" sz="2500" b="1" kern="1200" dirty="0"/>
        </a:p>
      </dsp:txBody>
      <dsp:txXfrm>
        <a:off x="2506271" y="3748624"/>
        <a:ext cx="1053769" cy="1053769"/>
      </dsp:txXfrm>
    </dsp:sp>
    <dsp:sp modelId="{850AEE05-59DB-4FD4-95D2-0414DF583F39}">
      <dsp:nvSpPr>
        <dsp:cNvPr id="0" name=""/>
        <dsp:cNvSpPr/>
      </dsp:nvSpPr>
      <dsp:spPr>
        <a:xfrm rot="11880000">
          <a:off x="3029495" y="2366697"/>
          <a:ext cx="301481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301481" y="160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 rot="10800000">
        <a:off x="3172699" y="2375227"/>
        <a:ext cx="15074" cy="15074"/>
      </dsp:txXfrm>
    </dsp:sp>
    <dsp:sp modelId="{F1EAF73F-C5FA-4A4A-86B4-6D8D674DA8DB}">
      <dsp:nvSpPr>
        <dsp:cNvPr id="0" name=""/>
        <dsp:cNvSpPr/>
      </dsp:nvSpPr>
      <dsp:spPr>
        <a:xfrm>
          <a:off x="1583089" y="1360799"/>
          <a:ext cx="1490253" cy="149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UAVT</a:t>
          </a:r>
          <a:endParaRPr lang="tr-TR" sz="2500" b="1" kern="1200" dirty="0"/>
        </a:p>
      </dsp:txBody>
      <dsp:txXfrm>
        <a:off x="1801331" y="1579041"/>
        <a:ext cx="1053769" cy="105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0.36846</cdr:x>
      <cdr:y>0.45669</cdr:y>
    </cdr:from>
    <cdr:to>
      <cdr:x>0.9114</cdr:x>
      <cdr:y>0.79498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024336" y="1944216"/>
          <a:ext cx="4456589" cy="1440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000" b="1" dirty="0" smtClean="0">
              <a:solidFill>
                <a:srgbClr val="FFFFFF"/>
              </a:solidFill>
            </a:rPr>
            <a:t>TAPU ile </a:t>
          </a:r>
        </a:p>
        <a:p xmlns:a="http://schemas.openxmlformats.org/drawingml/2006/main">
          <a:r>
            <a:rPr lang="tr-TR" sz="2000" b="1" dirty="0" smtClean="0">
              <a:solidFill>
                <a:srgbClr val="FFFFFF"/>
              </a:solidFill>
            </a:rPr>
            <a:t>Eşleşmeyen </a:t>
          </a:r>
        </a:p>
        <a:p xmlns:a="http://schemas.openxmlformats.org/drawingml/2006/main">
          <a:r>
            <a:rPr lang="tr-TR" sz="2400" b="1" dirty="0" smtClean="0">
              <a:solidFill>
                <a:srgbClr val="FFFFFF"/>
              </a:solidFill>
            </a:rPr>
            <a:t> </a:t>
          </a:r>
          <a:r>
            <a:rPr lang="tr-TR" sz="4000" b="1" dirty="0" smtClean="0">
              <a:solidFill>
                <a:srgbClr val="FFFFFF"/>
              </a:solidFill>
            </a:rPr>
            <a:t>%85</a:t>
          </a:r>
          <a:endParaRPr lang="tr-TR" sz="4000" b="1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0.16446</cdr:x>
      <cdr:y>0.85942</cdr:y>
    </cdr:from>
    <cdr:to>
      <cdr:x>0.7715</cdr:x>
      <cdr:y>0.92099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1346963" y="3651210"/>
          <a:ext cx="4971585" cy="261610"/>
        </a:xfrm>
        <a:prstGeom xmlns:a="http://schemas.openxmlformats.org/drawingml/2006/main" prst="rect">
          <a:avLst/>
        </a:prstGeom>
        <a:ln xmlns:a="http://schemas.openxmlformats.org/drawingml/2006/main" w="6350" cmpd="sng"/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100" dirty="0" smtClean="0"/>
            <a:t>Eski Gelir		BELBİS Gelir</a:t>
          </a:r>
        </a:p>
      </cdr:txBody>
    </cdr:sp>
  </cdr:relSizeAnchor>
  <cdr:relSizeAnchor xmlns:cdr="http://schemas.openxmlformats.org/drawingml/2006/chartDrawing">
    <cdr:from>
      <cdr:x>0.26118</cdr:x>
      <cdr:y>0.87637</cdr:y>
    </cdr:from>
    <cdr:to>
      <cdr:x>0.30514</cdr:x>
      <cdr:y>0.91027</cdr:y>
    </cdr:to>
    <cdr:sp macro="" textlink="">
      <cdr:nvSpPr>
        <cdr:cNvPr id="8" name="Dikdörtgen 7"/>
        <cdr:cNvSpPr/>
      </cdr:nvSpPr>
      <cdr:spPr>
        <a:xfrm xmlns:a="http://schemas.openxmlformats.org/drawingml/2006/main">
          <a:off x="2139071" y="3723222"/>
          <a:ext cx="360028" cy="14402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0.479</cdr:x>
      <cdr:y>0.87637</cdr:y>
    </cdr:from>
    <cdr:to>
      <cdr:x>0.52297</cdr:x>
      <cdr:y>0.91027</cdr:y>
    </cdr:to>
    <cdr:sp macro="" textlink="">
      <cdr:nvSpPr>
        <cdr:cNvPr id="9" name="Dikdörtgen 8"/>
        <cdr:cNvSpPr/>
      </cdr:nvSpPr>
      <cdr:spPr>
        <a:xfrm xmlns:a="http://schemas.openxmlformats.org/drawingml/2006/main">
          <a:off x="3923041" y="3723222"/>
          <a:ext cx="360106" cy="144023"/>
        </a:xfrm>
        <a:prstGeom xmlns:a="http://schemas.openxmlformats.org/drawingml/2006/main" prst="rect">
          <a:avLst/>
        </a:prstGeom>
        <a:solidFill xmlns:a="http://schemas.openxmlformats.org/drawingml/2006/main">
          <a:srgbClr val="D03459"/>
        </a:solidFill>
        <a:ln xmlns:a="http://schemas.openxmlformats.org/drawingml/2006/main">
          <a:solidFill>
            <a:srgbClr val="D0345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7A30D-7E8D-4898-AB90-4E65AE2A8FD4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DA5A-2555-4148-8D8B-269A17D58E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151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D51EF-B841-4435-9882-C33EE17D1EF2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D33E-BC5B-4F55-A0C0-6773936738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096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9830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071B76-CFD9-4FA2-ACCF-D1FB9F4E535F}" type="slidenum">
              <a:rPr lang="tr-TR" altLang="tr-TR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10</a:t>
            </a:fld>
            <a:endParaRPr lang="tr-TR" altLang="tr-T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spcBef>
                <a:spcPts val="0"/>
              </a:spcBef>
              <a:buNone/>
              <a:defRPr b="1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Gündem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v"/>
              <a:tabLst/>
              <a:defRPr baseline="0"/>
            </a:lvl1pPr>
            <a:lvl2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 sz="2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 sz="2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itchFamily="2" charset="2"/>
              <a:buChar char="§"/>
              <a:defRPr sz="2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 sz="1800"/>
            </a:lvl5pPr>
          </a:lstStyle>
          <a:p>
            <a:pPr lvl="0"/>
            <a:endParaRPr lang="tr-TR" dirty="0" smtClean="0"/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buClr>
                <a:srgbClr val="0000CC"/>
              </a:buClr>
              <a:buFont typeface="Wingdings" pitchFamily="2" charset="2"/>
              <a:buChar char="v"/>
              <a:defRPr sz="2400"/>
            </a:lvl1pPr>
            <a:lvl2pPr marL="742950" indent="-285750">
              <a:buClr>
                <a:srgbClr val="C00000"/>
              </a:buClr>
              <a:buFont typeface="Wingdings" pitchFamily="2" charset="2"/>
              <a:buChar char="v"/>
              <a:defRPr sz="22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ü"/>
              <a:defRPr sz="1800"/>
            </a:lvl4pPr>
            <a:lvl5pPr marL="2057400" indent="-228600">
              <a:buFont typeface="Wingdings" pitchFamily="2" charset="2"/>
              <a:buChar char="ü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buClr>
                <a:srgbClr val="0000CC"/>
              </a:buClr>
              <a:buFont typeface="Wingdings" pitchFamily="2" charset="2"/>
              <a:buChar char="v"/>
              <a:defRPr sz="2400"/>
            </a:lvl1pPr>
            <a:lvl2pPr marL="742950" indent="-285750">
              <a:buClr>
                <a:srgbClr val="C00000"/>
              </a:buClr>
              <a:buFont typeface="Wingdings" pitchFamily="2" charset="2"/>
              <a:buChar char="v"/>
              <a:defRPr sz="22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ü"/>
              <a:defRPr sz="1800"/>
            </a:lvl4pPr>
            <a:lvl5pPr marL="2057400" indent="-228600">
              <a:buFont typeface="Wingdings" pitchFamily="2" charset="2"/>
              <a:buChar char="ü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3600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680520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Wingdings" pitchFamily="2" charset="2"/>
              <a:buChar char="Ø"/>
              <a:defRPr sz="2000"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Ø"/>
              <a:defRPr sz="1800"/>
            </a:lvl3pPr>
            <a:lvl4pPr marL="1600200" indent="-228600">
              <a:buFont typeface="Wingdings" pitchFamily="2" charset="2"/>
              <a:buChar char="ü"/>
              <a:defRPr sz="1600"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ü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tr-TR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680520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Wingdings" pitchFamily="2" charset="2"/>
              <a:buChar char="Ø"/>
              <a:defRPr sz="2000"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Ø"/>
              <a:defRPr sz="1800"/>
            </a:lvl3pPr>
            <a:lvl4pPr marL="1600200" indent="-228600">
              <a:buFont typeface="Wingdings" pitchFamily="2" charset="2"/>
              <a:buChar char="ü"/>
              <a:defRPr sz="1600"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ü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prstGeom prst="roundRect">
            <a:avLst>
              <a:gd name="adj" fmla="val 1043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52565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168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rgbClr val="C00000"/>
        </a:buClr>
        <a:buSzPct val="90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CC"/>
        </a:buClr>
        <a:buSzPct val="101000"/>
        <a:buFont typeface="Wingdings" pitchFamily="2" charset="2"/>
        <a:buChar char="v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00CC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35594" y="4725144"/>
            <a:ext cx="6872809" cy="1224136"/>
          </a:xfrm>
        </p:spPr>
        <p:txBody>
          <a:bodyPr anchor="ctr">
            <a:normAutofit lnSpcReduction="10000"/>
          </a:bodyPr>
          <a:lstStyle/>
          <a:p>
            <a:r>
              <a:rPr lang="tr-TR" sz="3200" dirty="0" smtClean="0"/>
              <a:t>Hayrettin GÜNGÖR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Türkiye Belediyeler Birliği</a:t>
            </a:r>
          </a:p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Genel Sekreteri</a:t>
            </a:r>
            <a:endParaRPr lang="tr-T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319" y="332656"/>
            <a:ext cx="13673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tr-TR" dirty="0" smtClean="0"/>
              <a:t>Emlak </a:t>
            </a:r>
            <a:r>
              <a:rPr lang="tr-TR" dirty="0" smtClean="0"/>
              <a:t>Vergisi ve Değerlemesi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926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387365" y="1341438"/>
          <a:ext cx="6327775" cy="2951163"/>
        </p:xfrm>
        <a:graphic>
          <a:graphicData uri="http://schemas.openxmlformats.org/drawingml/2006/table">
            <a:tbl>
              <a:tblPr/>
              <a:tblGrid>
                <a:gridCol w="581025"/>
                <a:gridCol w="957262"/>
                <a:gridCol w="1144588"/>
                <a:gridCol w="1139825"/>
                <a:gridCol w="1236662"/>
                <a:gridCol w="1268413"/>
              </a:tblGrid>
              <a:tr h="346075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Türü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Emlak Vergisi Oranları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0961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Nüfusu 50.000’e kadar olan belediyelerde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Nüfusu 50.000’den fazla belediyelerde 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607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az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Çok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az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Çok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Bina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Mesken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01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02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Diğer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02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04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05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Arsa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03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04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06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Arazi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01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02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03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357158" y="4652963"/>
          <a:ext cx="6429420" cy="1262064"/>
        </p:xfrm>
        <a:graphic>
          <a:graphicData uri="http://schemas.openxmlformats.org/drawingml/2006/table">
            <a:tbl>
              <a:tblPr/>
              <a:tblGrid>
                <a:gridCol w="2555875"/>
                <a:gridCol w="1908175"/>
                <a:gridCol w="1965370"/>
              </a:tblGrid>
              <a:tr h="31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Nüfus Aralığı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Belediye sayısı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Nüfus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0-50.000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1060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11.122.217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50.000’den fazla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62.616.884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1367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73.739.101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25" name="Metin kutusu 5"/>
          <p:cNvSpPr txBox="1">
            <a:spLocks noChangeArrowheads="1"/>
          </p:cNvSpPr>
          <p:nvPr/>
        </p:nvSpPr>
        <p:spPr bwMode="auto">
          <a:xfrm>
            <a:off x="7000892" y="1498477"/>
            <a:ext cx="2019297" cy="42165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altLang="tr-TR" sz="2000" b="1" dirty="0">
                <a:solidFill>
                  <a:srgbClr val="FF0000"/>
                </a:solidFill>
              </a:rPr>
              <a:t>ÖNERİ</a:t>
            </a:r>
            <a:endParaRPr lang="tr-TR" altLang="tr-TR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tr-TR" altLang="tr-TR" sz="2000" b="1" dirty="0">
                <a:solidFill>
                  <a:srgbClr val="FF0000"/>
                </a:solidFill>
              </a:rPr>
              <a:t>1- </a:t>
            </a:r>
            <a:r>
              <a:rPr lang="tr-TR" altLang="tr-TR" sz="2000" dirty="0">
                <a:solidFill>
                  <a:srgbClr val="FF0000"/>
                </a:solidFill>
              </a:rPr>
              <a:t>Emlak vergisinde, oranlarının nüfusa göre belirlenmesi.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tr-TR" altLang="tr-TR" sz="2000" b="1" dirty="0">
                <a:solidFill>
                  <a:srgbClr val="FF0000"/>
                </a:solidFill>
              </a:rPr>
              <a:t>2- </a:t>
            </a:r>
            <a:r>
              <a:rPr lang="tr-TR" altLang="tr-TR" sz="2000" dirty="0">
                <a:solidFill>
                  <a:srgbClr val="FF0000"/>
                </a:solidFill>
              </a:rPr>
              <a:t>Kanuni hadler içerisinde belediye meclislerince belirlenmesi</a:t>
            </a:r>
            <a:r>
              <a:rPr lang="tr-TR" altLang="tr-TR" sz="2000" dirty="0" smtClean="0">
                <a:solidFill>
                  <a:srgbClr val="FF0000"/>
                </a:solidFill>
              </a:rPr>
              <a:t>.</a:t>
            </a:r>
            <a:endParaRPr lang="tr-TR" altLang="tr-TR" sz="2000" dirty="0">
              <a:solidFill>
                <a:srgbClr val="FF0000"/>
              </a:solidFill>
            </a:endParaRPr>
          </a:p>
        </p:txBody>
      </p:sp>
      <p:sp>
        <p:nvSpPr>
          <p:cNvPr id="19526" name="5 Başlık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785225" cy="865188"/>
          </a:xfrm>
          <a:prstGeom prst="roundRect">
            <a:avLst>
              <a:gd name="adj" fmla="val 10435"/>
            </a:avLst>
          </a:prstGeom>
          <a:ln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sz="3600" dirty="0" smtClean="0"/>
              <a:t>Belediye Meclislerinin Oran Belirleme Yetkisi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Muaflıklar Gözden Geçirilmeli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1200"/>
              </a:spcBef>
            </a:pPr>
            <a:r>
              <a:rPr lang="tr-TR" dirty="0" smtClean="0"/>
              <a:t>Muaflıklar gözden geçirilmelidir.</a:t>
            </a:r>
          </a:p>
          <a:p>
            <a:pPr>
              <a:spcBef>
                <a:spcPts val="1200"/>
              </a:spcBef>
            </a:pPr>
            <a:r>
              <a:rPr lang="tr-TR" dirty="0" smtClean="0"/>
              <a:t>Emlak vergisi </a:t>
            </a:r>
            <a:r>
              <a:rPr lang="tr-TR" dirty="0" smtClean="0"/>
              <a:t>yerel bir </a:t>
            </a:r>
            <a:r>
              <a:rPr lang="tr-TR" dirty="0" smtClean="0"/>
              <a:t>vergidir.</a:t>
            </a:r>
          </a:p>
          <a:p>
            <a:pPr>
              <a:spcBef>
                <a:spcPts val="1200"/>
              </a:spcBef>
            </a:pPr>
            <a:r>
              <a:rPr lang="tr-TR" dirty="0" smtClean="0"/>
              <a:t>Belediye sınırları içerisindeki konut ve yapı sayısı belediye hizmetlerinin sunulmasını doğrudan etkilemektedir.</a:t>
            </a:r>
          </a:p>
          <a:p>
            <a:pPr>
              <a:spcBef>
                <a:spcPts val="1200"/>
              </a:spcBef>
            </a:pPr>
            <a:r>
              <a:rPr lang="tr-TR" dirty="0" smtClean="0"/>
              <a:t>Örneğin devlete ait binalarda EV ödemelidir.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829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143932" cy="15716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altLang="tr-TR" sz="4400" dirty="0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Emlak Vergisi Uygulaması </a:t>
            </a:r>
            <a:endParaRPr lang="tr-TR" sz="4400" dirty="0">
              <a:solidFill>
                <a:srgbClr val="FFFFCC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650" y="642918"/>
            <a:ext cx="3806700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32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ilisim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482" y="3861047"/>
            <a:ext cx="2886654" cy="2648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4400" dirty="0" smtClean="0"/>
              <a:t>Nedir </a:t>
            </a:r>
            <a:r>
              <a:rPr lang="tr-TR" altLang="tr-TR" sz="4400" dirty="0"/>
              <a:t>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1"/>
            <a:ext cx="5040560" cy="5400601"/>
          </a:xfrm>
        </p:spPr>
        <p:txBody>
          <a:bodyPr anchor="ctr">
            <a:noAutofit/>
          </a:bodyPr>
          <a:lstStyle/>
          <a:p>
            <a:pPr marL="288000" indent="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tr-TR" sz="2600" dirty="0" smtClean="0"/>
              <a:t>İhtiyaç duyan belediyelerin, </a:t>
            </a:r>
          </a:p>
          <a:p>
            <a:pPr marL="819150" indent="-45720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tr-TR" sz="2600" dirty="0" smtClean="0"/>
              <a:t>Mali ve idari iş ve işlemlerini takip edilebileceği,</a:t>
            </a:r>
          </a:p>
          <a:p>
            <a:pPr marL="819150" indent="-45720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tr-TR" sz="2600" dirty="0" smtClean="0"/>
              <a:t>Güvenli ve hızlı işlem yapabileceği,</a:t>
            </a:r>
          </a:p>
          <a:p>
            <a:pPr marL="819150" indent="-45720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tr-TR" sz="2600" dirty="0" smtClean="0"/>
              <a:t>Modüler yapıda ve web tabanlı </a:t>
            </a:r>
          </a:p>
          <a:p>
            <a:pPr marL="361950" indent="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tr-TR" sz="2600" dirty="0" smtClean="0"/>
              <a:t>2011 yılında başlatılan </a:t>
            </a:r>
          </a:p>
          <a:p>
            <a:pPr marL="361950" lvl="0" indent="0" algn="l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tr-TR" sz="2600" dirty="0" smtClean="0"/>
              <a:t>TBB bilişim projesidir.</a:t>
            </a:r>
            <a:endParaRPr lang="tr-TR" sz="26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5"/>
            <a:ext cx="20161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284590"/>
            <a:ext cx="2901008" cy="23604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734" y="1284590"/>
            <a:ext cx="1454094" cy="70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91959" y="4509120"/>
            <a:ext cx="1020692" cy="961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83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4400" dirty="0" smtClean="0"/>
              <a:t>Neden                  ?</a:t>
            </a:r>
            <a:endParaRPr lang="tr-TR" sz="4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2177"/>
            <a:ext cx="20161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285860"/>
            <a:ext cx="8229600" cy="521497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1728142" cy="58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5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Hukuki Dayanak </a:t>
            </a:r>
            <a:endParaRPr lang="tr-TR" sz="4400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5355 Sayılı  Mahalli İdare Birlikleri </a:t>
            </a:r>
            <a:r>
              <a:rPr lang="tr-T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Kanunu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Belediyelerin </a:t>
            </a:r>
            <a:r>
              <a:rPr lang="tr-TR" sz="22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gelişmesine </a:t>
            </a:r>
            <a:r>
              <a:rPr lang="tr-TR" sz="2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yardımcı </a:t>
            </a:r>
            <a:r>
              <a:rPr lang="tr-TR" sz="22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olmak</a:t>
            </a: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personeli eğitmek, rehberlik etmek, belediyeler arasında yardımlaşma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işbirliğini, teknik ve idarî deneyim bilgi değişimini teşvik </a:t>
            </a: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etmek</a:t>
            </a:r>
            <a:r>
              <a:rPr lang="tr-TR" sz="22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2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iyi uygulama örneklerinin yaygınlaşmasına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yardım </a:t>
            </a: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etmek. (Md.20)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54013">
              <a:buNone/>
            </a:pPr>
            <a:endParaRPr lang="tr-TR" sz="2800" b="1" dirty="0"/>
          </a:p>
        </p:txBody>
      </p:sp>
      <p:sp>
        <p:nvSpPr>
          <p:cNvPr id="5" name="Metin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Türkiye Belediyeler Birliği Tüzüğü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Belediyelerde </a:t>
            </a:r>
            <a:r>
              <a:rPr lang="tr-TR" sz="2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bilişim teknolojilerinin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kullanımı ve yaygınlaştırılması ile </a:t>
            </a:r>
            <a:endParaRPr lang="tr-T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2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e-belediyeciliğin</a:t>
            </a: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gelişmesine destek olmak</a:t>
            </a:r>
            <a:r>
              <a:rPr lang="tr-T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(Md. 7)</a:t>
            </a:r>
            <a:endParaRPr lang="tr-TR" sz="22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tr-T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400" dirty="0" smtClean="0">
                <a:cs typeface="Tahoma" pitchFamily="34" charset="0"/>
              </a:rPr>
              <a:t>Amacı</a:t>
            </a:r>
            <a:endParaRPr lang="tr-TR" sz="44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5"/>
            <a:ext cx="20161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4248472" cy="5256584"/>
          </a:xfrm>
        </p:spPr>
        <p:txBody>
          <a:bodyPr anchor="ctr">
            <a:normAutofit fontScale="85000" lnSpcReduction="10000"/>
          </a:bodyPr>
          <a:lstStyle/>
          <a:p>
            <a:pPr marL="360000" lvl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Emlak vergisi değerlemesini geliştirmek ve kayıt dışılığı önlemek</a:t>
            </a:r>
          </a:p>
          <a:p>
            <a:pPr marL="360000" lvl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Merkezi </a:t>
            </a: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(standart) bir uygulama </a:t>
            </a:r>
          </a:p>
          <a:p>
            <a:pPr marL="360000" lvl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Bilgilerin etkili bir şekilde değerlendirilmesi</a:t>
            </a:r>
          </a:p>
          <a:p>
            <a:pPr marL="360000" lvl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Personele Uygulamalı Eğitim Verilmesi</a:t>
            </a:r>
          </a:p>
          <a:p>
            <a:pPr marL="36000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Hizmetlerin hızlı sunulmasına yardımcı </a:t>
            </a: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olmak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12776"/>
            <a:ext cx="3693097" cy="51125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870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400" dirty="0" smtClean="0">
                <a:cs typeface="Tahoma" pitchFamily="34" charset="0"/>
              </a:rPr>
              <a:t>Tamamlanan Modüller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07716"/>
            <a:ext cx="8229600" cy="5256584"/>
          </a:xfrm>
        </p:spPr>
        <p:txBody>
          <a:bodyPr anchor="ctr"/>
          <a:lstStyle/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 smtClean="0"/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/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 smtClean="0"/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/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 smtClean="0"/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/>
          </a:p>
          <a:p>
            <a:pPr marL="1710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74300" indent="-457200" algn="ctr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Toplam 20 modül tamamlanmıştır.</a:t>
            </a:r>
          </a:p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/>
          </a:p>
        </p:txBody>
      </p:sp>
      <p:pic>
        <p:nvPicPr>
          <p:cNvPr id="6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882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7932" y="29835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882" y="170715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120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907" y="301049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857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045" y="302954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970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si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82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si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920" y="29835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570" y="17008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95" y="4388445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157" y="299779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Resim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70" y="302954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Resi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845" y="17008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sim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120" y="17008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Resim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695" y="17008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20" y="170080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10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400" dirty="0" smtClean="0">
                <a:cs typeface="Tahoma" pitchFamily="34" charset="0"/>
              </a:rPr>
              <a:t>Modüller Arasındaki İlişki/Entegre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07716"/>
            <a:ext cx="8229600" cy="5256584"/>
          </a:xfrm>
        </p:spPr>
        <p:txBody>
          <a:bodyPr anchor="ctr"/>
          <a:lstStyle/>
          <a:p>
            <a:pPr marL="17100" lvl="0" indent="0" algn="l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948" y="170309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652" y="1573884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83106"/>
            <a:ext cx="1806083" cy="18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053" y="4797848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049" y="4895983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Resi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8" y="462314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049" y="15754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756" y="49247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Resi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71" y="322026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Resim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053" y="322026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76" y="193551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Resim 15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912" y="280982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Düz Ok Bağlayıcısı 36"/>
          <p:cNvCxnSpPr/>
          <p:nvPr/>
        </p:nvCxnSpPr>
        <p:spPr>
          <a:xfrm>
            <a:off x="6372200" y="4664671"/>
            <a:ext cx="0" cy="29517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>
            <a:off x="1616112" y="3696510"/>
            <a:ext cx="350241" cy="1331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2792740" y="4601377"/>
            <a:ext cx="0" cy="2946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1671620" y="2588945"/>
            <a:ext cx="380100" cy="26399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V="1">
            <a:off x="1619372" y="4609829"/>
            <a:ext cx="432348" cy="28583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6527370" y="2504431"/>
            <a:ext cx="0" cy="38358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>
            <a:off x="7308304" y="3716489"/>
            <a:ext cx="350241" cy="13319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 flipV="1">
            <a:off x="7267250" y="2602177"/>
            <a:ext cx="432348" cy="28583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7308304" y="4600487"/>
            <a:ext cx="380100" cy="26399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2843808" y="2527972"/>
            <a:ext cx="0" cy="2946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irsek Bağlayıcısı 46"/>
          <p:cNvCxnSpPr/>
          <p:nvPr/>
        </p:nvCxnSpPr>
        <p:spPr>
          <a:xfrm>
            <a:off x="3645599" y="3454515"/>
            <a:ext cx="1862505" cy="478541"/>
          </a:xfrm>
          <a:prstGeom prst="bentConnector3">
            <a:avLst/>
          </a:prstGeom>
          <a:ln w="762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30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Emlak Envanter Tabanlı Gelir Modülü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4248472" cy="5256584"/>
          </a:xfrm>
        </p:spPr>
        <p:txBody>
          <a:bodyPr anchor="t"/>
          <a:lstStyle/>
          <a:p>
            <a:pPr marL="360000" lvl="0" algn="ctr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tr-TR" dirty="0" smtClean="0"/>
              <a:t>Emlak Envanteri </a:t>
            </a:r>
            <a:endParaRPr lang="tr-TR" dirty="0"/>
          </a:p>
        </p:txBody>
      </p:sp>
      <p:pic>
        <p:nvPicPr>
          <p:cNvPr id="9" name="4 İçerik Yer Tutucusu" descr="imar-duru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97" y="1907856"/>
            <a:ext cx="3795766" cy="4473471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/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4895528" y="1340768"/>
            <a:ext cx="3801616" cy="5256584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v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1000"/>
              <a:buFont typeface="Wingdings" pitchFamily="2" charset="2"/>
              <a:buChar char="v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ctr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endParaRPr lang="tr-TR" dirty="0"/>
          </a:p>
        </p:txBody>
      </p:sp>
      <p:pic>
        <p:nvPicPr>
          <p:cNvPr id="11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1062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104628" cy="18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836" y="514265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si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Dirsek Bağlayıcısı 15"/>
          <p:cNvCxnSpPr/>
          <p:nvPr/>
        </p:nvCxnSpPr>
        <p:spPr>
          <a:xfrm>
            <a:off x="4378633" y="3538735"/>
            <a:ext cx="1489511" cy="432048"/>
          </a:xfrm>
          <a:prstGeom prst="bentConnector3">
            <a:avLst>
              <a:gd name="adj1" fmla="val 52971"/>
            </a:avLst>
          </a:prstGeom>
          <a:ln w="762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3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Emlak Vergisi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70862"/>
              </p:ext>
            </p:extLst>
          </p:nvPr>
        </p:nvGraphicFramePr>
        <p:xfrm>
          <a:off x="468313" y="1341438"/>
          <a:ext cx="8136135" cy="424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11560" y="5889466"/>
            <a:ext cx="7776864" cy="707886"/>
          </a:xfrm>
          <a:prstGeom prst="rect">
            <a:avLst/>
          </a:prstGeom>
          <a:ln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solidFill>
                  <a:srgbClr val="FF0000"/>
                </a:solidFill>
              </a:rPr>
              <a:t>Not: </a:t>
            </a:r>
            <a:r>
              <a:rPr lang="tr-TR" sz="2000" dirty="0" smtClean="0"/>
              <a:t>Büyükşehirlerde Emlak Vergisi oranı </a:t>
            </a:r>
            <a:r>
              <a:rPr lang="tr-TR" sz="2000" dirty="0" smtClean="0">
                <a:solidFill>
                  <a:srgbClr val="FF0000"/>
                </a:solidFill>
              </a:rPr>
              <a:t>%100 </a:t>
            </a:r>
            <a:r>
              <a:rPr lang="tr-TR" sz="2000" dirty="0" smtClean="0"/>
              <a:t>artırımlı olarak uygulanmaktadır.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35442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6396872"/>
              </p:ext>
            </p:extLst>
          </p:nvPr>
        </p:nvGraphicFramePr>
        <p:xfrm>
          <a:off x="467544" y="2204864"/>
          <a:ext cx="4104456" cy="2728170"/>
        </p:xfrm>
        <a:graphic>
          <a:graphicData uri="http://schemas.openxmlformats.org/drawingml/2006/table">
            <a:tbl>
              <a:tblPr/>
              <a:tblGrid>
                <a:gridCol w="634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1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83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Hatalı Bildirim Kayıtları Örnekleri</a:t>
                      </a:r>
                      <a:endParaRPr kumimoji="0" lang="tr-T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İktisap Tarihi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Mahalle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Sokak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Ada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Parsel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0993-05-10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zxMAHALLE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zxSOKAK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1*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1008-04-13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zTOS MAHALLESİ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yzının yol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7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1089-01-01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YUS-MEVKİSİ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YURT CADDESİ( Jandarmaya kadar)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Sk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-*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0,36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902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1570-06-19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YOK-MİMARSİNAN-DIGER MAH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yol arası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,-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TYAPUSUZ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4400" dirty="0" smtClean="0"/>
              <a:t>Gelişmiş Veri Giriş Kontrolleri</a:t>
            </a:r>
            <a:endParaRPr lang="tr-TR" sz="4400" dirty="0"/>
          </a:p>
        </p:txBody>
      </p:sp>
      <p:graphicFrame>
        <p:nvGraphicFramePr>
          <p:cNvPr id="5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8601166"/>
              </p:ext>
            </p:extLst>
          </p:nvPr>
        </p:nvGraphicFramePr>
        <p:xfrm>
          <a:off x="467913" y="5074343"/>
          <a:ext cx="4104086" cy="1595017"/>
        </p:xfrm>
        <a:graphic>
          <a:graphicData uri="http://schemas.openxmlformats.org/drawingml/2006/table">
            <a:tbl>
              <a:tblPr/>
              <a:tblGrid>
                <a:gridCol w="1144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696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</a:rPr>
                        <a:t>Hatalı Mükellef  Kayıtları Örnekleri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Doğum Tarihi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TC Kimlik No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</a:t>
                      </a:r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Soyad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0973-03-10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99999999999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YENİ İMAR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0962-09-25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9993333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 SANAYI SUB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0957-03-07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99997512214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TÜKCELL </a:t>
                      </a: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19 Metin kutusu"/>
          <p:cNvSpPr txBox="1"/>
          <p:nvPr/>
        </p:nvSpPr>
        <p:spPr>
          <a:xfrm>
            <a:off x="467544" y="1268760"/>
            <a:ext cx="822959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Tahakkuk için zorunlu alanların pek çoğunun olmadığı tespit edilmiştir.</a:t>
            </a:r>
          </a:p>
        </p:txBody>
      </p:sp>
      <p:sp>
        <p:nvSpPr>
          <p:cNvPr id="8" name="Çarpma 7"/>
          <p:cNvSpPr/>
          <p:nvPr/>
        </p:nvSpPr>
        <p:spPr>
          <a:xfrm>
            <a:off x="0" y="476672"/>
            <a:ext cx="5004048" cy="7776863"/>
          </a:xfrm>
          <a:prstGeom prst="mathMultiply">
            <a:avLst>
              <a:gd name="adj1" fmla="val 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1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3432321"/>
              </p:ext>
            </p:extLst>
          </p:nvPr>
        </p:nvGraphicFramePr>
        <p:xfrm>
          <a:off x="4715644" y="2204864"/>
          <a:ext cx="3960812" cy="2728169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78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Doğru Bildirim Kayıtları Örnekleri</a:t>
                      </a:r>
                      <a:endParaRPr kumimoji="0" lang="tr-T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3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İktisap Tarihi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Mahalle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Sokak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Ada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Parsel </a:t>
                      </a:r>
                    </a:p>
                  </a:txBody>
                  <a:tcPr marL="6485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6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01.01.2010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YENİ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Cumhuriyet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12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6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01.01.2011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YENİ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Cumhuriyet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12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0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01.01.2012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YENİ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Cumhuriyet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12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5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01.01.2013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YENİ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Cumhuriyet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12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marL="72000" marR="6485" marT="64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2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7513195"/>
              </p:ext>
            </p:extLst>
          </p:nvPr>
        </p:nvGraphicFramePr>
        <p:xfrm>
          <a:off x="4716016" y="5074343"/>
          <a:ext cx="3960440" cy="1595017"/>
        </p:xfrm>
        <a:graphic>
          <a:graphicData uri="http://schemas.openxmlformats.org/drawingml/2006/table">
            <a:tbl>
              <a:tblPr/>
              <a:tblGrid>
                <a:gridCol w="1104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696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</a:rPr>
                        <a:t>Doğru Mükellef  Kayıtları Örnekleri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Doğum Tarihi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TC Kimlik No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</a:t>
                      </a:r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Soyad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200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01.03.1975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12365485692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Ahmet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01.03.1978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12359636902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Mehmet 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89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ln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</a:t>
            </a:r>
            <a:r>
              <a:rPr lang="tr-T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Eşleşme Analizi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940152" y="1620906"/>
            <a:ext cx="2711231" cy="2169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tr-TR" dirty="0" smtClean="0">
                <a:solidFill>
                  <a:srgbClr val="000000"/>
                </a:solidFill>
                <a:latin typeface="Cambria" pitchFamily="18" charset="0"/>
              </a:rPr>
              <a:t>BELBİS belediye ve  TAPU kayıtlarını karşılaştırır.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tr-TR" dirty="0" smtClean="0">
                <a:solidFill>
                  <a:srgbClr val="000000"/>
                </a:solidFill>
                <a:latin typeface="Cambria" pitchFamily="18" charset="0"/>
              </a:rPr>
              <a:t>Veri kaybı ve kayıt dışılığı önler.</a:t>
            </a: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6" name="4 Grafik"/>
          <p:cNvGraphicFramePr/>
          <p:nvPr>
            <p:extLst>
              <p:ext uri="{D42A27DB-BD31-4B8C-83A1-F6EECF244321}">
                <p14:modId xmlns:p14="http://schemas.microsoft.com/office/powerpoint/2010/main" xmlns="" val="1085997208"/>
              </p:ext>
            </p:extLst>
          </p:nvPr>
        </p:nvGraphicFramePr>
        <p:xfrm>
          <a:off x="467544" y="1620906"/>
          <a:ext cx="5328592" cy="454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Dikdörtgen"/>
          <p:cNvSpPr>
            <a:spLocks noChangeArrowheads="1"/>
          </p:cNvSpPr>
          <p:nvPr/>
        </p:nvSpPr>
        <p:spPr bwMode="auto">
          <a:xfrm>
            <a:off x="5928581" y="3964702"/>
            <a:ext cx="2734371" cy="22006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altLang="tr-TR" sz="3200" b="1" dirty="0" smtClean="0">
                <a:solidFill>
                  <a:srgbClr val="0000CC"/>
                </a:solidFill>
              </a:rPr>
              <a:t>KAYIP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/>
              <a:t>BİNA 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	% 59,23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/>
              <a:t>ARSA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	% 86,88   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/>
              <a:t>ARAZİ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	% 52,77</a:t>
            </a:r>
            <a:endParaRPr lang="tr-TR" alt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Eşleşme Analizi</a:t>
            </a:r>
            <a:endParaRPr lang="tr-T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8313" y="1373867"/>
            <a:ext cx="82073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altLang="tr-TR" sz="2400" dirty="0">
                <a:solidFill>
                  <a:srgbClr val="000000"/>
                </a:solidFill>
                <a:latin typeface="Cambria" pitchFamily="18" charset="0"/>
              </a:rPr>
              <a:t>TAPU’ dan </a:t>
            </a:r>
            <a:r>
              <a:rPr lang="tr-TR" altLang="tr-TR" sz="2400" dirty="0" smtClean="0">
                <a:solidFill>
                  <a:srgbClr val="000000"/>
                </a:solidFill>
                <a:latin typeface="Cambria" pitchFamily="18" charset="0"/>
              </a:rPr>
              <a:t>güncellenen ve </a:t>
            </a:r>
            <a:r>
              <a:rPr lang="tr-TR" altLang="tr-TR" sz="2400" dirty="0" err="1" smtClean="0">
                <a:solidFill>
                  <a:srgbClr val="000000"/>
                </a:solidFill>
                <a:latin typeface="Cambria" pitchFamily="18" charset="0"/>
              </a:rPr>
              <a:t>BELBİS’e</a:t>
            </a:r>
            <a:r>
              <a:rPr lang="tr-TR" altLang="tr-TR" sz="2400" dirty="0" smtClean="0">
                <a:solidFill>
                  <a:srgbClr val="000000"/>
                </a:solidFill>
                <a:latin typeface="Cambria" pitchFamily="18" charset="0"/>
              </a:rPr>
              <a:t> aktarılan Belediye’nin   </a:t>
            </a:r>
            <a:r>
              <a:rPr lang="tr-TR" altLang="tr-TR" sz="2400" b="1" dirty="0">
                <a:solidFill>
                  <a:srgbClr val="000000"/>
                </a:solidFill>
                <a:latin typeface="Cambria" pitchFamily="18" charset="0"/>
              </a:rPr>
              <a:t>bina parsel verilerinin </a:t>
            </a:r>
            <a:r>
              <a:rPr lang="tr-TR" altLang="tr-TR" sz="2400" dirty="0" err="1" smtClean="0">
                <a:solidFill>
                  <a:srgbClr val="000000"/>
                </a:solidFill>
                <a:latin typeface="Cambria" pitchFamily="18" charset="0"/>
              </a:rPr>
              <a:t>BELBİS’de</a:t>
            </a:r>
            <a:r>
              <a:rPr lang="tr-TR" altLang="tr-TR" sz="2400" dirty="0" smtClean="0">
                <a:solidFill>
                  <a:srgbClr val="000000"/>
                </a:solidFill>
                <a:latin typeface="Cambria" pitchFamily="18" charset="0"/>
              </a:rPr>
              <a:t> veriler </a:t>
            </a:r>
            <a:r>
              <a:rPr lang="tr-TR" altLang="tr-TR" sz="2400" dirty="0">
                <a:solidFill>
                  <a:srgbClr val="000000"/>
                </a:solidFill>
                <a:latin typeface="Cambria" pitchFamily="18" charset="0"/>
              </a:rPr>
              <a:t>ile karşılaştırması.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3853245"/>
              </p:ext>
            </p:extLst>
          </p:nvPr>
        </p:nvGraphicFramePr>
        <p:xfrm>
          <a:off x="467544" y="2420888"/>
          <a:ext cx="8208144" cy="425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7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Vergi Kaçak Ve Kayıpları Önlenmektedir.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68313" y="1373867"/>
            <a:ext cx="82073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/>
              <a:t>BELBİS i kullanmaya başlayan Belediyenin 2015 yılında  emlak vergisi gelirlerinde 2014 yılına göre  </a:t>
            </a:r>
            <a:r>
              <a:rPr lang="tr-TR" sz="2400" b="1" dirty="0">
                <a:solidFill>
                  <a:srgbClr val="FF0000"/>
                </a:solidFill>
              </a:rPr>
              <a:t>% 72 </a:t>
            </a:r>
            <a:r>
              <a:rPr lang="tr-TR" sz="2400" dirty="0"/>
              <a:t>artış olmuştur</a:t>
            </a:r>
          </a:p>
        </p:txBody>
      </p:sp>
      <p:graphicFrame>
        <p:nvGraphicFramePr>
          <p:cNvPr id="6" name="3 Grafik"/>
          <p:cNvGraphicFramePr/>
          <p:nvPr>
            <p:extLst>
              <p:ext uri="{D42A27DB-BD31-4B8C-83A1-F6EECF244321}">
                <p14:modId xmlns:p14="http://schemas.microsoft.com/office/powerpoint/2010/main" xmlns="" val="3511495966"/>
              </p:ext>
            </p:extLst>
          </p:nvPr>
        </p:nvGraphicFramePr>
        <p:xfrm>
          <a:off x="485700" y="2435332"/>
          <a:ext cx="818998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19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 smtClean="0"/>
              <a:t>Entegrasyon Sağlanan Sistemler</a:t>
            </a:r>
            <a:endParaRPr lang="tr-TR" sz="4400" dirty="0"/>
          </a:p>
        </p:txBody>
      </p:sp>
      <p:graphicFrame>
        <p:nvGraphicFramePr>
          <p:cNvPr id="7" name="Diyagram 6"/>
          <p:cNvGraphicFramePr/>
          <p:nvPr>
            <p:extLst/>
          </p:nvPr>
        </p:nvGraphicFramePr>
        <p:xfrm>
          <a:off x="285720" y="1357298"/>
          <a:ext cx="834754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22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Kullanan Belediye Sayısı</a:t>
            </a:r>
            <a:endParaRPr lang="tr-TR" sz="36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4645753"/>
              </p:ext>
            </p:extLst>
          </p:nvPr>
        </p:nvGraphicFramePr>
        <p:xfrm>
          <a:off x="500034" y="1285860"/>
          <a:ext cx="8143931" cy="5000661"/>
        </p:xfrm>
        <a:graphic>
          <a:graphicData uri="http://schemas.openxmlformats.org/drawingml/2006/table">
            <a:tbl>
              <a:tblPr/>
              <a:tblGrid>
                <a:gridCol w="5235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7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1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Belediye Türü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Fiilen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Test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5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Büyükşehir Belediyesi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İl Belediyesi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Büyükşehir İlçe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İlçe 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Belde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Birlik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1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Toplam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87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sz="4400" cap="all" dirty="0" err="1" smtClean="0"/>
              <a:t>İlgİNİze</a:t>
            </a:r>
            <a:r>
              <a:rPr lang="tr-TR" sz="4400" cap="all" dirty="0" smtClean="0"/>
              <a:t> </a:t>
            </a:r>
            <a:r>
              <a:rPr lang="tr-TR" sz="4400" cap="all" dirty="0" smtClean="0"/>
              <a:t>teşekkürler</a:t>
            </a:r>
            <a:endParaRPr lang="tr-TR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Emlak Vergisi Tahsilatı ve Oranı</a:t>
            </a:r>
            <a:endParaRPr lang="tr-TR" dirty="0"/>
          </a:p>
        </p:txBody>
      </p:sp>
      <p:graphicFrame>
        <p:nvGraphicFramePr>
          <p:cNvPr id="4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456297"/>
              </p:ext>
            </p:extLst>
          </p:nvPr>
        </p:nvGraphicFramePr>
        <p:xfrm>
          <a:off x="683568" y="1916833"/>
          <a:ext cx="7920881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2481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4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5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02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E.V.</a:t>
                      </a:r>
                      <a:r>
                        <a:rPr lang="tr-TR" sz="2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Konusu </a:t>
                      </a:r>
                      <a:endParaRPr lang="tr-TR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Tutarı (2015)</a:t>
                      </a:r>
                      <a:endParaRPr lang="tr-TR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Yüzde (%)</a:t>
                      </a:r>
                      <a:endParaRPr lang="tr-TR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20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Bina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u="none" strike="noStrike" dirty="0" smtClean="0">
                          <a:effectLst/>
                          <a:latin typeface="+mj-lt"/>
                        </a:rPr>
                        <a:t>4.231.917.000 TL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% 72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0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Arsa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u="none" strike="noStrike" dirty="0" smtClean="0">
                          <a:effectLst/>
                          <a:latin typeface="+mj-lt"/>
                        </a:rPr>
                        <a:t>1.584.148.000 TL 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% 27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0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Arazi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u="none" strike="noStrike" dirty="0" smtClean="0">
                          <a:effectLst/>
                          <a:latin typeface="+mj-lt"/>
                        </a:rPr>
                        <a:t>65.054.000 TL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% 1</a:t>
                      </a:r>
                      <a:endParaRPr lang="tr-TR" sz="2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20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5.881.119.000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 100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2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Emlak Vergisi Sorunlar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2400"/>
              </a:spcBef>
            </a:pPr>
            <a:r>
              <a:rPr lang="tr-TR" dirty="0" smtClean="0"/>
              <a:t>Değerleme </a:t>
            </a:r>
          </a:p>
          <a:p>
            <a:pPr>
              <a:spcBef>
                <a:spcPts val="2400"/>
              </a:spcBef>
            </a:pPr>
            <a:r>
              <a:rPr lang="tr-TR" dirty="0" smtClean="0"/>
              <a:t>Kayıt Dışılık </a:t>
            </a:r>
          </a:p>
          <a:p>
            <a:pPr>
              <a:spcBef>
                <a:spcPts val="2400"/>
              </a:spcBef>
            </a:pPr>
            <a:r>
              <a:rPr lang="tr-TR" dirty="0" smtClean="0"/>
              <a:t>Büyükşehir ve Diğer Belediye Ayırımı</a:t>
            </a:r>
          </a:p>
          <a:p>
            <a:pPr>
              <a:spcBef>
                <a:spcPts val="2400"/>
              </a:spcBef>
            </a:pPr>
            <a:r>
              <a:rPr lang="tr-TR" dirty="0" smtClean="0"/>
              <a:t>Belediye Meclislerinin Oran Belirleme Yetkisi</a:t>
            </a:r>
          </a:p>
          <a:p>
            <a:pPr>
              <a:spcBef>
                <a:spcPts val="2400"/>
              </a:spcBef>
            </a:pPr>
            <a:r>
              <a:rPr lang="tr-TR" dirty="0" smtClean="0"/>
              <a:t>Muaflıkların Gözden Geçirilmesi</a:t>
            </a:r>
            <a:endParaRPr lang="tr-TR" dirty="0" smtClean="0"/>
          </a:p>
          <a:p>
            <a:pPr>
              <a:spcBef>
                <a:spcPts val="2400"/>
              </a:spcBef>
            </a:pPr>
            <a:r>
              <a:rPr lang="tr-TR" dirty="0" smtClean="0"/>
              <a:t>Kurumlar Arası Veri Paylaşımı</a:t>
            </a:r>
          </a:p>
          <a:p>
            <a:pPr>
              <a:spcBef>
                <a:spcPts val="2400"/>
              </a:spcBef>
            </a:pPr>
            <a:r>
              <a:rPr lang="tr-TR" dirty="0" smtClean="0"/>
              <a:t>Bilgi Teknolojileri ve BELBİS Örneği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12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E.V. Değerleme Komisyonu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1439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1464447" y="6143644"/>
            <a:ext cx="6215106" cy="400110"/>
          </a:xfrm>
          <a:prstGeom prst="rect">
            <a:avLst/>
          </a:prstGeom>
          <a:ln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NOT: Komisyon 4 yılda bir değerleme yapmaktadır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775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Büyükşehirlerde Değerleme Komisyonu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1439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1464447" y="6143644"/>
            <a:ext cx="6215106" cy="400110"/>
          </a:xfrm>
          <a:prstGeom prst="rect">
            <a:avLst/>
          </a:prstGeom>
          <a:ln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Büyükşehirlerde belediye temsilcisi bulunmamaktadır.</a:t>
            </a:r>
            <a:endParaRPr lang="tr-TR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Belediye Çalışanları İçin</a:t>
            </a:r>
            <a:br>
              <a:rPr lang="tr-TR" dirty="0" smtClean="0"/>
            </a:br>
            <a:r>
              <a:rPr lang="tr-TR" dirty="0" smtClean="0"/>
              <a:t>Lisansüstü Değerleme Programı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6840949"/>
              </p:ext>
            </p:extLst>
          </p:nvPr>
        </p:nvGraphicFramePr>
        <p:xfrm>
          <a:off x="1331641" y="4537928"/>
          <a:ext cx="6336702" cy="158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12234"/>
                <a:gridCol w="2112234"/>
                <a:gridCol w="2112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rgbClr val="FF0000"/>
                          </a:solidFill>
                        </a:rPr>
                        <a:t>Lisans Üstü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rgbClr val="FF0000"/>
                          </a:solidFill>
                        </a:rPr>
                        <a:t>Devam 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rgbClr val="FF0000"/>
                          </a:solidFill>
                        </a:rPr>
                        <a:t>Mezun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Y. Lisans 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297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57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Doktora 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14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</a:t>
                      </a:r>
                      <a:endParaRPr lang="tr-T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Toplam</a:t>
                      </a:r>
                      <a:endParaRPr lang="tr-TR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311</a:t>
                      </a:r>
                      <a:endParaRPr lang="tr-TR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58</a:t>
                      </a:r>
                      <a:endParaRPr lang="tr-TR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3087955607"/>
              </p:ext>
            </p:extLst>
          </p:nvPr>
        </p:nvGraphicFramePr>
        <p:xfrm>
          <a:off x="1524000" y="1525240"/>
          <a:ext cx="609600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Değerleme Öneriler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58775" indent="22225">
              <a:spcBef>
                <a:spcPts val="2400"/>
              </a:spcBef>
            </a:pPr>
            <a:r>
              <a:rPr lang="tr-TR" dirty="0" smtClean="0"/>
              <a:t> Komisyonun yapısı yeniden yapılandırılmalı,</a:t>
            </a:r>
          </a:p>
          <a:p>
            <a:pPr marL="358775" indent="22225">
              <a:spcBef>
                <a:spcPts val="2400"/>
              </a:spcBef>
            </a:pPr>
            <a:r>
              <a:rPr lang="tr-TR" dirty="0" smtClean="0"/>
              <a:t> İtiraz mercii olarak üst komisyon olmalı,</a:t>
            </a:r>
          </a:p>
          <a:p>
            <a:pPr marL="358775" indent="22225">
              <a:spcBef>
                <a:spcPts val="2400"/>
              </a:spcBef>
            </a:pPr>
            <a:r>
              <a:rPr lang="tr-TR" dirty="0" smtClean="0"/>
              <a:t> Değerleme yıllık yapılabilmeli,</a:t>
            </a:r>
          </a:p>
          <a:p>
            <a:pPr marL="358775" indent="22225">
              <a:spcBef>
                <a:spcPts val="2400"/>
              </a:spcBef>
            </a:pPr>
            <a:r>
              <a:rPr lang="tr-TR" dirty="0" smtClean="0"/>
              <a:t> Değerleme haritaları oluşturulmalı,</a:t>
            </a:r>
          </a:p>
          <a:p>
            <a:pPr marL="358775" indent="22225">
              <a:spcBef>
                <a:spcPts val="2400"/>
              </a:spcBef>
            </a:pPr>
            <a:r>
              <a:rPr lang="tr-TR" dirty="0" smtClean="0"/>
              <a:t> </a:t>
            </a:r>
            <a:r>
              <a:rPr lang="tr-TR" dirty="0" smtClean="0"/>
              <a:t>Emlak vergisi değeri ile tapu harcı, banka kredisi ve kamulaştırma değeri ilişkisi kurulmalı,</a:t>
            </a:r>
          </a:p>
          <a:p>
            <a:pPr marL="358775" indent="22225">
              <a:spcBef>
                <a:spcPts val="2400"/>
              </a:spcBef>
            </a:pPr>
            <a:r>
              <a:rPr lang="tr-TR" dirty="0" smtClean="0"/>
              <a:t> …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Büyükşehir ve Diğer Belediye </a:t>
            </a:r>
            <a:r>
              <a:rPr lang="tr-TR" dirty="0" smtClean="0"/>
              <a:t>Ayırımı</a:t>
            </a:r>
            <a:endParaRPr lang="tr-TR" dirty="0"/>
          </a:p>
        </p:txBody>
      </p:sp>
      <p:graphicFrame>
        <p:nvGraphicFramePr>
          <p:cNvPr id="4" name="Tablo 4"/>
          <p:cNvGraphicFramePr>
            <a:graphicFrameLocks noGrp="1"/>
          </p:cNvGraphicFramePr>
          <p:nvPr/>
        </p:nvGraphicFramePr>
        <p:xfrm>
          <a:off x="500034" y="1285860"/>
          <a:ext cx="8215370" cy="2531121"/>
        </p:xfrm>
        <a:graphic>
          <a:graphicData uri="http://schemas.openxmlformats.org/drawingml/2006/table">
            <a:tbl>
              <a:tblPr firstRow="1" firstCol="1" bandRow="1"/>
              <a:tblGrid>
                <a:gridCol w="1102099"/>
                <a:gridCol w="1720697"/>
                <a:gridCol w="2687696"/>
                <a:gridCol w="2704878"/>
              </a:tblGrid>
              <a:tr h="570233">
                <a:tc rowSpan="2"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Türü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Emlak Vergisi Oranları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880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Büyükşehirler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Diğer Belediyeler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4963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Bina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Mesken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02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01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Diğer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04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02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539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>
                          <a:effectLst/>
                          <a:latin typeface="+mj-lt"/>
                          <a:ea typeface="Cambria"/>
                          <a:cs typeface="Times New Roman"/>
                        </a:rPr>
                        <a:t>Arsa</a:t>
                      </a:r>
                      <a:endParaRPr lang="tr-TR" sz="23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06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03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63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b="1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Arazi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02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% 01</a:t>
                      </a:r>
                      <a:endParaRPr lang="tr-TR" sz="2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Yuvarlatılmış Dikdörtgen 5"/>
          <p:cNvSpPr/>
          <p:nvPr/>
        </p:nvSpPr>
        <p:spPr>
          <a:xfrm>
            <a:off x="500034" y="4000504"/>
            <a:ext cx="8358246" cy="25939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357188" algn="just" fontAlgn="auto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Emlak Vergisi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‘büyükşehirler’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‘diğer belediyeler’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gruplandırılmaktadır.</a:t>
            </a:r>
          </a:p>
          <a:p>
            <a:pPr indent="357188" algn="just" fontAlgn="auto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Büyükşehirlerde bu vergi, nüfus gözetilmeksizin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%100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artırımlı uygulanmaktadır. </a:t>
            </a:r>
          </a:p>
          <a:p>
            <a:pPr indent="357188" algn="just" fontAlgn="auto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Örn: Konya Yalıhüyük (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1.512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ile Çankaya (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922.536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aynı orandan vergi öderken,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392.738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nüfuslu Batman,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%50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ödemektedir. 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 cmpd="sng"/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11850</TotalTime>
  <Words>883</Words>
  <Application>Microsoft Office PowerPoint</Application>
  <PresentationFormat>Ekran Gösterisi (4:3)</PresentationFormat>
  <Paragraphs>326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Emlak Vergisi ve Değerlemesi </vt:lpstr>
      <vt:lpstr>Emlak Vergisi</vt:lpstr>
      <vt:lpstr>Emlak Vergisi Tahsilatı ve Oranı</vt:lpstr>
      <vt:lpstr>Emlak Vergisi Sorunlar </vt:lpstr>
      <vt:lpstr>E.V. Değerleme Komisyonu</vt:lpstr>
      <vt:lpstr>Büyükşehirlerde Değerleme Komisyonu</vt:lpstr>
      <vt:lpstr>Belediye Çalışanları İçin Lisansüstü Değerleme Programı</vt:lpstr>
      <vt:lpstr>Değerleme Öneriler</vt:lpstr>
      <vt:lpstr>Büyükşehir ve Diğer Belediye Ayırımı</vt:lpstr>
      <vt:lpstr>Belediye Meclislerinin Oran Belirleme Yetkisi</vt:lpstr>
      <vt:lpstr>Muaflıklar Gözden Geçirilmeli</vt:lpstr>
      <vt:lpstr>Emlak Vergisi Uygulaması </vt:lpstr>
      <vt:lpstr>Nedir ?</vt:lpstr>
      <vt:lpstr>Neden                  ?</vt:lpstr>
      <vt:lpstr>Hukuki Dayanak </vt:lpstr>
      <vt:lpstr>Amacı</vt:lpstr>
      <vt:lpstr>Tamamlanan Modüller</vt:lpstr>
      <vt:lpstr>Modüller Arasındaki İlişki/Entegre</vt:lpstr>
      <vt:lpstr>Emlak Envanter Tabanlı Gelir Modülü</vt:lpstr>
      <vt:lpstr>Gelişmiş Veri Giriş Kontrolleri</vt:lpstr>
      <vt:lpstr>Veri Eşleşme Analizi</vt:lpstr>
      <vt:lpstr>Veri Eşleşme Analizi</vt:lpstr>
      <vt:lpstr>Vergi Kaçak Ve Kayıpları Önlenmektedir.</vt:lpstr>
      <vt:lpstr>Entegrasyon Sağlanan Sistemler</vt:lpstr>
      <vt:lpstr>Kullanan Belediye Sayısı</vt:lpstr>
      <vt:lpstr>İlgİNİze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Hayrettin Güngör</dc:creator>
  <cp:lastModifiedBy>tbb</cp:lastModifiedBy>
  <cp:revision>2482</cp:revision>
  <cp:lastPrinted>2017-02-27T06:56:34Z</cp:lastPrinted>
  <dcterms:created xsi:type="dcterms:W3CDTF">2012-01-30T14:32:56Z</dcterms:created>
  <dcterms:modified xsi:type="dcterms:W3CDTF">2017-02-27T13:35:51Z</dcterms:modified>
</cp:coreProperties>
</file>