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1"/>
  </p:notesMasterIdLst>
  <p:handoutMasterIdLst>
    <p:handoutMasterId r:id="rId22"/>
  </p:handoutMasterIdLst>
  <p:sldIdLst>
    <p:sldId id="422" r:id="rId2"/>
    <p:sldId id="546" r:id="rId3"/>
    <p:sldId id="425" r:id="rId4"/>
    <p:sldId id="560" r:id="rId5"/>
    <p:sldId id="547" r:id="rId6"/>
    <p:sldId id="557" r:id="rId7"/>
    <p:sldId id="558" r:id="rId8"/>
    <p:sldId id="559" r:id="rId9"/>
    <p:sldId id="562" r:id="rId10"/>
    <p:sldId id="566" r:id="rId11"/>
    <p:sldId id="549" r:id="rId12"/>
    <p:sldId id="564" r:id="rId13"/>
    <p:sldId id="565" r:id="rId14"/>
    <p:sldId id="561" r:id="rId15"/>
    <p:sldId id="552" r:id="rId16"/>
    <p:sldId id="554" r:id="rId17"/>
    <p:sldId id="551" r:id="rId18"/>
    <p:sldId id="563" r:id="rId19"/>
    <p:sldId id="494" r:id="rId20"/>
  </p:sldIdLst>
  <p:sldSz cx="9144000" cy="6858000" type="screen4x3"/>
  <p:notesSz cx="6819900" cy="9931400"/>
  <p:defaultTextStyle>
    <a:defPPr>
      <a:defRPr lang="tr-TR"/>
    </a:defPPr>
    <a:lvl1pPr algn="l" rtl="0" fontAlgn="base">
      <a:spcBef>
        <a:spcPct val="0"/>
      </a:spcBef>
      <a:spcAft>
        <a:spcPct val="0"/>
      </a:spcAft>
      <a:defRPr sz="1900" b="1" kern="1200">
        <a:solidFill>
          <a:schemeClr val="tx1"/>
        </a:solidFill>
        <a:latin typeface="Arial" pitchFamily="34" charset="0"/>
        <a:ea typeface="+mn-ea"/>
        <a:cs typeface="+mn-cs"/>
      </a:defRPr>
    </a:lvl1pPr>
    <a:lvl2pPr marL="341313" indent="115888" algn="l" rtl="0" fontAlgn="base">
      <a:spcBef>
        <a:spcPct val="0"/>
      </a:spcBef>
      <a:spcAft>
        <a:spcPct val="0"/>
      </a:spcAft>
      <a:defRPr sz="1900" b="1" kern="1200">
        <a:solidFill>
          <a:schemeClr val="tx1"/>
        </a:solidFill>
        <a:latin typeface="Arial" pitchFamily="34" charset="0"/>
        <a:ea typeface="+mn-ea"/>
        <a:cs typeface="+mn-cs"/>
      </a:defRPr>
    </a:lvl2pPr>
    <a:lvl3pPr marL="682625" indent="231775" algn="l" rtl="0" fontAlgn="base">
      <a:spcBef>
        <a:spcPct val="0"/>
      </a:spcBef>
      <a:spcAft>
        <a:spcPct val="0"/>
      </a:spcAft>
      <a:defRPr sz="1900" b="1" kern="1200">
        <a:solidFill>
          <a:schemeClr val="tx1"/>
        </a:solidFill>
        <a:latin typeface="Arial" pitchFamily="34" charset="0"/>
        <a:ea typeface="+mn-ea"/>
        <a:cs typeface="+mn-cs"/>
      </a:defRPr>
    </a:lvl3pPr>
    <a:lvl4pPr marL="1025525" indent="346075" algn="l" rtl="0" fontAlgn="base">
      <a:spcBef>
        <a:spcPct val="0"/>
      </a:spcBef>
      <a:spcAft>
        <a:spcPct val="0"/>
      </a:spcAft>
      <a:defRPr sz="1900" b="1" kern="1200">
        <a:solidFill>
          <a:schemeClr val="tx1"/>
        </a:solidFill>
        <a:latin typeface="Arial" pitchFamily="34" charset="0"/>
        <a:ea typeface="+mn-ea"/>
        <a:cs typeface="+mn-cs"/>
      </a:defRPr>
    </a:lvl4pPr>
    <a:lvl5pPr marL="1366838" indent="461963" algn="l" rtl="0" fontAlgn="base">
      <a:spcBef>
        <a:spcPct val="0"/>
      </a:spcBef>
      <a:spcAft>
        <a:spcPct val="0"/>
      </a:spcAft>
      <a:defRPr sz="1900" b="1" kern="1200">
        <a:solidFill>
          <a:schemeClr val="tx1"/>
        </a:solidFill>
        <a:latin typeface="Arial" pitchFamily="34" charset="0"/>
        <a:ea typeface="+mn-ea"/>
        <a:cs typeface="+mn-cs"/>
      </a:defRPr>
    </a:lvl5pPr>
    <a:lvl6pPr marL="2286000" algn="l" defTabSz="914400" rtl="0" eaLnBrk="1" latinLnBrk="0" hangingPunct="1">
      <a:defRPr sz="1900" b="1" kern="1200">
        <a:solidFill>
          <a:schemeClr val="tx1"/>
        </a:solidFill>
        <a:latin typeface="Arial" pitchFamily="34" charset="0"/>
        <a:ea typeface="+mn-ea"/>
        <a:cs typeface="+mn-cs"/>
      </a:defRPr>
    </a:lvl6pPr>
    <a:lvl7pPr marL="2743200" algn="l" defTabSz="914400" rtl="0" eaLnBrk="1" latinLnBrk="0" hangingPunct="1">
      <a:defRPr sz="1900" b="1" kern="1200">
        <a:solidFill>
          <a:schemeClr val="tx1"/>
        </a:solidFill>
        <a:latin typeface="Arial" pitchFamily="34" charset="0"/>
        <a:ea typeface="+mn-ea"/>
        <a:cs typeface="+mn-cs"/>
      </a:defRPr>
    </a:lvl7pPr>
    <a:lvl8pPr marL="3200400" algn="l" defTabSz="914400" rtl="0" eaLnBrk="1" latinLnBrk="0" hangingPunct="1">
      <a:defRPr sz="1900" b="1" kern="1200">
        <a:solidFill>
          <a:schemeClr val="tx1"/>
        </a:solidFill>
        <a:latin typeface="Arial" pitchFamily="34" charset="0"/>
        <a:ea typeface="+mn-ea"/>
        <a:cs typeface="+mn-cs"/>
      </a:defRPr>
    </a:lvl8pPr>
    <a:lvl9pPr marL="3657600" algn="l" defTabSz="914400" rtl="0" eaLnBrk="1" latinLnBrk="0" hangingPunct="1">
      <a:defRPr sz="1900" b="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0000"/>
    <a:srgbClr val="FF9933"/>
    <a:srgbClr val="CC3300"/>
    <a:srgbClr val="2D73FF"/>
    <a:srgbClr val="FF9900"/>
    <a:srgbClr val="FF860D"/>
    <a:srgbClr val="0000CC"/>
    <a:srgbClr val="6699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62" autoAdjust="0"/>
    <p:restoredTop sz="97681" autoAdjust="0"/>
  </p:normalViewPr>
  <p:slideViewPr>
    <p:cSldViewPr>
      <p:cViewPr varScale="1">
        <p:scale>
          <a:sx n="70" d="100"/>
          <a:sy n="70" d="100"/>
        </p:scale>
        <p:origin x="588" y="5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9A34AC-58DF-45DF-AF26-FCC751F51431}" type="doc">
      <dgm:prSet loTypeId="urn:microsoft.com/office/officeart/2005/8/layout/pyramid2" loCatId="list" qsTypeId="urn:microsoft.com/office/officeart/2005/8/quickstyle/3d2" qsCatId="3D" csTypeId="urn:microsoft.com/office/officeart/2005/8/colors/colorful1#2" csCatId="colorful" phldr="1"/>
      <dgm:spPr/>
    </dgm:pt>
    <dgm:pt modelId="{82B9517F-F479-41F9-90E4-4E709DA7A664}">
      <dgm:prSet phldrT="[Text]" custT="1"/>
      <dgm:spPr/>
      <dgm:t>
        <a:bodyPr/>
        <a:lstStyle/>
        <a:p>
          <a:pPr algn="ctr"/>
          <a:r>
            <a:rPr lang="tr-TR" sz="2200" b="1" dirty="0" smtClean="0"/>
            <a:t>Politika Oluşturma</a:t>
          </a:r>
          <a:endParaRPr lang="tr-TR" sz="2200" b="1" dirty="0"/>
        </a:p>
      </dgm:t>
    </dgm:pt>
    <dgm:pt modelId="{F055B51A-4CB8-4766-8576-DFFCF0987269}" type="parTrans" cxnId="{9609DB84-A82D-448E-A04E-4BAA642B83E3}">
      <dgm:prSet/>
      <dgm:spPr/>
      <dgm:t>
        <a:bodyPr/>
        <a:lstStyle/>
        <a:p>
          <a:pPr algn="ctr"/>
          <a:endParaRPr lang="tr-TR" sz="3000" b="1"/>
        </a:p>
      </dgm:t>
    </dgm:pt>
    <dgm:pt modelId="{52DD6B22-8D1A-40CF-AA59-3FE434831FB5}" type="sibTrans" cxnId="{9609DB84-A82D-448E-A04E-4BAA642B83E3}">
      <dgm:prSet/>
      <dgm:spPr/>
      <dgm:t>
        <a:bodyPr/>
        <a:lstStyle/>
        <a:p>
          <a:pPr algn="ctr"/>
          <a:endParaRPr lang="tr-TR" sz="3000" b="1"/>
        </a:p>
      </dgm:t>
    </dgm:pt>
    <dgm:pt modelId="{AF52C0FD-0774-43A9-8EA7-8B3AE651E5F7}">
      <dgm:prSet phldrT="[Text]" custT="1"/>
      <dgm:spPr/>
      <dgm:t>
        <a:bodyPr/>
        <a:lstStyle/>
        <a:p>
          <a:pPr algn="ctr"/>
          <a:r>
            <a:rPr lang="tr-TR" sz="2200" b="1" dirty="0" smtClean="0"/>
            <a:t>Pilot Uygulama</a:t>
          </a:r>
          <a:endParaRPr lang="tr-TR" sz="2200" b="1" dirty="0"/>
        </a:p>
      </dgm:t>
    </dgm:pt>
    <dgm:pt modelId="{93A6076D-AC4B-4A92-B2CF-E568CE2DFD1D}" type="parTrans" cxnId="{8DA335EC-514D-4FBE-BCEA-101F664AA52A}">
      <dgm:prSet/>
      <dgm:spPr/>
      <dgm:t>
        <a:bodyPr/>
        <a:lstStyle/>
        <a:p>
          <a:pPr algn="ctr"/>
          <a:endParaRPr lang="tr-TR" sz="3000" b="1"/>
        </a:p>
      </dgm:t>
    </dgm:pt>
    <dgm:pt modelId="{DA49827E-4F01-4B80-B053-1799BFF2DAED}" type="sibTrans" cxnId="{8DA335EC-514D-4FBE-BCEA-101F664AA52A}">
      <dgm:prSet/>
      <dgm:spPr/>
      <dgm:t>
        <a:bodyPr/>
        <a:lstStyle/>
        <a:p>
          <a:pPr algn="ctr"/>
          <a:endParaRPr lang="tr-TR" sz="3000" b="1"/>
        </a:p>
      </dgm:t>
    </dgm:pt>
    <dgm:pt modelId="{126E1AEB-8DFC-4D89-8685-6C3FA06663A7}">
      <dgm:prSet phldrT="[Text]" custT="1"/>
      <dgm:spPr/>
      <dgm:t>
        <a:bodyPr/>
        <a:lstStyle/>
        <a:p>
          <a:pPr algn="ctr"/>
          <a:r>
            <a:rPr lang="tr-TR" sz="2200" b="1" dirty="0" smtClean="0"/>
            <a:t>Kapasite Geliştirme</a:t>
          </a:r>
          <a:endParaRPr lang="tr-TR" sz="2200" b="1" dirty="0"/>
        </a:p>
      </dgm:t>
    </dgm:pt>
    <dgm:pt modelId="{9832D13E-4680-4013-9E29-F57C45C76043}" type="parTrans" cxnId="{02B73FEF-AB86-443C-8739-1E66CAD198E1}">
      <dgm:prSet/>
      <dgm:spPr/>
      <dgm:t>
        <a:bodyPr/>
        <a:lstStyle/>
        <a:p>
          <a:pPr algn="ctr"/>
          <a:endParaRPr lang="tr-TR" sz="3000" b="1"/>
        </a:p>
      </dgm:t>
    </dgm:pt>
    <dgm:pt modelId="{9EF611CF-1BB0-463D-8337-5FBE0BCCE053}" type="sibTrans" cxnId="{02B73FEF-AB86-443C-8739-1E66CAD198E1}">
      <dgm:prSet/>
      <dgm:spPr/>
      <dgm:t>
        <a:bodyPr/>
        <a:lstStyle/>
        <a:p>
          <a:pPr algn="ctr"/>
          <a:endParaRPr lang="tr-TR" sz="3000" b="1"/>
        </a:p>
      </dgm:t>
    </dgm:pt>
    <dgm:pt modelId="{776482FB-B012-4CB2-9968-3CAEB6AB2312}" type="pres">
      <dgm:prSet presAssocID="{539A34AC-58DF-45DF-AF26-FCC751F51431}" presName="compositeShape" presStyleCnt="0">
        <dgm:presLayoutVars>
          <dgm:dir/>
          <dgm:resizeHandles/>
        </dgm:presLayoutVars>
      </dgm:prSet>
      <dgm:spPr/>
    </dgm:pt>
    <dgm:pt modelId="{7C86BC36-DBEC-40E3-8741-6D4C4A17DC4F}" type="pres">
      <dgm:prSet presAssocID="{539A34AC-58DF-45DF-AF26-FCC751F51431}" presName="pyramid" presStyleLbl="node1" presStyleIdx="0" presStyleCnt="1"/>
      <dgm:spPr>
        <a:solidFill>
          <a:srgbClr val="2D73FF"/>
        </a:solidFill>
      </dgm:spPr>
    </dgm:pt>
    <dgm:pt modelId="{2211A8F4-93FD-408A-9DEF-5058418DAC4E}" type="pres">
      <dgm:prSet presAssocID="{539A34AC-58DF-45DF-AF26-FCC751F51431}" presName="theList" presStyleCnt="0"/>
      <dgm:spPr/>
    </dgm:pt>
    <dgm:pt modelId="{41AA31AF-9335-48A0-A1E2-783211BBFCB8}" type="pres">
      <dgm:prSet presAssocID="{82B9517F-F479-41F9-90E4-4E709DA7A664}" presName="aNode" presStyleLbl="fgAcc1" presStyleIdx="0" presStyleCnt="3">
        <dgm:presLayoutVars>
          <dgm:bulletEnabled val="1"/>
        </dgm:presLayoutVars>
      </dgm:prSet>
      <dgm:spPr/>
      <dgm:t>
        <a:bodyPr/>
        <a:lstStyle/>
        <a:p>
          <a:endParaRPr lang="tr-TR"/>
        </a:p>
      </dgm:t>
    </dgm:pt>
    <dgm:pt modelId="{BCA751EF-4755-440E-A9CA-F9789CB01CC7}" type="pres">
      <dgm:prSet presAssocID="{82B9517F-F479-41F9-90E4-4E709DA7A664}" presName="aSpace" presStyleCnt="0"/>
      <dgm:spPr/>
    </dgm:pt>
    <dgm:pt modelId="{E6538D55-76A8-4496-910F-C284EA623A50}" type="pres">
      <dgm:prSet presAssocID="{AF52C0FD-0774-43A9-8EA7-8B3AE651E5F7}" presName="aNode" presStyleLbl="fgAcc1" presStyleIdx="1" presStyleCnt="3">
        <dgm:presLayoutVars>
          <dgm:bulletEnabled val="1"/>
        </dgm:presLayoutVars>
      </dgm:prSet>
      <dgm:spPr/>
      <dgm:t>
        <a:bodyPr/>
        <a:lstStyle/>
        <a:p>
          <a:endParaRPr lang="tr-TR"/>
        </a:p>
      </dgm:t>
    </dgm:pt>
    <dgm:pt modelId="{3FFE776A-F3EB-434F-8505-9F22B88FD803}" type="pres">
      <dgm:prSet presAssocID="{AF52C0FD-0774-43A9-8EA7-8B3AE651E5F7}" presName="aSpace" presStyleCnt="0"/>
      <dgm:spPr/>
    </dgm:pt>
    <dgm:pt modelId="{F809B7DB-2643-41DE-B756-DB8BC4DF415A}" type="pres">
      <dgm:prSet presAssocID="{126E1AEB-8DFC-4D89-8685-6C3FA06663A7}" presName="aNode" presStyleLbl="fgAcc1" presStyleIdx="2" presStyleCnt="3">
        <dgm:presLayoutVars>
          <dgm:bulletEnabled val="1"/>
        </dgm:presLayoutVars>
      </dgm:prSet>
      <dgm:spPr/>
      <dgm:t>
        <a:bodyPr/>
        <a:lstStyle/>
        <a:p>
          <a:endParaRPr lang="tr-TR"/>
        </a:p>
      </dgm:t>
    </dgm:pt>
    <dgm:pt modelId="{436B5D6C-9863-42A8-839F-60EE69B00DCF}" type="pres">
      <dgm:prSet presAssocID="{126E1AEB-8DFC-4D89-8685-6C3FA06663A7}" presName="aSpace" presStyleCnt="0"/>
      <dgm:spPr/>
    </dgm:pt>
  </dgm:ptLst>
  <dgm:cxnLst>
    <dgm:cxn modelId="{02B73FEF-AB86-443C-8739-1E66CAD198E1}" srcId="{539A34AC-58DF-45DF-AF26-FCC751F51431}" destId="{126E1AEB-8DFC-4D89-8685-6C3FA06663A7}" srcOrd="2" destOrd="0" parTransId="{9832D13E-4680-4013-9E29-F57C45C76043}" sibTransId="{9EF611CF-1BB0-463D-8337-5FBE0BCCE053}"/>
    <dgm:cxn modelId="{BADFBD5C-7BD9-4FD3-AE89-D7EB424B0ECE}" type="presOf" srcId="{AF52C0FD-0774-43A9-8EA7-8B3AE651E5F7}" destId="{E6538D55-76A8-4496-910F-C284EA623A50}" srcOrd="0" destOrd="0" presId="urn:microsoft.com/office/officeart/2005/8/layout/pyramid2"/>
    <dgm:cxn modelId="{62A66CE5-881D-431A-BFBC-5D9282A55093}" type="presOf" srcId="{539A34AC-58DF-45DF-AF26-FCC751F51431}" destId="{776482FB-B012-4CB2-9968-3CAEB6AB2312}" srcOrd="0" destOrd="0" presId="urn:microsoft.com/office/officeart/2005/8/layout/pyramid2"/>
    <dgm:cxn modelId="{7801572E-8202-4A0A-8F0E-DD6E55988DA3}" type="presOf" srcId="{82B9517F-F479-41F9-90E4-4E709DA7A664}" destId="{41AA31AF-9335-48A0-A1E2-783211BBFCB8}" srcOrd="0" destOrd="0" presId="urn:microsoft.com/office/officeart/2005/8/layout/pyramid2"/>
    <dgm:cxn modelId="{9609DB84-A82D-448E-A04E-4BAA642B83E3}" srcId="{539A34AC-58DF-45DF-AF26-FCC751F51431}" destId="{82B9517F-F479-41F9-90E4-4E709DA7A664}" srcOrd="0" destOrd="0" parTransId="{F055B51A-4CB8-4766-8576-DFFCF0987269}" sibTransId="{52DD6B22-8D1A-40CF-AA59-3FE434831FB5}"/>
    <dgm:cxn modelId="{C893C0E7-E9FF-47F9-B230-C62EC30C3439}" type="presOf" srcId="{126E1AEB-8DFC-4D89-8685-6C3FA06663A7}" destId="{F809B7DB-2643-41DE-B756-DB8BC4DF415A}" srcOrd="0" destOrd="0" presId="urn:microsoft.com/office/officeart/2005/8/layout/pyramid2"/>
    <dgm:cxn modelId="{8DA335EC-514D-4FBE-BCEA-101F664AA52A}" srcId="{539A34AC-58DF-45DF-AF26-FCC751F51431}" destId="{AF52C0FD-0774-43A9-8EA7-8B3AE651E5F7}" srcOrd="1" destOrd="0" parTransId="{93A6076D-AC4B-4A92-B2CF-E568CE2DFD1D}" sibTransId="{DA49827E-4F01-4B80-B053-1799BFF2DAED}"/>
    <dgm:cxn modelId="{E7C998D5-2DFD-4FA0-A780-2AD643704342}" type="presParOf" srcId="{776482FB-B012-4CB2-9968-3CAEB6AB2312}" destId="{7C86BC36-DBEC-40E3-8741-6D4C4A17DC4F}" srcOrd="0" destOrd="0" presId="urn:microsoft.com/office/officeart/2005/8/layout/pyramid2"/>
    <dgm:cxn modelId="{85644EF6-D88E-45EB-833B-E05DA7C625DC}" type="presParOf" srcId="{776482FB-B012-4CB2-9968-3CAEB6AB2312}" destId="{2211A8F4-93FD-408A-9DEF-5058418DAC4E}" srcOrd="1" destOrd="0" presId="urn:microsoft.com/office/officeart/2005/8/layout/pyramid2"/>
    <dgm:cxn modelId="{87FF6F57-5735-45A0-975A-D1FD44034ABD}" type="presParOf" srcId="{2211A8F4-93FD-408A-9DEF-5058418DAC4E}" destId="{41AA31AF-9335-48A0-A1E2-783211BBFCB8}" srcOrd="0" destOrd="0" presId="urn:microsoft.com/office/officeart/2005/8/layout/pyramid2"/>
    <dgm:cxn modelId="{C1C9E57F-15D1-4EB2-BC56-16C04B2AD680}" type="presParOf" srcId="{2211A8F4-93FD-408A-9DEF-5058418DAC4E}" destId="{BCA751EF-4755-440E-A9CA-F9789CB01CC7}" srcOrd="1" destOrd="0" presId="urn:microsoft.com/office/officeart/2005/8/layout/pyramid2"/>
    <dgm:cxn modelId="{1CD22A89-99EE-461A-9441-6ED82EBF9BE0}" type="presParOf" srcId="{2211A8F4-93FD-408A-9DEF-5058418DAC4E}" destId="{E6538D55-76A8-4496-910F-C284EA623A50}" srcOrd="2" destOrd="0" presId="urn:microsoft.com/office/officeart/2005/8/layout/pyramid2"/>
    <dgm:cxn modelId="{8142B26C-A573-4EE0-8E25-65A91657AF44}" type="presParOf" srcId="{2211A8F4-93FD-408A-9DEF-5058418DAC4E}" destId="{3FFE776A-F3EB-434F-8505-9F22B88FD803}" srcOrd="3" destOrd="0" presId="urn:microsoft.com/office/officeart/2005/8/layout/pyramid2"/>
    <dgm:cxn modelId="{F4F5C599-330E-43FA-9071-4D7A67BBD0C3}" type="presParOf" srcId="{2211A8F4-93FD-408A-9DEF-5058418DAC4E}" destId="{F809B7DB-2643-41DE-B756-DB8BC4DF415A}" srcOrd="4" destOrd="0" presId="urn:microsoft.com/office/officeart/2005/8/layout/pyramid2"/>
    <dgm:cxn modelId="{7B66B424-BDED-427C-8891-5E82E0DB8A3A}" type="presParOf" srcId="{2211A8F4-93FD-408A-9DEF-5058418DAC4E}" destId="{436B5D6C-9863-42A8-839F-60EE69B00DCF}"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86BC36-DBEC-40E3-8741-6D4C4A17DC4F}">
      <dsp:nvSpPr>
        <dsp:cNvPr id="0" name=""/>
        <dsp:cNvSpPr/>
      </dsp:nvSpPr>
      <dsp:spPr>
        <a:xfrm>
          <a:off x="342314" y="0"/>
          <a:ext cx="3855198" cy="3855198"/>
        </a:xfrm>
        <a:prstGeom prst="triangle">
          <a:avLst/>
        </a:prstGeom>
        <a:solidFill>
          <a:srgbClr val="2D73FF"/>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1AA31AF-9335-48A0-A1E2-783211BBFCB8}">
      <dsp:nvSpPr>
        <dsp:cNvPr id="0" name=""/>
        <dsp:cNvSpPr/>
      </dsp:nvSpPr>
      <dsp:spPr>
        <a:xfrm>
          <a:off x="2269913" y="387590"/>
          <a:ext cx="2505878" cy="912597"/>
        </a:xfrm>
        <a:prstGeom prst="round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b="1" kern="1200" dirty="0" smtClean="0"/>
            <a:t>Politika Oluşturma</a:t>
          </a:r>
          <a:endParaRPr lang="tr-TR" sz="2200" b="1" kern="1200" dirty="0"/>
        </a:p>
      </dsp:txBody>
      <dsp:txXfrm>
        <a:off x="2314462" y="432139"/>
        <a:ext cx="2416780" cy="823499"/>
      </dsp:txXfrm>
    </dsp:sp>
    <dsp:sp modelId="{E6538D55-76A8-4496-910F-C284EA623A50}">
      <dsp:nvSpPr>
        <dsp:cNvPr id="0" name=""/>
        <dsp:cNvSpPr/>
      </dsp:nvSpPr>
      <dsp:spPr>
        <a:xfrm>
          <a:off x="2269913" y="1414262"/>
          <a:ext cx="2505878" cy="912597"/>
        </a:xfrm>
        <a:prstGeom prst="round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b="1" kern="1200" dirty="0" smtClean="0"/>
            <a:t>Pilot Uygulama</a:t>
          </a:r>
          <a:endParaRPr lang="tr-TR" sz="2200" b="1" kern="1200" dirty="0"/>
        </a:p>
      </dsp:txBody>
      <dsp:txXfrm>
        <a:off x="2314462" y="1458811"/>
        <a:ext cx="2416780" cy="823499"/>
      </dsp:txXfrm>
    </dsp:sp>
    <dsp:sp modelId="{F809B7DB-2643-41DE-B756-DB8BC4DF415A}">
      <dsp:nvSpPr>
        <dsp:cNvPr id="0" name=""/>
        <dsp:cNvSpPr/>
      </dsp:nvSpPr>
      <dsp:spPr>
        <a:xfrm>
          <a:off x="2269913" y="2440935"/>
          <a:ext cx="2505878" cy="912597"/>
        </a:xfrm>
        <a:prstGeom prst="round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b="1" kern="1200" dirty="0" smtClean="0"/>
            <a:t>Kapasite Geliştirme</a:t>
          </a:r>
          <a:endParaRPr lang="tr-TR" sz="2200" b="1" kern="1200" dirty="0"/>
        </a:p>
      </dsp:txBody>
      <dsp:txXfrm>
        <a:off x="2314462" y="2485484"/>
        <a:ext cx="2416780" cy="823499"/>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3586" name="Rectangle 2"/>
          <p:cNvSpPr>
            <a:spLocks noGrp="1" noChangeArrowheads="1"/>
          </p:cNvSpPr>
          <p:nvPr>
            <p:ph type="hdr" sz="quarter"/>
          </p:nvPr>
        </p:nvSpPr>
        <p:spPr bwMode="auto">
          <a:xfrm>
            <a:off x="1" y="1"/>
            <a:ext cx="2956033" cy="497047"/>
          </a:xfrm>
          <a:prstGeom prst="rect">
            <a:avLst/>
          </a:prstGeom>
          <a:noFill/>
          <a:ln>
            <a:noFill/>
          </a:ln>
          <a:effectLst/>
          <a:extLst/>
        </p:spPr>
        <p:txBody>
          <a:bodyPr vert="horz" wrap="square" lIns="91586" tIns="45793" rIns="91586" bIns="45793" numCol="1" anchor="t" anchorCtr="0" compatLnSpc="1">
            <a:prstTxWarp prst="textNoShape">
              <a:avLst/>
            </a:prstTxWarp>
          </a:bodyPr>
          <a:lstStyle>
            <a:lvl1pPr>
              <a:defRPr sz="1200" b="0"/>
            </a:lvl1pPr>
          </a:lstStyle>
          <a:p>
            <a:pPr>
              <a:defRPr/>
            </a:pPr>
            <a:endParaRPr lang="tr-TR"/>
          </a:p>
        </p:txBody>
      </p:sp>
      <p:sp>
        <p:nvSpPr>
          <p:cNvPr id="323587" name="Rectangle 3"/>
          <p:cNvSpPr>
            <a:spLocks noGrp="1" noChangeArrowheads="1"/>
          </p:cNvSpPr>
          <p:nvPr>
            <p:ph type="dt" sz="quarter" idx="1"/>
          </p:nvPr>
        </p:nvSpPr>
        <p:spPr bwMode="auto">
          <a:xfrm>
            <a:off x="3862276" y="1"/>
            <a:ext cx="2956033" cy="497047"/>
          </a:xfrm>
          <a:prstGeom prst="rect">
            <a:avLst/>
          </a:prstGeom>
          <a:noFill/>
          <a:ln>
            <a:noFill/>
          </a:ln>
          <a:effectLst/>
          <a:extLst/>
        </p:spPr>
        <p:txBody>
          <a:bodyPr vert="horz" wrap="square" lIns="91586" tIns="45793" rIns="91586" bIns="45793" numCol="1" anchor="t" anchorCtr="0" compatLnSpc="1">
            <a:prstTxWarp prst="textNoShape">
              <a:avLst/>
            </a:prstTxWarp>
          </a:bodyPr>
          <a:lstStyle>
            <a:lvl1pPr algn="r">
              <a:defRPr sz="1200" b="0"/>
            </a:lvl1pPr>
          </a:lstStyle>
          <a:p>
            <a:pPr>
              <a:defRPr/>
            </a:pPr>
            <a:endParaRPr lang="tr-TR"/>
          </a:p>
        </p:txBody>
      </p:sp>
      <p:sp>
        <p:nvSpPr>
          <p:cNvPr id="323588" name="Rectangle 4"/>
          <p:cNvSpPr>
            <a:spLocks noGrp="1" noChangeArrowheads="1"/>
          </p:cNvSpPr>
          <p:nvPr>
            <p:ph type="ftr" sz="quarter" idx="2"/>
          </p:nvPr>
        </p:nvSpPr>
        <p:spPr bwMode="auto">
          <a:xfrm>
            <a:off x="1" y="9432767"/>
            <a:ext cx="2956033" cy="497047"/>
          </a:xfrm>
          <a:prstGeom prst="rect">
            <a:avLst/>
          </a:prstGeom>
          <a:noFill/>
          <a:ln>
            <a:noFill/>
          </a:ln>
          <a:effectLst/>
          <a:extLst/>
        </p:spPr>
        <p:txBody>
          <a:bodyPr vert="horz" wrap="square" lIns="91586" tIns="45793" rIns="91586" bIns="45793" numCol="1" anchor="b" anchorCtr="0" compatLnSpc="1">
            <a:prstTxWarp prst="textNoShape">
              <a:avLst/>
            </a:prstTxWarp>
          </a:bodyPr>
          <a:lstStyle>
            <a:lvl1pPr>
              <a:defRPr sz="1200" b="0"/>
            </a:lvl1pPr>
          </a:lstStyle>
          <a:p>
            <a:pPr>
              <a:defRPr/>
            </a:pPr>
            <a:endParaRPr lang="tr-TR"/>
          </a:p>
        </p:txBody>
      </p:sp>
      <p:sp>
        <p:nvSpPr>
          <p:cNvPr id="323589" name="Rectangle 5"/>
          <p:cNvSpPr>
            <a:spLocks noGrp="1" noChangeArrowheads="1"/>
          </p:cNvSpPr>
          <p:nvPr>
            <p:ph type="sldNum" sz="quarter" idx="3"/>
          </p:nvPr>
        </p:nvSpPr>
        <p:spPr bwMode="auto">
          <a:xfrm>
            <a:off x="3862276" y="9432767"/>
            <a:ext cx="2956033" cy="497047"/>
          </a:xfrm>
          <a:prstGeom prst="rect">
            <a:avLst/>
          </a:prstGeom>
          <a:noFill/>
          <a:ln>
            <a:noFill/>
          </a:ln>
          <a:effectLst/>
          <a:extLst/>
        </p:spPr>
        <p:txBody>
          <a:bodyPr vert="horz" wrap="square" lIns="91586" tIns="45793" rIns="91586" bIns="45793" numCol="1" anchor="b" anchorCtr="0" compatLnSpc="1">
            <a:prstTxWarp prst="textNoShape">
              <a:avLst/>
            </a:prstTxWarp>
          </a:bodyPr>
          <a:lstStyle>
            <a:lvl1pPr algn="r">
              <a:defRPr sz="1200" b="0"/>
            </a:lvl1pPr>
          </a:lstStyle>
          <a:p>
            <a:pPr>
              <a:defRPr/>
            </a:pPr>
            <a:fld id="{AE9EFB55-0A5D-48CC-A419-6D80FF3581A5}" type="slidenum">
              <a:rPr lang="tr-TR"/>
              <a:pPr>
                <a:defRPr/>
              </a:pPr>
              <a:t>‹#›</a:t>
            </a:fld>
            <a:endParaRPr lang="tr-TR"/>
          </a:p>
        </p:txBody>
      </p:sp>
    </p:spTree>
    <p:extLst>
      <p:ext uri="{BB962C8B-B14F-4D97-AF65-F5344CB8AC3E}">
        <p14:creationId xmlns:p14="http://schemas.microsoft.com/office/powerpoint/2010/main" val="1706787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1"/>
            <a:ext cx="2956033" cy="497047"/>
          </a:xfrm>
          <a:prstGeom prst="rect">
            <a:avLst/>
          </a:prstGeom>
          <a:noFill/>
          <a:ln>
            <a:noFill/>
          </a:ln>
          <a:effectLst/>
          <a:extLst/>
        </p:spPr>
        <p:txBody>
          <a:bodyPr vert="horz" wrap="square" lIns="91586" tIns="45793" rIns="91586" bIns="45793" numCol="1" anchor="t" anchorCtr="0" compatLnSpc="1">
            <a:prstTxWarp prst="textNoShape">
              <a:avLst/>
            </a:prstTxWarp>
          </a:bodyPr>
          <a:lstStyle>
            <a:lvl1pPr>
              <a:defRPr sz="1200" b="0"/>
            </a:lvl1pPr>
          </a:lstStyle>
          <a:p>
            <a:pPr>
              <a:defRPr/>
            </a:pPr>
            <a:endParaRPr lang="tr-TR"/>
          </a:p>
        </p:txBody>
      </p:sp>
      <p:sp>
        <p:nvSpPr>
          <p:cNvPr id="3075" name="Rectangle 3"/>
          <p:cNvSpPr>
            <a:spLocks noGrp="1" noChangeArrowheads="1"/>
          </p:cNvSpPr>
          <p:nvPr>
            <p:ph type="dt" idx="1"/>
          </p:nvPr>
        </p:nvSpPr>
        <p:spPr bwMode="auto">
          <a:xfrm>
            <a:off x="3862276" y="1"/>
            <a:ext cx="2956033" cy="497047"/>
          </a:xfrm>
          <a:prstGeom prst="rect">
            <a:avLst/>
          </a:prstGeom>
          <a:noFill/>
          <a:ln>
            <a:noFill/>
          </a:ln>
          <a:effectLst/>
          <a:extLst/>
        </p:spPr>
        <p:txBody>
          <a:bodyPr vert="horz" wrap="square" lIns="91586" tIns="45793" rIns="91586" bIns="45793" numCol="1" anchor="t" anchorCtr="0" compatLnSpc="1">
            <a:prstTxWarp prst="textNoShape">
              <a:avLst/>
            </a:prstTxWarp>
          </a:bodyPr>
          <a:lstStyle>
            <a:lvl1pPr algn="r">
              <a:defRPr sz="1200" b="0"/>
            </a:lvl1pPr>
          </a:lstStyle>
          <a:p>
            <a:pPr>
              <a:defRPr/>
            </a:pPr>
            <a:endParaRPr lang="tr-TR"/>
          </a:p>
        </p:txBody>
      </p:sp>
      <p:sp>
        <p:nvSpPr>
          <p:cNvPr id="14340" name="Rectangle 4"/>
          <p:cNvSpPr>
            <a:spLocks noGrp="1" noRot="1" noChangeAspect="1" noChangeArrowheads="1" noTextEdit="1"/>
          </p:cNvSpPr>
          <p:nvPr>
            <p:ph type="sldImg" idx="2"/>
          </p:nvPr>
        </p:nvSpPr>
        <p:spPr bwMode="auto">
          <a:xfrm>
            <a:off x="928688" y="746125"/>
            <a:ext cx="4964112" cy="3722688"/>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1673" y="4717974"/>
            <a:ext cx="5456557" cy="4468654"/>
          </a:xfrm>
          <a:prstGeom prst="rect">
            <a:avLst/>
          </a:prstGeom>
          <a:noFill/>
          <a:ln>
            <a:noFill/>
          </a:ln>
          <a:effectLst/>
          <a:extLst/>
        </p:spPr>
        <p:txBody>
          <a:bodyPr vert="horz" wrap="square" lIns="91586" tIns="45793" rIns="91586" bIns="45793"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3078" name="Rectangle 6"/>
          <p:cNvSpPr>
            <a:spLocks noGrp="1" noChangeArrowheads="1"/>
          </p:cNvSpPr>
          <p:nvPr>
            <p:ph type="ftr" sz="quarter" idx="4"/>
          </p:nvPr>
        </p:nvSpPr>
        <p:spPr bwMode="auto">
          <a:xfrm>
            <a:off x="1" y="9432767"/>
            <a:ext cx="2956033" cy="497047"/>
          </a:xfrm>
          <a:prstGeom prst="rect">
            <a:avLst/>
          </a:prstGeom>
          <a:noFill/>
          <a:ln>
            <a:noFill/>
          </a:ln>
          <a:effectLst/>
          <a:extLst/>
        </p:spPr>
        <p:txBody>
          <a:bodyPr vert="horz" wrap="square" lIns="91586" tIns="45793" rIns="91586" bIns="45793" numCol="1" anchor="b" anchorCtr="0" compatLnSpc="1">
            <a:prstTxWarp prst="textNoShape">
              <a:avLst/>
            </a:prstTxWarp>
          </a:bodyPr>
          <a:lstStyle>
            <a:lvl1pPr>
              <a:defRPr sz="1200" b="0"/>
            </a:lvl1pPr>
          </a:lstStyle>
          <a:p>
            <a:pPr>
              <a:defRPr/>
            </a:pPr>
            <a:endParaRPr lang="tr-TR"/>
          </a:p>
        </p:txBody>
      </p:sp>
      <p:sp>
        <p:nvSpPr>
          <p:cNvPr id="3079" name="Rectangle 7"/>
          <p:cNvSpPr>
            <a:spLocks noGrp="1" noChangeArrowheads="1"/>
          </p:cNvSpPr>
          <p:nvPr>
            <p:ph type="sldNum" sz="quarter" idx="5"/>
          </p:nvPr>
        </p:nvSpPr>
        <p:spPr bwMode="auto">
          <a:xfrm>
            <a:off x="3862276" y="9432767"/>
            <a:ext cx="2956033" cy="497047"/>
          </a:xfrm>
          <a:prstGeom prst="rect">
            <a:avLst/>
          </a:prstGeom>
          <a:noFill/>
          <a:ln>
            <a:noFill/>
          </a:ln>
          <a:effectLst/>
          <a:extLst/>
        </p:spPr>
        <p:txBody>
          <a:bodyPr vert="horz" wrap="square" lIns="91586" tIns="45793" rIns="91586" bIns="45793" numCol="1" anchor="b" anchorCtr="0" compatLnSpc="1">
            <a:prstTxWarp prst="textNoShape">
              <a:avLst/>
            </a:prstTxWarp>
          </a:bodyPr>
          <a:lstStyle>
            <a:lvl1pPr algn="r">
              <a:defRPr sz="1200" b="0"/>
            </a:lvl1pPr>
          </a:lstStyle>
          <a:p>
            <a:pPr>
              <a:defRPr/>
            </a:pPr>
            <a:fld id="{5C39E2C0-A5FF-4703-8FEE-F0E4CA40AD5D}" type="slidenum">
              <a:rPr lang="tr-TR"/>
              <a:pPr>
                <a:defRPr/>
              </a:pPr>
              <a:t>‹#›</a:t>
            </a:fld>
            <a:endParaRPr lang="tr-TR"/>
          </a:p>
        </p:txBody>
      </p:sp>
    </p:spTree>
    <p:extLst>
      <p:ext uri="{BB962C8B-B14F-4D97-AF65-F5344CB8AC3E}">
        <p14:creationId xmlns:p14="http://schemas.microsoft.com/office/powerpoint/2010/main" val="16286134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Arial" pitchFamily="34" charset="0"/>
        <a:ea typeface="+mn-ea"/>
        <a:cs typeface="+mn-cs"/>
      </a:defRPr>
    </a:lvl1pPr>
    <a:lvl2pPr marL="341313" algn="l" rtl="0" eaLnBrk="0" fontAlgn="base" hangingPunct="0">
      <a:spcBef>
        <a:spcPct val="30000"/>
      </a:spcBef>
      <a:spcAft>
        <a:spcPct val="0"/>
      </a:spcAft>
      <a:defRPr sz="900" kern="1200">
        <a:solidFill>
          <a:schemeClr val="tx1"/>
        </a:solidFill>
        <a:latin typeface="Arial" pitchFamily="34" charset="0"/>
        <a:ea typeface="+mn-ea"/>
        <a:cs typeface="+mn-cs"/>
      </a:defRPr>
    </a:lvl2pPr>
    <a:lvl3pPr marL="682625" algn="l" rtl="0" eaLnBrk="0" fontAlgn="base" hangingPunct="0">
      <a:spcBef>
        <a:spcPct val="30000"/>
      </a:spcBef>
      <a:spcAft>
        <a:spcPct val="0"/>
      </a:spcAft>
      <a:defRPr sz="900" kern="1200">
        <a:solidFill>
          <a:schemeClr val="tx1"/>
        </a:solidFill>
        <a:latin typeface="Arial" pitchFamily="34" charset="0"/>
        <a:ea typeface="+mn-ea"/>
        <a:cs typeface="+mn-cs"/>
      </a:defRPr>
    </a:lvl3pPr>
    <a:lvl4pPr marL="1025525" algn="l" rtl="0" eaLnBrk="0" fontAlgn="base" hangingPunct="0">
      <a:spcBef>
        <a:spcPct val="30000"/>
      </a:spcBef>
      <a:spcAft>
        <a:spcPct val="0"/>
      </a:spcAft>
      <a:defRPr sz="900" kern="1200">
        <a:solidFill>
          <a:schemeClr val="tx1"/>
        </a:solidFill>
        <a:latin typeface="Arial" pitchFamily="34" charset="0"/>
        <a:ea typeface="+mn-ea"/>
        <a:cs typeface="+mn-cs"/>
      </a:defRPr>
    </a:lvl4pPr>
    <a:lvl5pPr marL="1366838" algn="l" rtl="0" eaLnBrk="0" fontAlgn="base" hangingPunct="0">
      <a:spcBef>
        <a:spcPct val="30000"/>
      </a:spcBef>
      <a:spcAft>
        <a:spcPct val="0"/>
      </a:spcAft>
      <a:defRPr sz="900" kern="1200">
        <a:solidFill>
          <a:schemeClr val="tx1"/>
        </a:solidFill>
        <a:latin typeface="Arial" pitchFamily="34" charset="0"/>
        <a:ea typeface="+mn-ea"/>
        <a:cs typeface="+mn-cs"/>
      </a:defRPr>
    </a:lvl5pPr>
    <a:lvl6pPr marL="1710385" algn="l" defTabSz="684154" rtl="0" eaLnBrk="1" latinLnBrk="0" hangingPunct="1">
      <a:defRPr sz="900" kern="1200">
        <a:solidFill>
          <a:schemeClr val="tx1"/>
        </a:solidFill>
        <a:latin typeface="+mn-lt"/>
        <a:ea typeface="+mn-ea"/>
        <a:cs typeface="+mn-cs"/>
      </a:defRPr>
    </a:lvl6pPr>
    <a:lvl7pPr marL="2052462" algn="l" defTabSz="684154" rtl="0" eaLnBrk="1" latinLnBrk="0" hangingPunct="1">
      <a:defRPr sz="900" kern="1200">
        <a:solidFill>
          <a:schemeClr val="tx1"/>
        </a:solidFill>
        <a:latin typeface="+mn-lt"/>
        <a:ea typeface="+mn-ea"/>
        <a:cs typeface="+mn-cs"/>
      </a:defRPr>
    </a:lvl7pPr>
    <a:lvl8pPr marL="2394539" algn="l" defTabSz="684154" rtl="0" eaLnBrk="1" latinLnBrk="0" hangingPunct="1">
      <a:defRPr sz="900" kern="1200">
        <a:solidFill>
          <a:schemeClr val="tx1"/>
        </a:solidFill>
        <a:latin typeface="+mn-lt"/>
        <a:ea typeface="+mn-ea"/>
        <a:cs typeface="+mn-cs"/>
      </a:defRPr>
    </a:lvl8pPr>
    <a:lvl9pPr marL="2736616" algn="l" defTabSz="684154"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928688" y="746125"/>
            <a:ext cx="4964112" cy="3722688"/>
          </a:xfrm>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a:defRPr/>
            </a:pPr>
            <a:fld id="{5C39E2C0-A5FF-4703-8FEE-F0E4CA40AD5D}" type="slidenum">
              <a:rPr lang="tr-TR" smtClean="0"/>
              <a:pPr>
                <a:defRPr/>
              </a:pPr>
              <a:t>1</a:t>
            </a:fld>
            <a:endParaRPr lang="tr-TR"/>
          </a:p>
        </p:txBody>
      </p:sp>
    </p:spTree>
    <p:extLst>
      <p:ext uri="{BB962C8B-B14F-4D97-AF65-F5344CB8AC3E}">
        <p14:creationId xmlns:p14="http://schemas.microsoft.com/office/powerpoint/2010/main" val="1166208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489858" y="1521732"/>
            <a:ext cx="5551714" cy="1050018"/>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979714" y="2775858"/>
            <a:ext cx="4572000" cy="1251857"/>
          </a:xfrm>
        </p:spPr>
        <p:txBody>
          <a:bodyPr/>
          <a:lstStyle>
            <a:lvl1pPr marL="0" indent="0" algn="ctr">
              <a:buNone/>
              <a:defRPr/>
            </a:lvl1pPr>
            <a:lvl2pPr marL="315771" indent="0" algn="ctr">
              <a:buNone/>
              <a:defRPr/>
            </a:lvl2pPr>
            <a:lvl3pPr marL="631543" indent="0" algn="ctr">
              <a:buNone/>
              <a:defRPr/>
            </a:lvl3pPr>
            <a:lvl4pPr marL="947314" indent="0" algn="ctr">
              <a:buNone/>
              <a:defRPr/>
            </a:lvl4pPr>
            <a:lvl5pPr marL="1263085" indent="0" algn="ctr">
              <a:buNone/>
              <a:defRPr/>
            </a:lvl5pPr>
            <a:lvl6pPr marL="1578856" indent="0" algn="ctr">
              <a:buNone/>
              <a:defRPr/>
            </a:lvl6pPr>
            <a:lvl7pPr marL="1894628" indent="0" algn="ctr">
              <a:buNone/>
              <a:defRPr/>
            </a:lvl7pPr>
            <a:lvl8pPr marL="2210399" indent="0" algn="ctr">
              <a:buNone/>
              <a:defRPr/>
            </a:lvl8pPr>
            <a:lvl9pPr marL="252617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E220258-4B8F-4048-8674-9775870B2CAC}"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4735286" y="196171"/>
            <a:ext cx="1469572" cy="4179661"/>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326572" y="196171"/>
            <a:ext cx="4299858" cy="417966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C9E3AD-87C6-4960-8919-C078C168F78E}"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326572" y="196171"/>
            <a:ext cx="5878286" cy="417966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3560AC3-4D88-4462-986A-C1B07A9853AC}"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2" name="Text Box 12"/>
          <p:cNvSpPr txBox="1">
            <a:spLocks noChangeArrowheads="1"/>
          </p:cNvSpPr>
          <p:nvPr userDrawn="1"/>
        </p:nvSpPr>
        <p:spPr bwMode="auto">
          <a:xfrm>
            <a:off x="260524" y="6566289"/>
            <a:ext cx="8716108" cy="373265"/>
          </a:xfrm>
          <a:prstGeom prst="rect">
            <a:avLst/>
          </a:prstGeom>
          <a:noFill/>
          <a:ln w="9525">
            <a:noFill/>
            <a:miter lim="800000"/>
            <a:headEnd/>
            <a:tailEnd/>
          </a:ln>
        </p:spPr>
        <p:txBody>
          <a:bodyPr lIns="88348" tIns="44175" rIns="88348" bIns="44175">
            <a:spAutoFit/>
          </a:bodyPr>
          <a:lstStyle/>
          <a:p>
            <a:pPr algn="l" defTabSz="883721" rtl="0" fontAlgn="base">
              <a:spcBef>
                <a:spcPct val="50000"/>
              </a:spcBef>
              <a:spcAft>
                <a:spcPct val="0"/>
              </a:spcAft>
              <a:defRPr/>
            </a:pPr>
            <a:r>
              <a:rPr lang="tr-TR" sz="923" b="0" kern="1200" dirty="0">
                <a:solidFill>
                  <a:schemeClr val="tx1"/>
                </a:solidFill>
                <a:latin typeface="+mj-lt"/>
                <a:ea typeface="+mn-ea"/>
                <a:cs typeface="+mn-cs"/>
              </a:rPr>
              <a:t>Kadastro Dairesi Başkanlığı	</a:t>
            </a:r>
            <a:r>
              <a:rPr lang="tr-TR" sz="923" b="0" kern="1200" dirty="0" smtClean="0">
                <a:solidFill>
                  <a:schemeClr val="tx1"/>
                </a:solidFill>
                <a:latin typeface="+mj-lt"/>
                <a:ea typeface="+mn-ea"/>
                <a:cs typeface="+mn-cs"/>
              </a:rPr>
              <a:t>                     			</a:t>
            </a:r>
            <a:r>
              <a:rPr lang="tr-TR" sz="923" b="0" kern="1200" baseline="0" dirty="0" smtClean="0">
                <a:solidFill>
                  <a:schemeClr val="tx1"/>
                </a:solidFill>
                <a:latin typeface="+mj-lt"/>
                <a:ea typeface="+mn-ea"/>
                <a:cs typeface="+mn-cs"/>
              </a:rPr>
              <a:t>                 </a:t>
            </a:r>
            <a:r>
              <a:rPr lang="tr-TR" sz="923" b="0" kern="1200" dirty="0" smtClean="0">
                <a:solidFill>
                  <a:schemeClr val="tx1"/>
                </a:solidFill>
                <a:latin typeface="+mj-lt"/>
                <a:ea typeface="+mn-ea"/>
                <a:cs typeface="+mn-cs"/>
              </a:rPr>
              <a:t>Gayrimenkul Değerleme </a:t>
            </a:r>
            <a:r>
              <a:rPr lang="tr-TR" sz="923" b="0" kern="1200" dirty="0" err="1" smtClean="0">
                <a:solidFill>
                  <a:schemeClr val="tx1"/>
                </a:solidFill>
                <a:latin typeface="+mj-lt"/>
                <a:ea typeface="+mn-ea"/>
                <a:cs typeface="+mn-cs"/>
              </a:rPr>
              <a:t>Çalıştayı</a:t>
            </a:r>
            <a:r>
              <a:rPr lang="tr-TR" sz="923" b="0" kern="1200" dirty="0" smtClean="0">
                <a:solidFill>
                  <a:schemeClr val="tx1"/>
                </a:solidFill>
                <a:latin typeface="+mj-lt"/>
                <a:ea typeface="+mn-ea"/>
                <a:cs typeface="+mn-cs"/>
              </a:rPr>
              <a:t> / 27 Şubat – 3 Mart 2017  – İZMİR</a:t>
            </a:r>
            <a:endParaRPr lang="tr-TR" sz="923" b="0" kern="1200" dirty="0">
              <a:solidFill>
                <a:schemeClr val="tx1"/>
              </a:solidFill>
              <a:latin typeface="+mj-lt"/>
              <a:ea typeface="+mn-ea"/>
              <a:cs typeface="+mn-cs"/>
            </a:endParaRPr>
          </a:p>
        </p:txBody>
      </p:sp>
      <p:grpSp>
        <p:nvGrpSpPr>
          <p:cNvPr id="4" name="Group 14"/>
          <p:cNvGrpSpPr>
            <a:grpSpLocks/>
          </p:cNvGrpSpPr>
          <p:nvPr userDrawn="1"/>
        </p:nvGrpSpPr>
        <p:grpSpPr bwMode="auto">
          <a:xfrm>
            <a:off x="0" y="785814"/>
            <a:ext cx="9144000" cy="65087"/>
            <a:chOff x="-12" y="3963"/>
            <a:chExt cx="5645" cy="68"/>
          </a:xfrm>
        </p:grpSpPr>
        <p:sp>
          <p:nvSpPr>
            <p:cNvPr id="5" name="Rectangle 15"/>
            <p:cNvSpPr>
              <a:spLocks noChangeArrowheads="1"/>
            </p:cNvSpPr>
            <p:nvPr userDrawn="1"/>
          </p:nvSpPr>
          <p:spPr bwMode="auto">
            <a:xfrm>
              <a:off x="-12" y="3963"/>
              <a:ext cx="581" cy="68"/>
            </a:xfrm>
            <a:prstGeom prst="rect">
              <a:avLst/>
            </a:prstGeom>
            <a:solidFill>
              <a:srgbClr val="0033CC"/>
            </a:solidFill>
            <a:ln w="9525">
              <a:noFill/>
              <a:miter lim="800000"/>
              <a:headEnd/>
              <a:tailEnd/>
            </a:ln>
          </p:spPr>
          <p:txBody>
            <a:bodyPr wrap="none" lIns="127921" tIns="63962" rIns="127921" bIns="63962" anchor="ctr"/>
            <a:lstStyle/>
            <a:p>
              <a:pPr defTabSz="883721">
                <a:defRPr/>
              </a:pPr>
              <a:endParaRPr lang="en-US" sz="1754" b="0" dirty="0"/>
            </a:p>
          </p:txBody>
        </p:sp>
        <p:sp>
          <p:nvSpPr>
            <p:cNvPr id="6" name="Rectangle 16"/>
            <p:cNvSpPr>
              <a:spLocks noChangeArrowheads="1"/>
            </p:cNvSpPr>
            <p:nvPr userDrawn="1"/>
          </p:nvSpPr>
          <p:spPr bwMode="auto">
            <a:xfrm>
              <a:off x="543" y="3963"/>
              <a:ext cx="582" cy="68"/>
            </a:xfrm>
            <a:prstGeom prst="rect">
              <a:avLst/>
            </a:prstGeom>
            <a:solidFill>
              <a:srgbClr val="FF9933"/>
            </a:solidFill>
            <a:ln w="9525">
              <a:noFill/>
              <a:miter lim="800000"/>
              <a:headEnd/>
              <a:tailEnd/>
            </a:ln>
          </p:spPr>
          <p:txBody>
            <a:bodyPr wrap="none" lIns="127921" tIns="63962" rIns="127921" bIns="63962" anchor="ctr"/>
            <a:lstStyle/>
            <a:p>
              <a:pPr algn="ctr" defTabSz="883721">
                <a:defRPr/>
              </a:pPr>
              <a:endParaRPr lang="en-US" sz="1754" dirty="0">
                <a:latin typeface="Verdana" pitchFamily="34" charset="0"/>
              </a:endParaRPr>
            </a:p>
          </p:txBody>
        </p:sp>
        <p:sp>
          <p:nvSpPr>
            <p:cNvPr id="7" name="Rectangle 17"/>
            <p:cNvSpPr>
              <a:spLocks noChangeArrowheads="1"/>
            </p:cNvSpPr>
            <p:nvPr userDrawn="1"/>
          </p:nvSpPr>
          <p:spPr bwMode="auto">
            <a:xfrm>
              <a:off x="1110" y="3963"/>
              <a:ext cx="582" cy="68"/>
            </a:xfrm>
            <a:prstGeom prst="rect">
              <a:avLst/>
            </a:prstGeom>
            <a:solidFill>
              <a:srgbClr val="A6A6A6"/>
            </a:solidFill>
            <a:ln w="9525">
              <a:noFill/>
              <a:miter lim="800000"/>
              <a:headEnd/>
              <a:tailEnd/>
            </a:ln>
          </p:spPr>
          <p:txBody>
            <a:bodyPr wrap="none" lIns="127921" tIns="63962" rIns="127921" bIns="63962" anchor="ctr"/>
            <a:lstStyle/>
            <a:p>
              <a:pPr algn="ctr" defTabSz="883721">
                <a:defRPr/>
              </a:pPr>
              <a:r>
                <a:rPr lang="tr-TR" sz="1754" dirty="0">
                  <a:solidFill>
                    <a:srgbClr val="91002C"/>
                  </a:solidFill>
                  <a:latin typeface="Verdana" pitchFamily="34" charset="0"/>
                </a:rPr>
                <a:t> </a:t>
              </a:r>
            </a:p>
          </p:txBody>
        </p:sp>
        <p:sp>
          <p:nvSpPr>
            <p:cNvPr id="8" name="Rectangle 18"/>
            <p:cNvSpPr>
              <a:spLocks noChangeArrowheads="1"/>
            </p:cNvSpPr>
            <p:nvPr userDrawn="1"/>
          </p:nvSpPr>
          <p:spPr bwMode="auto">
            <a:xfrm>
              <a:off x="1677" y="3963"/>
              <a:ext cx="582" cy="68"/>
            </a:xfrm>
            <a:prstGeom prst="rect">
              <a:avLst/>
            </a:prstGeom>
            <a:solidFill>
              <a:srgbClr val="BFBFBF"/>
            </a:solidFill>
            <a:ln w="9525">
              <a:noFill/>
              <a:miter lim="800000"/>
              <a:headEnd/>
              <a:tailEnd/>
            </a:ln>
          </p:spPr>
          <p:txBody>
            <a:bodyPr wrap="none" lIns="127921" tIns="63962" rIns="127921" bIns="63962" anchor="ctr"/>
            <a:lstStyle/>
            <a:p>
              <a:pPr defTabSz="883721">
                <a:defRPr/>
              </a:pPr>
              <a:endParaRPr lang="en-US" sz="1754" b="0" dirty="0"/>
            </a:p>
          </p:txBody>
        </p:sp>
        <p:sp>
          <p:nvSpPr>
            <p:cNvPr id="9" name="Rectangle 19"/>
            <p:cNvSpPr>
              <a:spLocks noChangeArrowheads="1"/>
            </p:cNvSpPr>
            <p:nvPr userDrawn="1"/>
          </p:nvSpPr>
          <p:spPr bwMode="auto">
            <a:xfrm>
              <a:off x="2244" y="3963"/>
              <a:ext cx="3389" cy="68"/>
            </a:xfrm>
            <a:prstGeom prst="rect">
              <a:avLst/>
            </a:prstGeom>
            <a:solidFill>
              <a:srgbClr val="D9D9D9"/>
            </a:solidFill>
            <a:ln w="9525">
              <a:noFill/>
              <a:miter lim="800000"/>
              <a:headEnd/>
              <a:tailEnd/>
            </a:ln>
          </p:spPr>
          <p:txBody>
            <a:bodyPr wrap="none" lIns="127921" tIns="63962" rIns="127921" bIns="63962" anchor="ctr"/>
            <a:lstStyle/>
            <a:p>
              <a:pPr defTabSz="883721">
                <a:defRPr/>
              </a:pPr>
              <a:endParaRPr lang="en-US" sz="1754" b="0" dirty="0"/>
            </a:p>
          </p:txBody>
        </p:sp>
      </p:grpSp>
      <p:grpSp>
        <p:nvGrpSpPr>
          <p:cNvPr id="10" name="Group 14"/>
          <p:cNvGrpSpPr>
            <a:grpSpLocks/>
          </p:cNvGrpSpPr>
          <p:nvPr userDrawn="1"/>
        </p:nvGrpSpPr>
        <p:grpSpPr bwMode="auto">
          <a:xfrm>
            <a:off x="0" y="6500814"/>
            <a:ext cx="9144000" cy="65087"/>
            <a:chOff x="-12" y="3963"/>
            <a:chExt cx="5645" cy="68"/>
          </a:xfrm>
        </p:grpSpPr>
        <p:sp>
          <p:nvSpPr>
            <p:cNvPr id="11" name="Rectangle 15"/>
            <p:cNvSpPr>
              <a:spLocks noChangeArrowheads="1"/>
            </p:cNvSpPr>
            <p:nvPr userDrawn="1"/>
          </p:nvSpPr>
          <p:spPr bwMode="auto">
            <a:xfrm>
              <a:off x="-12" y="3963"/>
              <a:ext cx="581" cy="68"/>
            </a:xfrm>
            <a:prstGeom prst="rect">
              <a:avLst/>
            </a:prstGeom>
            <a:solidFill>
              <a:srgbClr val="0033CC"/>
            </a:solidFill>
            <a:ln w="9525">
              <a:noFill/>
              <a:miter lim="800000"/>
              <a:headEnd/>
              <a:tailEnd/>
            </a:ln>
          </p:spPr>
          <p:txBody>
            <a:bodyPr wrap="none" lIns="127921" tIns="63962" rIns="127921" bIns="63962" anchor="ctr"/>
            <a:lstStyle/>
            <a:p>
              <a:pPr defTabSz="883721">
                <a:defRPr/>
              </a:pPr>
              <a:endParaRPr lang="en-US" sz="1754" b="0" dirty="0"/>
            </a:p>
          </p:txBody>
        </p:sp>
        <p:sp>
          <p:nvSpPr>
            <p:cNvPr id="12" name="Rectangle 16"/>
            <p:cNvSpPr>
              <a:spLocks noChangeArrowheads="1"/>
            </p:cNvSpPr>
            <p:nvPr userDrawn="1"/>
          </p:nvSpPr>
          <p:spPr bwMode="auto">
            <a:xfrm>
              <a:off x="543" y="3963"/>
              <a:ext cx="582" cy="68"/>
            </a:xfrm>
            <a:prstGeom prst="rect">
              <a:avLst/>
            </a:prstGeom>
            <a:solidFill>
              <a:srgbClr val="FF9933"/>
            </a:solidFill>
            <a:ln w="9525">
              <a:noFill/>
              <a:miter lim="800000"/>
              <a:headEnd/>
              <a:tailEnd/>
            </a:ln>
          </p:spPr>
          <p:txBody>
            <a:bodyPr wrap="none" lIns="127921" tIns="63962" rIns="127921" bIns="63962" anchor="ctr"/>
            <a:lstStyle/>
            <a:p>
              <a:pPr algn="ctr" defTabSz="883721">
                <a:defRPr/>
              </a:pPr>
              <a:endParaRPr lang="en-US" sz="1754" dirty="0">
                <a:latin typeface="Verdana" pitchFamily="34" charset="0"/>
              </a:endParaRPr>
            </a:p>
          </p:txBody>
        </p:sp>
        <p:sp>
          <p:nvSpPr>
            <p:cNvPr id="13" name="Rectangle 17"/>
            <p:cNvSpPr>
              <a:spLocks noChangeArrowheads="1"/>
            </p:cNvSpPr>
            <p:nvPr userDrawn="1"/>
          </p:nvSpPr>
          <p:spPr bwMode="auto">
            <a:xfrm>
              <a:off x="1110" y="3963"/>
              <a:ext cx="582" cy="68"/>
            </a:xfrm>
            <a:prstGeom prst="rect">
              <a:avLst/>
            </a:prstGeom>
            <a:solidFill>
              <a:srgbClr val="A6A6A6"/>
            </a:solidFill>
            <a:ln w="9525">
              <a:noFill/>
              <a:miter lim="800000"/>
              <a:headEnd/>
              <a:tailEnd/>
            </a:ln>
          </p:spPr>
          <p:txBody>
            <a:bodyPr wrap="none" lIns="127921" tIns="63962" rIns="127921" bIns="63962" anchor="ctr"/>
            <a:lstStyle/>
            <a:p>
              <a:pPr algn="ctr" defTabSz="883721">
                <a:defRPr/>
              </a:pPr>
              <a:r>
                <a:rPr lang="tr-TR" sz="1754" dirty="0">
                  <a:solidFill>
                    <a:srgbClr val="91002C"/>
                  </a:solidFill>
                  <a:latin typeface="Verdana" pitchFamily="34" charset="0"/>
                </a:rPr>
                <a:t> </a:t>
              </a:r>
            </a:p>
          </p:txBody>
        </p:sp>
        <p:sp>
          <p:nvSpPr>
            <p:cNvPr id="14" name="Rectangle 18"/>
            <p:cNvSpPr>
              <a:spLocks noChangeArrowheads="1"/>
            </p:cNvSpPr>
            <p:nvPr userDrawn="1"/>
          </p:nvSpPr>
          <p:spPr bwMode="auto">
            <a:xfrm>
              <a:off x="1677" y="3963"/>
              <a:ext cx="582" cy="68"/>
            </a:xfrm>
            <a:prstGeom prst="rect">
              <a:avLst/>
            </a:prstGeom>
            <a:solidFill>
              <a:srgbClr val="BFBFBF"/>
            </a:solidFill>
            <a:ln w="9525">
              <a:noFill/>
              <a:miter lim="800000"/>
              <a:headEnd/>
              <a:tailEnd/>
            </a:ln>
          </p:spPr>
          <p:txBody>
            <a:bodyPr wrap="none" lIns="127921" tIns="63962" rIns="127921" bIns="63962" anchor="ctr"/>
            <a:lstStyle/>
            <a:p>
              <a:pPr defTabSz="883721">
                <a:defRPr/>
              </a:pPr>
              <a:endParaRPr lang="en-US" sz="1754" b="0" dirty="0"/>
            </a:p>
          </p:txBody>
        </p:sp>
        <p:sp>
          <p:nvSpPr>
            <p:cNvPr id="15" name="Rectangle 19"/>
            <p:cNvSpPr>
              <a:spLocks noChangeArrowheads="1"/>
            </p:cNvSpPr>
            <p:nvPr userDrawn="1"/>
          </p:nvSpPr>
          <p:spPr bwMode="auto">
            <a:xfrm>
              <a:off x="2244" y="3963"/>
              <a:ext cx="3389" cy="68"/>
            </a:xfrm>
            <a:prstGeom prst="rect">
              <a:avLst/>
            </a:prstGeom>
            <a:solidFill>
              <a:srgbClr val="D9D9D9"/>
            </a:solidFill>
            <a:ln w="9525">
              <a:noFill/>
              <a:miter lim="800000"/>
              <a:headEnd/>
              <a:tailEnd/>
            </a:ln>
          </p:spPr>
          <p:txBody>
            <a:bodyPr wrap="none" lIns="127921" tIns="63962" rIns="127921" bIns="63962" anchor="ctr"/>
            <a:lstStyle/>
            <a:p>
              <a:pPr defTabSz="883721">
                <a:defRPr/>
              </a:pPr>
              <a:endParaRPr lang="en-US" sz="1754" b="0" dirty="0"/>
            </a:p>
          </p:txBody>
        </p:sp>
      </p:grpSp>
      <p:pic>
        <p:nvPicPr>
          <p:cNvPr id="16" name="Picture 44" descr="Tapu ve Kadastro Yeni Logo yazısız"/>
          <p:cNvPicPr>
            <a:picLocks noChangeAspect="1" noChangeArrowheads="1"/>
          </p:cNvPicPr>
          <p:nvPr userDrawn="1"/>
        </p:nvPicPr>
        <p:blipFill>
          <a:blip r:embed="rId2" cstate="print"/>
          <a:srcRect/>
          <a:stretch>
            <a:fillRect/>
          </a:stretch>
        </p:blipFill>
        <p:spPr bwMode="auto">
          <a:xfrm>
            <a:off x="643305" y="55563"/>
            <a:ext cx="655026" cy="73025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515939" y="3147787"/>
            <a:ext cx="5551714" cy="972911"/>
          </a:xfrm>
        </p:spPr>
        <p:txBody>
          <a:bodyPr anchor="t"/>
          <a:lstStyle>
            <a:lvl1pPr algn="l">
              <a:defRPr sz="2769" b="1" cap="all"/>
            </a:lvl1pPr>
          </a:lstStyle>
          <a:p>
            <a:r>
              <a:rPr lang="tr-TR" smtClean="0"/>
              <a:t>Asıl başlık stili için tıklatın</a:t>
            </a:r>
            <a:endParaRPr lang="tr-TR"/>
          </a:p>
        </p:txBody>
      </p:sp>
      <p:sp>
        <p:nvSpPr>
          <p:cNvPr id="3" name="Metin Yer Tutucusu 2"/>
          <p:cNvSpPr>
            <a:spLocks noGrp="1"/>
          </p:cNvSpPr>
          <p:nvPr>
            <p:ph type="body" idx="1"/>
          </p:nvPr>
        </p:nvSpPr>
        <p:spPr>
          <a:xfrm>
            <a:off x="515939" y="2076224"/>
            <a:ext cx="5551714" cy="1071562"/>
          </a:xfrm>
        </p:spPr>
        <p:txBody>
          <a:bodyPr anchor="b"/>
          <a:lstStyle>
            <a:lvl1pPr marL="0" indent="0">
              <a:buNone/>
              <a:defRPr sz="1385"/>
            </a:lvl1pPr>
            <a:lvl2pPr marL="315771" indent="0">
              <a:buNone/>
              <a:defRPr sz="1200"/>
            </a:lvl2pPr>
            <a:lvl3pPr marL="631543" indent="0">
              <a:buNone/>
              <a:defRPr sz="1108"/>
            </a:lvl3pPr>
            <a:lvl4pPr marL="947314" indent="0">
              <a:buNone/>
              <a:defRPr sz="923"/>
            </a:lvl4pPr>
            <a:lvl5pPr marL="1263085" indent="0">
              <a:buNone/>
              <a:defRPr sz="923"/>
            </a:lvl5pPr>
            <a:lvl6pPr marL="1578856" indent="0">
              <a:buNone/>
              <a:defRPr sz="923"/>
            </a:lvl6pPr>
            <a:lvl7pPr marL="1894628" indent="0">
              <a:buNone/>
              <a:defRPr sz="923"/>
            </a:lvl7pPr>
            <a:lvl8pPr marL="2210399" indent="0">
              <a:buNone/>
              <a:defRPr sz="923"/>
            </a:lvl8pPr>
            <a:lvl9pPr marL="2526170" indent="0">
              <a:buNone/>
              <a:defRPr sz="923"/>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AB597CB-5E84-47D4-BAAE-1DAB2C32320B}"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326572" y="1143001"/>
            <a:ext cx="2884714" cy="3232831"/>
          </a:xfrm>
        </p:spPr>
        <p:txBody>
          <a:bodyPr/>
          <a:lstStyle>
            <a:lvl1pPr>
              <a:defRPr sz="1939"/>
            </a:lvl1pPr>
            <a:lvl2pPr>
              <a:defRPr sz="1662"/>
            </a:lvl2pPr>
            <a:lvl3pPr>
              <a:defRPr sz="1385"/>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3320144" y="1143001"/>
            <a:ext cx="2884714" cy="3232831"/>
          </a:xfrm>
        </p:spPr>
        <p:txBody>
          <a:bodyPr/>
          <a:lstStyle>
            <a:lvl1pPr>
              <a:defRPr sz="1939"/>
            </a:lvl1pPr>
            <a:lvl2pPr>
              <a:defRPr sz="1662"/>
            </a:lvl2pPr>
            <a:lvl3pPr>
              <a:defRPr sz="1385"/>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441A927-3150-4117-AA12-665DD3BC8203}"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326572" y="1096510"/>
            <a:ext cx="2885849" cy="456973"/>
          </a:xfrm>
        </p:spPr>
        <p:txBody>
          <a:bodyPr anchor="b"/>
          <a:lstStyle>
            <a:lvl1pPr marL="0" indent="0">
              <a:buNone/>
              <a:defRPr sz="1662" b="1"/>
            </a:lvl1pPr>
            <a:lvl2pPr marL="315771" indent="0">
              <a:buNone/>
              <a:defRPr sz="1385" b="1"/>
            </a:lvl2pPr>
            <a:lvl3pPr marL="631543" indent="0">
              <a:buNone/>
              <a:defRPr sz="1200" b="1"/>
            </a:lvl3pPr>
            <a:lvl4pPr marL="947314" indent="0">
              <a:buNone/>
              <a:defRPr sz="1108" b="1"/>
            </a:lvl4pPr>
            <a:lvl5pPr marL="1263085" indent="0">
              <a:buNone/>
              <a:defRPr sz="1108" b="1"/>
            </a:lvl5pPr>
            <a:lvl6pPr marL="1578856" indent="0">
              <a:buNone/>
              <a:defRPr sz="1108" b="1"/>
            </a:lvl6pPr>
            <a:lvl7pPr marL="1894628" indent="0">
              <a:buNone/>
              <a:defRPr sz="1108" b="1"/>
            </a:lvl7pPr>
            <a:lvl8pPr marL="2210399" indent="0">
              <a:buNone/>
              <a:defRPr sz="1108" b="1"/>
            </a:lvl8pPr>
            <a:lvl9pPr marL="2526170" indent="0">
              <a:buNone/>
              <a:defRPr sz="1108" b="1"/>
            </a:lvl9pPr>
          </a:lstStyle>
          <a:p>
            <a:pPr lvl="0"/>
            <a:r>
              <a:rPr lang="tr-TR" smtClean="0"/>
              <a:t>Asıl metin stillerini düzenlemek için tıklatın</a:t>
            </a:r>
          </a:p>
        </p:txBody>
      </p:sp>
      <p:sp>
        <p:nvSpPr>
          <p:cNvPr id="4" name="İçerik Yer Tutucusu 3"/>
          <p:cNvSpPr>
            <a:spLocks noGrp="1"/>
          </p:cNvSpPr>
          <p:nvPr>
            <p:ph sz="half" idx="2"/>
          </p:nvPr>
        </p:nvSpPr>
        <p:spPr>
          <a:xfrm>
            <a:off x="326572" y="1553483"/>
            <a:ext cx="2885849" cy="2822349"/>
          </a:xfrm>
        </p:spPr>
        <p:txBody>
          <a:bodyPr/>
          <a:lstStyle>
            <a:lvl1pPr>
              <a:defRPr sz="1662"/>
            </a:lvl1pPr>
            <a:lvl2pPr>
              <a:defRPr sz="1385"/>
            </a:lvl2pPr>
            <a:lvl3pPr>
              <a:defRPr sz="1200"/>
            </a:lvl3pPr>
            <a:lvl4pPr>
              <a:defRPr sz="1108"/>
            </a:lvl4pPr>
            <a:lvl5pPr>
              <a:defRPr sz="1108"/>
            </a:lvl5pPr>
            <a:lvl6pPr>
              <a:defRPr sz="1108"/>
            </a:lvl6pPr>
            <a:lvl7pPr>
              <a:defRPr sz="1108"/>
            </a:lvl7pPr>
            <a:lvl8pPr>
              <a:defRPr sz="1108"/>
            </a:lvl8pPr>
            <a:lvl9pPr>
              <a:defRPr sz="1108"/>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3317875" y="1096510"/>
            <a:ext cx="2886982" cy="456973"/>
          </a:xfrm>
        </p:spPr>
        <p:txBody>
          <a:bodyPr anchor="b"/>
          <a:lstStyle>
            <a:lvl1pPr marL="0" indent="0">
              <a:buNone/>
              <a:defRPr sz="1662" b="1"/>
            </a:lvl1pPr>
            <a:lvl2pPr marL="315771" indent="0">
              <a:buNone/>
              <a:defRPr sz="1385" b="1"/>
            </a:lvl2pPr>
            <a:lvl3pPr marL="631543" indent="0">
              <a:buNone/>
              <a:defRPr sz="1200" b="1"/>
            </a:lvl3pPr>
            <a:lvl4pPr marL="947314" indent="0">
              <a:buNone/>
              <a:defRPr sz="1108" b="1"/>
            </a:lvl4pPr>
            <a:lvl5pPr marL="1263085" indent="0">
              <a:buNone/>
              <a:defRPr sz="1108" b="1"/>
            </a:lvl5pPr>
            <a:lvl6pPr marL="1578856" indent="0">
              <a:buNone/>
              <a:defRPr sz="1108" b="1"/>
            </a:lvl6pPr>
            <a:lvl7pPr marL="1894628" indent="0">
              <a:buNone/>
              <a:defRPr sz="1108" b="1"/>
            </a:lvl7pPr>
            <a:lvl8pPr marL="2210399" indent="0">
              <a:buNone/>
              <a:defRPr sz="1108" b="1"/>
            </a:lvl8pPr>
            <a:lvl9pPr marL="2526170" indent="0">
              <a:buNone/>
              <a:defRPr sz="1108" b="1"/>
            </a:lvl9pPr>
          </a:lstStyle>
          <a:p>
            <a:pPr lvl="0"/>
            <a:r>
              <a:rPr lang="tr-TR" smtClean="0"/>
              <a:t>Asıl metin stillerini düzenlemek için tıklatın</a:t>
            </a:r>
          </a:p>
        </p:txBody>
      </p:sp>
      <p:sp>
        <p:nvSpPr>
          <p:cNvPr id="6" name="İçerik Yer Tutucusu 5"/>
          <p:cNvSpPr>
            <a:spLocks noGrp="1"/>
          </p:cNvSpPr>
          <p:nvPr>
            <p:ph sz="quarter" idx="4"/>
          </p:nvPr>
        </p:nvSpPr>
        <p:spPr>
          <a:xfrm>
            <a:off x="3317875" y="1553483"/>
            <a:ext cx="2886982" cy="2822349"/>
          </a:xfrm>
        </p:spPr>
        <p:txBody>
          <a:bodyPr/>
          <a:lstStyle>
            <a:lvl1pPr>
              <a:defRPr sz="1662"/>
            </a:lvl1pPr>
            <a:lvl2pPr>
              <a:defRPr sz="1385"/>
            </a:lvl2pPr>
            <a:lvl3pPr>
              <a:defRPr sz="1200"/>
            </a:lvl3pPr>
            <a:lvl4pPr>
              <a:defRPr sz="1108"/>
            </a:lvl4pPr>
            <a:lvl5pPr>
              <a:defRPr sz="1108"/>
            </a:lvl5pPr>
            <a:lvl6pPr>
              <a:defRPr sz="1108"/>
            </a:lvl6pPr>
            <a:lvl7pPr>
              <a:defRPr sz="1108"/>
            </a:lvl7pPr>
            <a:lvl8pPr>
              <a:defRPr sz="1108"/>
            </a:lvl8pPr>
            <a:lvl9pPr>
              <a:defRPr sz="1108"/>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9A1DCCC-9208-425B-B372-17A8BFEF7966}"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C3B3573-9D1A-4FDA-92E3-F0A529F4FEF3}"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326572" y="195036"/>
            <a:ext cx="2148795" cy="830036"/>
          </a:xfrm>
        </p:spPr>
        <p:txBody>
          <a:bodyPr anchor="b"/>
          <a:lstStyle>
            <a:lvl1pPr algn="l">
              <a:defRPr sz="1385" b="1"/>
            </a:lvl1pPr>
          </a:lstStyle>
          <a:p>
            <a:r>
              <a:rPr lang="tr-TR" smtClean="0"/>
              <a:t>Asıl başlık stili için tıklatın</a:t>
            </a:r>
            <a:endParaRPr lang="tr-TR"/>
          </a:p>
        </p:txBody>
      </p:sp>
      <p:sp>
        <p:nvSpPr>
          <p:cNvPr id="3" name="İçerik Yer Tutucusu 2"/>
          <p:cNvSpPr>
            <a:spLocks noGrp="1"/>
          </p:cNvSpPr>
          <p:nvPr>
            <p:ph idx="1"/>
          </p:nvPr>
        </p:nvSpPr>
        <p:spPr>
          <a:xfrm>
            <a:off x="2553608" y="195037"/>
            <a:ext cx="3651250" cy="4180795"/>
          </a:xfrm>
        </p:spPr>
        <p:txBody>
          <a:bodyPr/>
          <a:lstStyle>
            <a:lvl1pPr>
              <a:defRPr sz="2215"/>
            </a:lvl1pPr>
            <a:lvl2pPr>
              <a:defRPr sz="1939"/>
            </a:lvl2pPr>
            <a:lvl3pPr>
              <a:defRPr sz="1662"/>
            </a:lvl3pPr>
            <a:lvl4pPr>
              <a:defRPr sz="1385"/>
            </a:lvl4pPr>
            <a:lvl5pPr>
              <a:defRPr sz="1385"/>
            </a:lvl5pPr>
            <a:lvl6pPr>
              <a:defRPr sz="1385"/>
            </a:lvl6pPr>
            <a:lvl7pPr>
              <a:defRPr sz="1385"/>
            </a:lvl7pPr>
            <a:lvl8pPr>
              <a:defRPr sz="1385"/>
            </a:lvl8pPr>
            <a:lvl9pPr>
              <a:defRPr sz="1385"/>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326572" y="1025073"/>
            <a:ext cx="2148795" cy="3350759"/>
          </a:xfrm>
        </p:spPr>
        <p:txBody>
          <a:bodyPr/>
          <a:lstStyle>
            <a:lvl1pPr marL="0" indent="0">
              <a:buNone/>
              <a:defRPr sz="923"/>
            </a:lvl1pPr>
            <a:lvl2pPr marL="315771" indent="0">
              <a:buNone/>
              <a:defRPr sz="831"/>
            </a:lvl2pPr>
            <a:lvl3pPr marL="631543" indent="0">
              <a:buNone/>
              <a:defRPr sz="646"/>
            </a:lvl3pPr>
            <a:lvl4pPr marL="947314" indent="0">
              <a:buNone/>
              <a:defRPr sz="646"/>
            </a:lvl4pPr>
            <a:lvl5pPr marL="1263085" indent="0">
              <a:buNone/>
              <a:defRPr sz="646"/>
            </a:lvl5pPr>
            <a:lvl6pPr marL="1578856" indent="0">
              <a:buNone/>
              <a:defRPr sz="646"/>
            </a:lvl6pPr>
            <a:lvl7pPr marL="1894628" indent="0">
              <a:buNone/>
              <a:defRPr sz="646"/>
            </a:lvl7pPr>
            <a:lvl8pPr marL="2210399" indent="0">
              <a:buNone/>
              <a:defRPr sz="646"/>
            </a:lvl8pPr>
            <a:lvl9pPr marL="2526170" indent="0">
              <a:buNone/>
              <a:defRPr sz="646"/>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8BA7FB-59AD-42DB-8A43-F7AE873A9641}"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280205" y="3429001"/>
            <a:ext cx="3918858" cy="404813"/>
          </a:xfrm>
        </p:spPr>
        <p:txBody>
          <a:bodyPr anchor="b"/>
          <a:lstStyle>
            <a:lvl1pPr algn="l">
              <a:defRPr sz="1385" b="1"/>
            </a:lvl1pPr>
          </a:lstStyle>
          <a:p>
            <a:r>
              <a:rPr lang="tr-TR" smtClean="0"/>
              <a:t>Asıl başlık stili için tıklatın</a:t>
            </a:r>
            <a:endParaRPr lang="tr-TR"/>
          </a:p>
        </p:txBody>
      </p:sp>
      <p:sp>
        <p:nvSpPr>
          <p:cNvPr id="3" name="Resim Yer Tutucusu 2"/>
          <p:cNvSpPr>
            <a:spLocks noGrp="1"/>
          </p:cNvSpPr>
          <p:nvPr>
            <p:ph type="pic" idx="1"/>
          </p:nvPr>
        </p:nvSpPr>
        <p:spPr>
          <a:xfrm>
            <a:off x="1280205" y="437697"/>
            <a:ext cx="3918858" cy="2939143"/>
          </a:xfrm>
        </p:spPr>
        <p:txBody>
          <a:bodyPr lIns="68415" tIns="34208" rIns="68415" bIns="34208"/>
          <a:lstStyle>
            <a:lvl1pPr marL="0" indent="0">
              <a:buNone/>
              <a:defRPr sz="2215"/>
            </a:lvl1pPr>
            <a:lvl2pPr marL="315771" indent="0">
              <a:buNone/>
              <a:defRPr sz="1939"/>
            </a:lvl2pPr>
            <a:lvl3pPr marL="631543" indent="0">
              <a:buNone/>
              <a:defRPr sz="1662"/>
            </a:lvl3pPr>
            <a:lvl4pPr marL="947314" indent="0">
              <a:buNone/>
              <a:defRPr sz="1385"/>
            </a:lvl4pPr>
            <a:lvl5pPr marL="1263085" indent="0">
              <a:buNone/>
              <a:defRPr sz="1385"/>
            </a:lvl5pPr>
            <a:lvl6pPr marL="1578856" indent="0">
              <a:buNone/>
              <a:defRPr sz="1385"/>
            </a:lvl6pPr>
            <a:lvl7pPr marL="1894628" indent="0">
              <a:buNone/>
              <a:defRPr sz="1385"/>
            </a:lvl7pPr>
            <a:lvl8pPr marL="2210399" indent="0">
              <a:buNone/>
              <a:defRPr sz="1385"/>
            </a:lvl8pPr>
            <a:lvl9pPr marL="2526170" indent="0">
              <a:buNone/>
              <a:defRPr sz="1385"/>
            </a:lvl9pPr>
          </a:lstStyle>
          <a:p>
            <a:pPr lvl="0"/>
            <a:endParaRPr lang="tr-TR" noProof="0" smtClean="0"/>
          </a:p>
        </p:txBody>
      </p:sp>
      <p:sp>
        <p:nvSpPr>
          <p:cNvPr id="4" name="Metin Yer Tutucusu 3"/>
          <p:cNvSpPr>
            <a:spLocks noGrp="1"/>
          </p:cNvSpPr>
          <p:nvPr>
            <p:ph type="body" sz="half" idx="2"/>
          </p:nvPr>
        </p:nvSpPr>
        <p:spPr>
          <a:xfrm>
            <a:off x="1280205" y="3833814"/>
            <a:ext cx="3918858" cy="574901"/>
          </a:xfrm>
        </p:spPr>
        <p:txBody>
          <a:bodyPr/>
          <a:lstStyle>
            <a:lvl1pPr marL="0" indent="0">
              <a:buNone/>
              <a:defRPr sz="923"/>
            </a:lvl1pPr>
            <a:lvl2pPr marL="315771" indent="0">
              <a:buNone/>
              <a:defRPr sz="831"/>
            </a:lvl2pPr>
            <a:lvl3pPr marL="631543" indent="0">
              <a:buNone/>
              <a:defRPr sz="646"/>
            </a:lvl3pPr>
            <a:lvl4pPr marL="947314" indent="0">
              <a:buNone/>
              <a:defRPr sz="646"/>
            </a:lvl4pPr>
            <a:lvl5pPr marL="1263085" indent="0">
              <a:buNone/>
              <a:defRPr sz="646"/>
            </a:lvl5pPr>
            <a:lvl6pPr marL="1578856" indent="0">
              <a:buNone/>
              <a:defRPr sz="646"/>
            </a:lvl6pPr>
            <a:lvl7pPr marL="1894628" indent="0">
              <a:buNone/>
              <a:defRPr sz="646"/>
            </a:lvl7pPr>
            <a:lvl8pPr marL="2210399" indent="0">
              <a:buNone/>
              <a:defRPr sz="646"/>
            </a:lvl8pPr>
            <a:lvl9pPr marL="2526170" indent="0">
              <a:buNone/>
              <a:defRPr sz="646"/>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A20CF33-C5D2-432E-ABDC-BFDFA1D10F77}"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5AFE09-7C08-4A1B-BC6A-3928BE50EAF9}"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64000"/>
          </a:schemeClr>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5710" tIns="47856" rIns="95710" bIns="47856" numCol="1" anchor="ctr" anchorCtr="0" compatLnSpc="1">
            <a:prstTxWarp prst="textNoShape">
              <a:avLst/>
            </a:prstTxWarp>
          </a:bodyPr>
          <a:lstStyle/>
          <a:p>
            <a:pPr lvl="0"/>
            <a:r>
              <a:rPr lang="tr-TR" smtClean="0"/>
              <a:t>Asıl başlık stili için tıklatın</a:t>
            </a:r>
          </a:p>
        </p:txBody>
      </p:sp>
      <p:sp>
        <p:nvSpPr>
          <p:cNvPr id="27651" name="Rectangle 3"/>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a:defRPr sz="1385" b="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algn="ctr">
              <a:defRPr sz="1385" b="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algn="r">
              <a:defRPr sz="1385" b="0"/>
            </a:lvl1pPr>
          </a:lstStyle>
          <a:p>
            <a:pPr>
              <a:defRPr/>
            </a:pPr>
            <a:fld id="{E2B410F7-D4E8-46FC-9255-6DAF1F46FE52}"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txStyles>
    <p:titleStyle>
      <a:lvl1pPr algn="ctr" defTabSz="883649" rtl="0" eaLnBrk="0" fontAlgn="base" hangingPunct="0">
        <a:spcBef>
          <a:spcPct val="0"/>
        </a:spcBef>
        <a:spcAft>
          <a:spcPct val="0"/>
        </a:spcAft>
        <a:defRPr sz="4246">
          <a:solidFill>
            <a:schemeClr val="tx2"/>
          </a:solidFill>
          <a:latin typeface="+mj-lt"/>
          <a:ea typeface="+mj-ea"/>
          <a:cs typeface="+mj-cs"/>
        </a:defRPr>
      </a:lvl1pPr>
      <a:lvl2pPr algn="ctr" defTabSz="883649" rtl="0" eaLnBrk="0" fontAlgn="base" hangingPunct="0">
        <a:spcBef>
          <a:spcPct val="0"/>
        </a:spcBef>
        <a:spcAft>
          <a:spcPct val="0"/>
        </a:spcAft>
        <a:defRPr sz="4246">
          <a:solidFill>
            <a:schemeClr val="tx2"/>
          </a:solidFill>
          <a:latin typeface="Arial" pitchFamily="34" charset="0"/>
        </a:defRPr>
      </a:lvl2pPr>
      <a:lvl3pPr algn="ctr" defTabSz="883649" rtl="0" eaLnBrk="0" fontAlgn="base" hangingPunct="0">
        <a:spcBef>
          <a:spcPct val="0"/>
        </a:spcBef>
        <a:spcAft>
          <a:spcPct val="0"/>
        </a:spcAft>
        <a:defRPr sz="4246">
          <a:solidFill>
            <a:schemeClr val="tx2"/>
          </a:solidFill>
          <a:latin typeface="Arial" pitchFamily="34" charset="0"/>
        </a:defRPr>
      </a:lvl3pPr>
      <a:lvl4pPr algn="ctr" defTabSz="883649" rtl="0" eaLnBrk="0" fontAlgn="base" hangingPunct="0">
        <a:spcBef>
          <a:spcPct val="0"/>
        </a:spcBef>
        <a:spcAft>
          <a:spcPct val="0"/>
        </a:spcAft>
        <a:defRPr sz="4246">
          <a:solidFill>
            <a:schemeClr val="tx2"/>
          </a:solidFill>
          <a:latin typeface="Arial" pitchFamily="34" charset="0"/>
        </a:defRPr>
      </a:lvl4pPr>
      <a:lvl5pPr algn="ctr" defTabSz="883649" rtl="0" eaLnBrk="0" fontAlgn="base" hangingPunct="0">
        <a:spcBef>
          <a:spcPct val="0"/>
        </a:spcBef>
        <a:spcAft>
          <a:spcPct val="0"/>
        </a:spcAft>
        <a:defRPr sz="4246">
          <a:solidFill>
            <a:schemeClr val="tx2"/>
          </a:solidFill>
          <a:latin typeface="Arial" pitchFamily="34" charset="0"/>
        </a:defRPr>
      </a:lvl5pPr>
      <a:lvl6pPr marL="315771" algn="ctr" rtl="0" fontAlgn="base">
        <a:spcBef>
          <a:spcPct val="0"/>
        </a:spcBef>
        <a:spcAft>
          <a:spcPct val="0"/>
        </a:spcAft>
        <a:defRPr sz="3046">
          <a:solidFill>
            <a:schemeClr val="tx2"/>
          </a:solidFill>
          <a:latin typeface="Arial" pitchFamily="34" charset="0"/>
        </a:defRPr>
      </a:lvl6pPr>
      <a:lvl7pPr marL="631543" algn="ctr" rtl="0" fontAlgn="base">
        <a:spcBef>
          <a:spcPct val="0"/>
        </a:spcBef>
        <a:spcAft>
          <a:spcPct val="0"/>
        </a:spcAft>
        <a:defRPr sz="3046">
          <a:solidFill>
            <a:schemeClr val="tx2"/>
          </a:solidFill>
          <a:latin typeface="Arial" pitchFamily="34" charset="0"/>
        </a:defRPr>
      </a:lvl7pPr>
      <a:lvl8pPr marL="947314" algn="ctr" rtl="0" fontAlgn="base">
        <a:spcBef>
          <a:spcPct val="0"/>
        </a:spcBef>
        <a:spcAft>
          <a:spcPct val="0"/>
        </a:spcAft>
        <a:defRPr sz="3046">
          <a:solidFill>
            <a:schemeClr val="tx2"/>
          </a:solidFill>
          <a:latin typeface="Arial" pitchFamily="34" charset="0"/>
        </a:defRPr>
      </a:lvl8pPr>
      <a:lvl9pPr marL="1263085" algn="ctr" rtl="0" fontAlgn="base">
        <a:spcBef>
          <a:spcPct val="0"/>
        </a:spcBef>
        <a:spcAft>
          <a:spcPct val="0"/>
        </a:spcAft>
        <a:defRPr sz="3046">
          <a:solidFill>
            <a:schemeClr val="tx2"/>
          </a:solidFill>
          <a:latin typeface="Arial" pitchFamily="34" charset="0"/>
        </a:defRPr>
      </a:lvl9pPr>
    </p:titleStyle>
    <p:bodyStyle>
      <a:lvl1pPr marL="329720" indent="-329720" algn="l" defTabSz="883649" rtl="0" eaLnBrk="0" fontAlgn="base" hangingPunct="0">
        <a:spcBef>
          <a:spcPct val="20000"/>
        </a:spcBef>
        <a:spcAft>
          <a:spcPct val="0"/>
        </a:spcAft>
        <a:buChar char="•"/>
        <a:defRPr sz="3139">
          <a:solidFill>
            <a:schemeClr val="tx1"/>
          </a:solidFill>
          <a:latin typeface="+mn-lt"/>
          <a:ea typeface="+mn-ea"/>
          <a:cs typeface="+mn-cs"/>
        </a:defRPr>
      </a:lvl1pPr>
      <a:lvl2pPr marL="718056" indent="-274034" algn="l" defTabSz="883649" rtl="0" eaLnBrk="0" fontAlgn="base" hangingPunct="0">
        <a:spcBef>
          <a:spcPct val="20000"/>
        </a:spcBef>
        <a:spcAft>
          <a:spcPct val="0"/>
        </a:spcAft>
        <a:buChar char="–"/>
        <a:defRPr sz="2677">
          <a:solidFill>
            <a:schemeClr val="tx1"/>
          </a:solidFill>
          <a:latin typeface="+mn-lt"/>
        </a:defRPr>
      </a:lvl2pPr>
      <a:lvl3pPr marL="1104928" indent="-221279" algn="l" defTabSz="883649" rtl="0" eaLnBrk="0" fontAlgn="base" hangingPunct="0">
        <a:spcBef>
          <a:spcPct val="20000"/>
        </a:spcBef>
        <a:spcAft>
          <a:spcPct val="0"/>
        </a:spcAft>
        <a:buChar char="•"/>
        <a:defRPr sz="2308">
          <a:solidFill>
            <a:schemeClr val="tx1"/>
          </a:solidFill>
          <a:latin typeface="+mn-lt"/>
        </a:defRPr>
      </a:lvl3pPr>
      <a:lvl4pPr marL="1546020" indent="-221279" algn="l" defTabSz="883649" rtl="0" eaLnBrk="0" fontAlgn="base" hangingPunct="0">
        <a:spcBef>
          <a:spcPct val="20000"/>
        </a:spcBef>
        <a:spcAft>
          <a:spcPct val="0"/>
        </a:spcAft>
        <a:buChar char="–"/>
        <a:defRPr sz="1939">
          <a:solidFill>
            <a:schemeClr val="tx1"/>
          </a:solidFill>
          <a:latin typeface="+mn-lt"/>
        </a:defRPr>
      </a:lvl4pPr>
      <a:lvl5pPr marL="1985646" indent="-216882" algn="l" defTabSz="883649" rtl="0" eaLnBrk="0" fontAlgn="base" hangingPunct="0">
        <a:spcBef>
          <a:spcPct val="20000"/>
        </a:spcBef>
        <a:spcAft>
          <a:spcPct val="0"/>
        </a:spcAft>
        <a:buChar char="»"/>
        <a:defRPr sz="1939">
          <a:solidFill>
            <a:schemeClr val="tx1"/>
          </a:solidFill>
          <a:latin typeface="+mn-lt"/>
        </a:defRPr>
      </a:lvl5pPr>
      <a:lvl6pPr marL="1736742" indent="-157886" algn="l" rtl="0" fontAlgn="base">
        <a:spcBef>
          <a:spcPct val="20000"/>
        </a:spcBef>
        <a:spcAft>
          <a:spcPct val="0"/>
        </a:spcAft>
        <a:buChar char="»"/>
        <a:defRPr sz="1385">
          <a:solidFill>
            <a:schemeClr val="tx1"/>
          </a:solidFill>
          <a:latin typeface="+mn-lt"/>
        </a:defRPr>
      </a:lvl6pPr>
      <a:lvl7pPr marL="2052514" indent="-157886" algn="l" rtl="0" fontAlgn="base">
        <a:spcBef>
          <a:spcPct val="20000"/>
        </a:spcBef>
        <a:spcAft>
          <a:spcPct val="0"/>
        </a:spcAft>
        <a:buChar char="»"/>
        <a:defRPr sz="1385">
          <a:solidFill>
            <a:schemeClr val="tx1"/>
          </a:solidFill>
          <a:latin typeface="+mn-lt"/>
        </a:defRPr>
      </a:lvl7pPr>
      <a:lvl8pPr marL="2368285" indent="-157886" algn="l" rtl="0" fontAlgn="base">
        <a:spcBef>
          <a:spcPct val="20000"/>
        </a:spcBef>
        <a:spcAft>
          <a:spcPct val="0"/>
        </a:spcAft>
        <a:buChar char="»"/>
        <a:defRPr sz="1385">
          <a:solidFill>
            <a:schemeClr val="tx1"/>
          </a:solidFill>
          <a:latin typeface="+mn-lt"/>
        </a:defRPr>
      </a:lvl8pPr>
      <a:lvl9pPr marL="2684056" indent="-157886" algn="l" rtl="0" fontAlgn="base">
        <a:spcBef>
          <a:spcPct val="20000"/>
        </a:spcBef>
        <a:spcAft>
          <a:spcPct val="0"/>
        </a:spcAft>
        <a:buChar char="»"/>
        <a:defRPr sz="1385">
          <a:solidFill>
            <a:schemeClr val="tx1"/>
          </a:solidFill>
          <a:latin typeface="+mn-lt"/>
        </a:defRPr>
      </a:lvl9pPr>
    </p:bodyStyle>
    <p:otherStyle>
      <a:defPPr>
        <a:defRPr lang="tr-TR"/>
      </a:defPPr>
      <a:lvl1pPr marL="0" algn="l" defTabSz="631543" rtl="0" eaLnBrk="1" latinLnBrk="0" hangingPunct="1">
        <a:defRPr sz="1200" kern="1200">
          <a:solidFill>
            <a:schemeClr val="tx1"/>
          </a:solidFill>
          <a:latin typeface="+mn-lt"/>
          <a:ea typeface="+mn-ea"/>
          <a:cs typeface="+mn-cs"/>
        </a:defRPr>
      </a:lvl1pPr>
      <a:lvl2pPr marL="315771" algn="l" defTabSz="631543" rtl="0" eaLnBrk="1" latinLnBrk="0" hangingPunct="1">
        <a:defRPr sz="1200" kern="1200">
          <a:solidFill>
            <a:schemeClr val="tx1"/>
          </a:solidFill>
          <a:latin typeface="+mn-lt"/>
          <a:ea typeface="+mn-ea"/>
          <a:cs typeface="+mn-cs"/>
        </a:defRPr>
      </a:lvl2pPr>
      <a:lvl3pPr marL="631543" algn="l" defTabSz="631543" rtl="0" eaLnBrk="1" latinLnBrk="0" hangingPunct="1">
        <a:defRPr sz="1200" kern="1200">
          <a:solidFill>
            <a:schemeClr val="tx1"/>
          </a:solidFill>
          <a:latin typeface="+mn-lt"/>
          <a:ea typeface="+mn-ea"/>
          <a:cs typeface="+mn-cs"/>
        </a:defRPr>
      </a:lvl3pPr>
      <a:lvl4pPr marL="947314" algn="l" defTabSz="631543" rtl="0" eaLnBrk="1" latinLnBrk="0" hangingPunct="1">
        <a:defRPr sz="1200" kern="1200">
          <a:solidFill>
            <a:schemeClr val="tx1"/>
          </a:solidFill>
          <a:latin typeface="+mn-lt"/>
          <a:ea typeface="+mn-ea"/>
          <a:cs typeface="+mn-cs"/>
        </a:defRPr>
      </a:lvl4pPr>
      <a:lvl5pPr marL="1263085" algn="l" defTabSz="631543" rtl="0" eaLnBrk="1" latinLnBrk="0" hangingPunct="1">
        <a:defRPr sz="1200" kern="1200">
          <a:solidFill>
            <a:schemeClr val="tx1"/>
          </a:solidFill>
          <a:latin typeface="+mn-lt"/>
          <a:ea typeface="+mn-ea"/>
          <a:cs typeface="+mn-cs"/>
        </a:defRPr>
      </a:lvl5pPr>
      <a:lvl6pPr marL="1578856" algn="l" defTabSz="631543" rtl="0" eaLnBrk="1" latinLnBrk="0" hangingPunct="1">
        <a:defRPr sz="1200" kern="1200">
          <a:solidFill>
            <a:schemeClr val="tx1"/>
          </a:solidFill>
          <a:latin typeface="+mn-lt"/>
          <a:ea typeface="+mn-ea"/>
          <a:cs typeface="+mn-cs"/>
        </a:defRPr>
      </a:lvl6pPr>
      <a:lvl7pPr marL="1894628" algn="l" defTabSz="631543" rtl="0" eaLnBrk="1" latinLnBrk="0" hangingPunct="1">
        <a:defRPr sz="1200" kern="1200">
          <a:solidFill>
            <a:schemeClr val="tx1"/>
          </a:solidFill>
          <a:latin typeface="+mn-lt"/>
          <a:ea typeface="+mn-ea"/>
          <a:cs typeface="+mn-cs"/>
        </a:defRPr>
      </a:lvl7pPr>
      <a:lvl8pPr marL="2210399" algn="l" defTabSz="631543" rtl="0" eaLnBrk="1" latinLnBrk="0" hangingPunct="1">
        <a:defRPr sz="1200" kern="1200">
          <a:solidFill>
            <a:schemeClr val="tx1"/>
          </a:solidFill>
          <a:latin typeface="+mn-lt"/>
          <a:ea typeface="+mn-ea"/>
          <a:cs typeface="+mn-cs"/>
        </a:defRPr>
      </a:lvl8pPr>
      <a:lvl9pPr marL="2526170" algn="l" defTabSz="631543"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b.gov.tr/turkce/index.php?Sayfa=anasayf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gguzel@tkgm.gov.t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9"/>
          <p:cNvSpPr>
            <a:spLocks noChangeArrowheads="1"/>
          </p:cNvSpPr>
          <p:nvPr/>
        </p:nvSpPr>
        <p:spPr bwMode="auto">
          <a:xfrm>
            <a:off x="285720" y="2835515"/>
            <a:ext cx="8496300" cy="1911250"/>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wrap="square" lIns="88348" tIns="44175" rIns="88348" bIns="44175">
            <a:spAutoFit/>
          </a:bodyPr>
          <a:lstStyle/>
          <a:p>
            <a:pPr algn="ctr" defTabSz="883649">
              <a:spcAft>
                <a:spcPts val="554"/>
              </a:spcAft>
            </a:pPr>
            <a:r>
              <a:rPr lang="tr-TR" sz="2585" dirty="0">
                <a:solidFill>
                  <a:schemeClr val="accent2"/>
                </a:solidFill>
              </a:rPr>
              <a:t>TKGM KADASTRO DAİRESİ BAŞKANLIĞI</a:t>
            </a:r>
          </a:p>
          <a:p>
            <a:pPr algn="ctr" defTabSz="883649">
              <a:spcAft>
                <a:spcPts val="554"/>
              </a:spcAft>
            </a:pPr>
            <a:r>
              <a:rPr lang="tr-TR" sz="2585" dirty="0">
                <a:solidFill>
                  <a:schemeClr val="accent2"/>
                </a:solidFill>
              </a:rPr>
              <a:t>“GAYRİMENKUL DEĞERLEME ÇALIŞTAYI”</a:t>
            </a:r>
          </a:p>
          <a:p>
            <a:pPr algn="ctr" defTabSz="883649">
              <a:spcAft>
                <a:spcPts val="554"/>
              </a:spcAft>
            </a:pPr>
            <a:r>
              <a:rPr lang="tr-TR" sz="2585" dirty="0">
                <a:solidFill>
                  <a:schemeClr val="accent2"/>
                </a:solidFill>
              </a:rPr>
              <a:t>27 Şubat – 3 Mart 2017</a:t>
            </a:r>
          </a:p>
          <a:p>
            <a:pPr algn="ctr" defTabSz="883649">
              <a:spcAft>
                <a:spcPts val="554"/>
              </a:spcAft>
            </a:pPr>
            <a:r>
              <a:rPr lang="tr-TR" sz="2585" dirty="0">
                <a:solidFill>
                  <a:schemeClr val="accent2"/>
                </a:solidFill>
              </a:rPr>
              <a:t>Çeşme, İzmir</a:t>
            </a:r>
            <a:endParaRPr lang="tr-TR" sz="2215" dirty="0">
              <a:solidFill>
                <a:schemeClr val="accent2"/>
              </a:solidFill>
            </a:endParaRPr>
          </a:p>
        </p:txBody>
      </p:sp>
      <p:pic>
        <p:nvPicPr>
          <p:cNvPr id="1028" name="Picture 4" descr="T.C. Çevre ve Şehircilik Bakanlığı">
            <a:hlinkClick r:id="rId3" tooltip="Ana Sayfa"/>
          </p:cNvPr>
          <p:cNvPicPr>
            <a:picLocks noChangeAspect="1" noChangeArrowheads="1"/>
          </p:cNvPicPr>
          <p:nvPr/>
        </p:nvPicPr>
        <p:blipFill>
          <a:blip r:embed="rId4" cstate="print"/>
          <a:srcRect/>
          <a:stretch>
            <a:fillRect/>
          </a:stretch>
        </p:blipFill>
        <p:spPr bwMode="auto">
          <a:xfrm>
            <a:off x="251520" y="989118"/>
            <a:ext cx="1892346" cy="1714512"/>
          </a:xfrm>
          <a:prstGeom prst="rect">
            <a:avLst/>
          </a:prstGeom>
          <a:noFill/>
        </p:spPr>
      </p:pic>
      <p:sp>
        <p:nvSpPr>
          <p:cNvPr id="1036" name="AutoShape 12" descr="data:image/jpeg;base64,/9j/4AAQSkZJRgABAQAAAQABAAD/2wCEAAkGBhQSEBUUEhQWFRQWGRwYGBgXFxQYGBUYGhgYFRgYGBwXGygeFxkkHBYZHy8gJCcpLCwsFh8zNTAqNSYrLCoBCQoKDgwOGg8PGiwkHyQvLCwsLCwsLCwqLCwsLCwsLCwsLCwsKSwqLSwsLCwpLC0sLywsLCwsLCwsLCwsLCwsLP/AABEIAO0A1QMBIgACEQEDEQH/xAAcAAACAgMBAQAAAAAAAAAAAAAEBQMGAAECBwj/xABIEAACAQMCBAQCBgcECQIHAAABAhEDEiEABAUiMUEGE1FhMnEUI0JSgZEHkqGxwdHSM1NighUWF0NUcpOismPwJDREc5TC4f/EABkBAAMBAQEAAAAAAAAAAAAAAAABAgMEBf/EADERAAEDAgQEBAYDAAMAAAAAAAEAAhEDIRIxQVETYYGhBCKR8BQjcbHR4TJiwQVSkv/aAAwDAQACEQMRAD8A9x1mubtZOhC61muZ1udCFBvt6tKmXaYHoCSSTAAj1J1W28aG9SRTppiVqOBUJOYEkKCBnM/t048Qb5qVE2hSzEIA3TmntILfKRrz2pxJkqAhGZnIWCAvwqFn4h9rEZ+KMa6KdHiNKwqPwkBeicH4yNwJW2IBBV1frMiVxIjsT1GmWqLQobpKYehRe+CW83lZZjpE3DE2gRnuekzeN69EL5+1YyDLLcgBEEAeYBeYJ6RBGo4RP8bq+INbK6azVG/2sUOhpVFaYZSafJ8yrEdsD3HrqbiX6TtvTSFuFd6d9NHUgEkEpMHIPt2/DQaNTOFWMRKtu83qUkNSq6oi5LMQqj5k6qvFP0m7emt1JWre4Kqv5tn8APy1S+K7Xd7l0+nVqXLDrTtdFYZu+IwoUd2HrnvpJXKtUIppapDBee8gH1sWLiZJg+vbUOAbE672981102NIcf5EaD7fheh7X9KquSPozyuWipSwOk8xAidS7T9J9J9xSplPKWpILVHWZ+zFpItJBEmJ/f5zQ4Y6RWFTl7re5vtAgsDysJ9ZyPfRtThRt5QKl6qseWi9j3J6yuMiTPyPVTp0sWAmTH67HouOrVFgW4T62nnP0zXtQ3aXBL1uIkLIkj1jrGdTa8F4Xv6tDcK+3UBlJ5SzMSLRIcAdCJOCYjr0m5bb9JlenWf6TQ+qzApQ7U4xDMGg9+oH5aur4JzSA0zyyPQarNlbECYsvSNZqtcO/SFsqxgVgnQjzfq7pH2busGQfcal3/jzZ0TDV1Y+lOakdJkoCBE9zrjcxzP5CFuL2CsGs1XOG/pA2VfC7imrCZRyEYRM4PXpOCdBv+kJKtQUtkprFgT5rArRpgdWaYZwAD8I9p0Gm4ZhJpxZK36zXne64zXQkLUNa8Lzl/JWkzSC4QnIAzbn4Qc51BR45WSvIPmVFUo7l0seBINpqcqDm7A4BnIGsi4Ba4ABM/v9L0vWaC4bxNayXKR2kAz16Ge4Prou7VLNdazXN2su0IXWs1zdrWhCjD66DaFNTWLW1UKZRd2sB1CtTXV2lCcqsfpB26GkjVFuAMR5ppiT0PKpLGcfiPwrnDuILt2TzaDLUtJQpdUSlORhoLxNxlokHvqw+ONjVrCmKVO8AOXLFAiqQAZuMgxJBE9NUXcUNtRp/VgFkCk1lKtfeCVWQMr2lTGBJ6a7aIbhuemXv/Vg8Gcuqu+w8eD4bTW7BktEkAE3XGB17eh1WvEXi5t070qdV6SgQyAUDEGJLQ0G6RMrED10iou9Vp8unk8wKtC4KkmOU+5/HGmdWpURmDrZaoQXWGmEIKKDe1rFgswSRyDudaOFGk7K40Ovv0Q1tV7J0vlnblzn6pPUCODaVBBAYTFQiB8NuM5EAfjOm3DeHqpUU1NzEQzSaqNjAcw2Bj5Ge4Gs4cE+EeXZNikQlzNkkwxCk9LZEYMaeVVrN0pUmRgFUuzB7cGwchgjI7nAzpcXHDmuMbe/fREhrS0tE76oKpw5UWoDt6nmYjzHYqxaCZstvyI5yegmND1N0jcppMSSCV+AmGAUEqJAUAxbiQZ9DY6m5C0mVSYb4hc1ywBIvxYchgQR10HR2PlobWYyvxFmLhDFwVixYGFHzuxqseIEPE/UlYFt/Lbolu42lO2nCuzAG655DAE8qy0wZyD6aSmmfNIclkkqiwFgE3AALzA9hN2pqldQ1rM1xAAWpVYfEMR0PXp+H4kVtnUIPlIqshINwJNpPNlRIg4g9ZI7Y1Y1rDiAE+49Fm4Yzf7IbasgYgBhJ5gHqC60BZy3KT0iR8oxoqntqt1SoqhqAS2GeSuBFwWOXt3wBmdR7zYONve0lxixeymYBk9J9j0zGp03NZKfKgJZRC3WKoESFuyS165OTcIONcr/ABWNxpgRzOX2sea6abOG/eB9NYjPt6qPbGlSQ30RTSVJdaRZ1N2ZFWQRIxeMgY6RrZ3lCkipRAYEyGiktSRgByo5FJUdZOdYab1yQlQqVUA2h7SVDFRznmC2gCOsHWLwt1isDQEk81RQqEm7K2i5jJ7TGOmJ4ASI4gOenP7R1nuvQ4j203Oi4gRn7/R5KKpuwWA+i0zKtlDQYVHPxScWEQsEEmF7dNO9hvKrMKZWxS6zNrW3hi8gGxMTgHHU5OlVAVKcLUFOoxFy1F84IwjmDCoCAxIwVYHHSdT7GqsCnXV3psRBIwDINpLSDMETPTMiNb1WURAxRfPU6ei43VKrczHLTvKJqb1rAoGbTcTUVwV5TyZNxIiIBJn88rbMq1JkNJ0cL8ZZjIBYXtEk4PpBPy1CduiVGYJSplLpRepBF0hmMuOkBfUYIGh0RnCrRuUjmItjE98jHRiAIwPSdc4pOcfL9biB2/3VTxJBab5QOfbmrv4RamTVdCoLW8qxaq8xHT7UlpxI/fZLteT0OFMVN9F0AdS1OmxKsRFtvlx1uyikwSJ16BwRGCXZVGyKbBpQz2uyAetvY9Na2ImVo106QnBfXN+ob9cVakaUKpU5q6zSmtvM41mqwFLEiKtTUC1+uo99UjQtKtcrfh+/W4ZZc/EvCbUNxOig+kNKtGjqO71DmKw9F7rdrTW5zAwOhPUwMD56808TmN0wQRTaoScKom2MA4Hw4bBIJ9dX7iWzFdLLiuZxEGOzDuvtjVe4t4QrEEUG5mBVXwzKIBUc45UkMOvee+tKOEO834+yiqC5sBVlWtZm8nnkQR5Y7CRbJYdY+EE61sNnWquy00LQ2CoPKYIJhuWYZusdRPs/o8D2m1sTeVhW3Bz5CCncxMGbVVW9/sj26zHufHufIWzZrkKJSWUEDkIETnoB+MjXTiLziaOun5KkOwDA4/npsjX8FIFU13p0EWGgGSxUdweUgdcT3zqfanh4dF+tqt0UstYKe4IwF/zft1VUrOa4JaTm93Ad0wQGb0BxAIz6zMGhb3qBVqBVFyl6dq1Bm7yyDgC0sI/ZrE0v7env7o4gzwq70+JUyP7DLACGjIYmRnv1MaG3o2qy7bcziWQC4RMHBBgT6d9VPaNVdA9OoAacSLrLgASJImTABII76dK9RlViRfykhSLT3wSAYI9upHz1iGRf9Km1MYUT8CR0qVdhVWozAmxrZ6yYGIMz1j0nvpTw/dteVZKqVOYvcmSSR/iObjdgY0TU2iq19FadKpTiWReZSQSokKVM3GYHzwdMqdf6YpcDytxRuQl1UirT+FqihWI9D7YHcRoXHomAOqrFfiNJOWqHFRagpuESpeZhkBa04JN0Z7Z1PuKqBgLrSovILDA+JbixM4H2T7dp1FxMyxtLFudlAAkmctdI6gRPyGNLrqwChtvUCqLbZ28cpgkXPaWIEHB6H56lzGvzt79+89SS1sESpF36vcpdCCbbJRSOgB9V6ye5Hvpbvdzb5l9nl1z0PwyMiG7dz+XSNEMNtSlqgCkkgXgFmi3tSJWAbjymSYBPfQm6dXdTQgjNpDELAHe4dyT0BjI1vRbhYMTcR1sP9Nui5DXe03MTz95IelQkswA8gcxy4wvQXZDEfKJn1y78PbfmOPMLiQpKKqzGVGCSBAnrkiDOgH29RUDFgcWm4E2tgyTdm4A/ENZS3RRCQQrHspMR8ECTKjrjp7aK3hXVy17ABHS/p0TLqM+dxJHKZy3Nhn6p7s0p06oaVAaDac0wDkMahkqFxynMdgdR7xkqNcHusaA1MgBrSZBYGYmT+Q6aUbbeXoWEuRyBVCFsnAJEDOTOeoGnm04Wxaa1ILcBa6nyx2BuWnjAMdmMDWZrhhiu0k7C/X9T1usntcWSw27qWmHqC3zAppsIhpYQSQKkEm26YJ9e+Neibateit95QfXqJ/HXn28dKM1FUI+AqTgP0uZogwOh+EE9Op1dvDwH0ZAHvIHMSSSGOSObIj0xrk4wqONo92WtEwSEeNC7x9TgE6h3NInWrRdbOdZLmGs1NUpazXQAsS9CcWqYOke23lof0x+/TDjO4wdVynW5X/D9+uim2WrncbyrFt6k6Ooqe2lXhui9U2qJA6nsvzP8NW0NToCBzP6+n8tYVDhMDNbMGIScllDaFRc5C+x76D8TcUenQ+rYqzG0EU2YmQT9jKdPi7aH3m6LMCxn+Hy1m53BNNgGZZHVYkfKQdY4DMlbB4iAvNRRg+ZXNYeZeHABNSAS6sOUh1ByQOmi9vv1pUyoe+YAZZm4sAxlsqekjPXTz/RtJqyu71CFS2xncqTJNzEnJzgYGTpXxvghoBWo31Kc5UzUK8wIg5YrzVOx+PPQa7Mc2NljhvK5XhKVAWW8GVQKtWogboOZUxaWE9+hnR2w4olSq1KXosZwRAUQc9pB99BbLdgLUakrVTcR9WptQTzKvoO2TPQx01Y6fCaBphXo0ybQCQoVpgA8w5v26xcGR+FTAdEqr1DTRmpp5wDWm2AZAkMQoM/EJHcGdBbjjTuFciHDAFA4QBh3BYQwIgAD10Rv9g21+tpO70xAdHLXKs/ErKeaBHUSOs4Oke53ClBZURVpzDAQxLGMK2CJjPzwNTSa4v5RH7QWga9PwnT1zVM1KjUmWYUurhlYTeQoiY7H7uBnQe08WJt95NElwCJZupS4tVRABAHTv20Nw3hdXdOil3alBLuSrrcIAthQA0EiI9/bVj3PgTbMgVVNMqIBUnPu2eYzmcHXQ3hNtUv9NEEPN2qr+ONtVTeEUmQo8srNcCFcAiCBIEECZ+0O+kp4lUpg3EBi9sXXksJWVUgn37jM99XjxxuPouy25Vabvy0y9RgpIpPcoAyT8WewE+2gOF+EqG72lJq1N0qibmFyPdOfZl6EGNWx7WsD3C2X7Q5ricM81Wtnuy5qJeB9Xew6ggA/DdGQPzjGiEW1qQQUylXlRzlpwCCI6Qe56H5zfvD/AIKoUI8qlc4+23M35nC/gBojiPhParWpVKqP5uTTFEGRbBY4wOo/PQ//AJGiwx79P2s/hHG6qz7PcKhAVjTLA9CpacDEGTnp799S8P8ABu6qMv0k06FF6gtWol9ZiBcEWDy/Cxg+pxq41+IpSok0CKdNA9N0dGFUPbIZTcO7KSSQObqDpSm3VjNanVNOMsfMa4KSKTg1OanC3ZOOdubXmVfG8RpERz1/H3XZRommQQUQfCHDqVAVCSoYeYGMhuaIIWJWMRgRpeKFIHO9LXny1DohZQx5eZFWz0OTjqZ1YNnu13KFfLspMfrA7la0CHWsHBIdfhGDgzzYjXHF6e1CjzNzUgMj89UuhscOMObG+H39e2vOa4tdBOa6HjH/ACSXccBaoCi1gVdPMHlkEWkDnCmmSrGVIhh+OmPhIVgjXT5ZHKXkVOXlF0xOO8DpqZK5qkstB614hiUCU3hg1NipgMVCqA13T56K3P0ls1HpUR6fG/6qxH67a2bVAIgX9+q53UBMo1WPSdRbpzoba1gv22f3YIv4AKOnzJ1zvd3B16TATouZxGS1VY63oZt6NZreCs4Vd4jxCQc6k8PcCasDUqny6PUscFgOsT0H+I/t0qTh253FInbNbBcE3IvMRTKE3I1yjnkCPi66YbvhXEHUqGdVtgKd0rLIWASGpEQDmB6AaH1gPKCAtmUdSmNTi9FHt2pdVBy17w3yE9Pc6K2vEIGTjVfo+Ht6FEsZxJFekB7xNDE+86no8F3gXmZpz0r04OTH+5xA9PTU8WnESPVI0XEz/ie7jcg99RtueTrqu1eBcTnkrAL6NUVj+Ypj92trwPif9+v6y/0aWNm49VXCdsUXVqa5o75lOD+HbUA4FxHvWT81/o1IvA9/3qJ+a/0aZqs3Hr+kxTI0KYU+OjFw/Ee+iU4gjDDDSpeCb3vUT81/o1IvBt399P8At/o1mXM3Hqrh2xTLzR6jQ1DYUqZLJTRCepVVB/YNcLwvdffX/t/p1IvDtz99f2f06nE3/sPVODsUbS3JGpk3XtoFdjuPvL+z+nW6lOqvxOP39wPu4yQPx0pbuEX2KzjnCqO626GsCRSrExIANyZU+xjtHTXbcUQDRVJWO3bvLg/AelpzFv7dDoDA98jkOf8At0sQIguy5p32UdPi5nkBHvMfu1JueIGottQI8ZF6I9p9rgY1L5hEwoLASAUYD0kwmBOhm87mPJBHLKSFMjr9WO0jJ7+2sX4JvBVtkrnYDaIpWpTuJ6lbQAT3VUChDj4hze+mu9FGvSK0alrs6sS71UZlFXzTTvU3hJJAAMCY6artDhb3u1Rha1QlCCIK4i2Pik3ABQxnEDVw4dtaNCmXqBaYX/eVCFkevPFn4xrkqupAeUmeWS2DKmoSjaeGKYaqHdKV9pC0qlRluF1zsKsi8yuQAeXroartUpTTKU26xUpDnGCp5nl1aGIy1QHPw6uFapcgeiEqEwVJYBSPUMAe3ppfwnb1Kgf6XaXJ+AKgCAdCpVmYg+rH8Brlp1IdL+yosOEkKveIPFdVaD+UBTCqYtxEDGe34RpPU8UQGLU3j1JTOagB+LuaTfs1bd54KVgFFTlJN4dQ1yn7ItKhY9wdDbvwOLSAqOPQyDi4j9rt+sdez4fxXhmiAI97riq0XkzMpHwnjRrFgqMAvUkrE3MsATJ+A5jU+/rMT01s8IO3n6rywep7EyT1kyZYn8ToatVzrs4rTduSxFKM1pajdwda1JTqazT4qrAufC1Rl29S2LvNgT0yF65GiOKeIX24Vq1qhrotSrUMqLiYSYUL1J1F4dqFKTWrcfMmAJOFHQdzpru+GJuVU1lYFC1sM9JluW1p8thMj3ONeW8gvJcuwA4bJXQ8d7ey5jViLpWhXtswQ0kehB/HW18b0Lrpq+UQbT9HrySCB1iIkN+z31KvgnaABQj2jAHnbiAOkAXwBrun4P2qiFVwM4FauBnJxf8A+51c0OfZLz8kOPGNN3K072tgkGjuAyg+oAxMHJ1Kni2iqzVNRe4PkVwLT0JuGNSr4S2wYsFe49W86vJjpJvk9ddVvC+3ebw7T1urViD+BfSmjz7I8/JB0PGdCTdUle1qVZ6959ta3HjOjI8up8w9Or65OPaB+OiF8GbMdKX/AH1P6tS/6q7X+6B/zv8A1afyP7dkvmckO/i+gVFtQhsTNOoV9x663tvFlIze47RatXr3m7U48J7T+7j/ADv/AFa6/wBVdsP92P1n/q0fI/t2R8zksHibb/fb9R9dDxFQ++36r60PDm2+4P1n/nrocA2/3B+s389L5H9uyPmcl2OPUPvn9RtJPGGyo76gKXmFRcGmxvssDETmQCPbTscEofdH6zfz10OE0fu/tb+eiaPPsj5nJDq4G2VbzF0CCw+BUgfDNuf26jrUKbqoaozWiIhQOgB6J7aavw+nYgt+8ep7mPX/AA6jHD0+7+0/z0TR59kfM5KGilO/mqOUttK2pkek24EemffTVae2tNkqYGAJLWm4CHBUmQM9ffVd8ScQTZ0GrFGYICSFDMT0AGDgScscDWuH8VWrRSqDYr5hkdWVSGgkXSDyxrJ7KThr2TaagOisuz3BDFvojp5hy4NFnzGXhpHrAuA1Engmg1Tzdwam6eZXz2DqnsqABB87Z0m4dSFpej9n4QgqBiLVOAanvH4ac7DiFTzAKlVEABBSoLXLYtIJYyInueuuJ9LDqunjOGVk/RAAAAAB0AwBoatsgC1WnTp+eVgMwtLegZgC0fnoXiHEfJINStTVT0Uglm/5QDcx+Wg6nE6tQmadSnSjDOpW75qssn+e35axYMRvZZ4oTAcS8qlduXphwJawmwfrZA9zoLc8dZrhTAFvxZBK4nI+zjOdKOI7TzqFWnSKsxQjlYECRAkrMaScZ8NVmqOaTYJBBqVahcMAoklwxjBHrnqM69Sh4aibkz9ljUqOzATVqwrEsG8yIkhromY6HEwfy1BU2Y+6f26U0vClZUfK+YTCnzHjy4rgr0x/aJj/AA+2tDw1WiGVJAaxhUIIudmF0UxICkKAIAk+g13YWiwcsQ52oTVdmPfW9E8L4YKdJFI5gBdBJlo5jJ6ydb1kXLQBd+CF5/8AM3/gNNOPpNNgARJYCCZ+LqCDIPeO2l3hVwhuOAGPTrlQBo7ilZmA8oSxdoCiJkFh17kDJ1zPAxLUZKvcT8MvVovTD1VLKyguXKgnEsA2RHSNI0/Rw4ZiDtoLXAFdwbMAWgmpJXBMGfiPtq6UKVXBdWXMEEqRETMhRmcR7ToE7rcmbUpkfZP1vrEn8jqmVXss1ItBzVfo/o/YEyNsQ0Yt3EgRBtJqSJ1Fvv0c1KnwvQpZGUWvOMRzORGrVQ3NaRegjvbfIwPU57/mNG+YYJCvEEyQYwCc56Y1fxNXdLhtXno/RXW/4pf1an9Wux+i+t/xK/q1P6tXrZVKhU3oxM4tBi3ETJ+LrocbmuWICKYYjq8kAwfkf5ar4qrv2CXCYqgP0Z1f+JX9V/6tTUv0d1l6blf1X/q1c9t5tp81LSOhF0Rj1PX20Om6qX5UGnJEi+7uB1wciNL4qrv2COExVv8A2fuetdQfUB/561/s8qj/AOoX8n/nq212cqLFaSREgkEQSQIb26652b1oPm0zPay4j3+I/IaPiau/ZLhMVWHgKp/fr+T/AM9djwNU/vx+T/z1ZGqViWsQGCQCbxBBgAwc9Dn10ZSpMSAysOmTIHYYzo+Jq79kcJire88IObB5whEVejfMnr6nUK+Dn/vh+Tfz1bKplic5PqdcEfP8zqfiam/ZPgsVbTwbUPSpPyBx85MAaloeHbGFwasv2gjWAf5mlCP8wOmnEgtSiyiqFDAi6YtkMgMg9QxH4jS3bUqgpU6dWud5Zg3OVV+ZB9YE+M82ASR3Os316zhYpcJugRw47RWm6U76bDlK0UVijEGC9Yk08dZuHTRlCk9WnTptVWnTbkUUB57zaWl6rKUp4U5iJgBsjUm13iFwCgpimItpMtpu9YUEFbDgEfEZ7aDrgVqpFGmtODBrVSVJ9fL8qKjfNnA+euBzXaq4hFp4WWgC1K1WCx5l9Sm8dediWDD5iNAHjFVv7Mvu4wRYFo+81aRtb8m+WiP9WWNpqV23BUSBUKvTP+LyiQPa4sTrOJcWr0weWnyqxWwvTwouYG5SF5QYtOSOo66gAmyUdFBXZqjD6RypPKuztJI92xX+dij56L4JRWyoAVp21GhBe/ITyM4rKHVyMkAx761xLerT2z1RTQkLfkElunxMZYnProGt4uRArVA0OxCxBZQHFP6wFgbrjlVBjv012U/CvddIuDTdOWpz1A+YkT+BJjULbf00m/1zVXK1KVROZQohC0MlNgSA5kk1BhZxExrin42RjilUstmR5ROLy0xUiAE+ZJjXaKLwFPEanIp6zXfD96KoY2shVrWVrbgYDfZYgghgZBPXWag2V5pRs6Qai4MZbuY7DUlLjGy2ddabbmmjKwZ1Z5ZSaUdI6ZHTtqBCnkP5hAUuoJIJAkgZAydDb3wdQrt5i1qqqxSovllFAK0xTVkLIXXlAxdqRhxeZO8WTfiHjrYsDG4o5YEMWiSFIJE4kYX/ADaAp+LtqFEVdvA/9RT+Z/H9uom8JKRB3NcjPU0e+Cf7Pr7+w1uh4TVJjcV+YyQTRIJhVyDT9FX9UauKW599EvOpv9b9t083b4/9Rcfy12fGG3II86hBBH9ovQ4OgN74GpVv7WtWbM5akMxE4QaGH6NNr9+r+un9OnFHcpefYJyni6gOlWh/1F1qn4n246VKHczes5MnP46VD9HO1+/V/XX+nXY/R9tvv1f11/p0RQ3KJqbBNm8U0iI82j/1F1zT4/QAgPR7/bU9cnS0eA9v9+p+sv8ATrseB9v96p+sv9OiKO5RNTYJoPEdPHPRx0519I10PEiffpfrrpYPBlD7z/rL/LXY8I0PvP8ArL/LRFHcpfM2CPp8dQTDUskk865JMn9+iKPHVMy1OAJ+NfkP2nSseFqP3n/WX+Wp18PUghFzcxH2l6L+Hqf2aUUdyiamwRP+kFOVZD/nGuG4iD0KfO9TqKnwGmMhm/Mfy1L/AKDpnuwPzGf2aUUdynNTYIH6OtpVfJhuswZzdnnk599cpsc48hQOyAJMlSSYfJhY/HQfiHiFHZxeHaYkKLioJYFjBEKLfmdQ1PEVAKGpk1J9Fcf+ZB1m6p4dublOJ8xZOKO1tVlSxQ0YDGRBJmb5zOk2/wCMPQbFY1Kq9iSaeZ+K2QbZ6fnpTu/ENSphcKeyH/yZvhHyB0k3G7Wm1vNUqkyEQNnOLjEnt7Y6a86v4u+CiD1z9P8AStWte62q43vCTWNz7hzUAAJugAAYCr9lfQas/Cqx8k37ms8KwbzGpHBUoSLjc2MTHc6QHaVSCanlIx7KbmAjAY9J/H8tEbItTILEN1BBW4EHsM+n79cNOqWuh7iTtOXp+FzPBaYB9E54b4oqWsN19bSIttAVAFHfAE9BidOtpv8AY7tvMwWYgmWdbiLSJAYKxlQYPfPU6p+6oq0i5KinqonGcAyMnQEU9sGMsobonae9o6a1Z/yFWnYXPI+z2hMAzGa9PHhzbf3focvVMxbbMvzRasT0jGpaPAKAJIpSSCCS1RpBBUzcxnBiTmIHYaoXgrxLXfeJSutpENy9ZhCRk9PXEa9INX/3nXtUa76rMRkdVs6ng/kFvZbNKS2opAJk5ZiSepJckk4HU9hrNaFQa1rQglEhKdrSLUiskEv1AuI5ScDv8tF7qgzCmqswMdRyk2rOQB69tR+GwGKyAR5uZEj4D10VxbiAp1mEQOxF3uYhFPYazfmqbkgBwirP9tUIIt6sMevSZnvo3abaqJBa6TMsG5cdMdv56G3HHQhAacgER5pBB6ZCfs103GQGtMhpiPrT3IGQkRg6myal3e0c1FF0FYY23QeYwD3jGddcR21SFAaGJIBS6RyMeh69Nbr7lkEtEezOe8dlnvoQceUgnIA7/W/wTSQptvwiryt5zSD0Ytn1BEdP5674hSYwoYhieqyPsk47kakp1nYAiIOfjcfsK41uX9F/Xb+nQmudpt6oAUkGB8Th5PzI7/y1EeD1Ga8VSuSYDNEzHQj0ER/HOtV+J2Na2DE/E57x2XW6fES1M1BlBObnHTrgrOiySl3+1chQWAlsFC4INrn8Rjp+et7bhdVCSat8gDmuMR3EAZOq/uf0g7dCBfcSwWAamCfUleg7xOhOM+KdxYr0rKVO+GqGqr57KVGRMzMflokJSrkwjB6+2uqnp6Y15if0kbnzlYIjU5ttW4hiBNxbqATERiJ66M4d+kvDtXAOLlRA1ykdVMzdPZsDSTlXrc7ny1utLSwXAJOYzoduKW5NNzJgALzL9WrwRMzk6p3+1Gg1IvUouH6Klzc+QCAwEY7zo3b+O9mxUEeWGzL+YAGwLTA69PbTTUPimr51VSwNJrAFDcrdyVInPWY99V+oWGGEH2An8mMave/29AlDUpoYIdCC7AMowwIU8wB66xqW3ruEZF8wyVlnUvAkxgSYPz151fwXEcXNN1cscIeOoVDWotwuesV7z5bT+agL+B1Im5AEBonsG/h6ase58N07yqkoQMqbmkRPKbf4k40q33h9qZIPMRGAGMzGekRmPXXJVo14y/8ANuw/CZo03ZOjoq9v96ZAVKhg+qKD+M6NfeU1HMyDEfGJ+Qj+Go+LcIYqF8p7iwgWyT19vTUe08G1fLV6gFNWuGfjBWm1XoOgIWM+vTU0/DuqACITd4eB5n2UdTjaKoWknw4Bi0T6k9WPuda2Phzc7prypg/aflWOoj2+Wr3wbwtQpANZc0AlnhjkA47D8tPQnf8AITr1qfgBOJ5krLitYZYL7lVzw94OXbMtRnL1FBAgWqJEH3bqcn8tWdFY9BqBt4AIgEj10O+/jofxHfXotphghqwdULjJTIUz6a1pX9Pk5/jrNXhUylI4hWQRSdVBMmUV5PTv01dfDFMVULVFVmKU5MAdmmB2+WvPGq516H4MzRH/ANun+59Z1m4bgKqbpstvSpeZShiLreXyxDT7gdW79Yzp5/oyn/dJ+Q/lpO2656X17wbcFCA0+pIEFu89BOjq/HaCNaaiT6AlozGbRgfPXPiOy2WuJcOpimTaEj7SorMPkIM6B2fCFqqStQ5iPq0BX1ENOl/izj28QW7bbGME1QQ1o7m2I6A99Ufdbrim6271VrHlc0hSuKM7A81iiLysxbJ6dyNAcdkpV+8R+J9jsoWqqvVx9XTVWfOJbso+Z0lqfpL2QVo2rFlnltQYHcntqvbDwDa8vXQsZQySLqwE2Ce2CJHUD56Q77gFWkzqASwAyhBEmYPaPh6fz1JcVBJT/a+J6VXdpuK1tIUw5CJNljC1enVwckxkD5RDxnxdtdzTpqabO6hr3VSimDyn4vh9ZmOwmNec7zet/ZyRR62oIBMYyckTHtphwXf+RTOJZjbYR0ORicr2buDGgzCZmFPu1Fbd/VI6rJgWm1SuSomYwJie4mM6NCVgtWiFnyvrCPLSbWJUkF8kArGJ6mNDVOL1KSQrMtQSzQSfOL2kqIAKgic9f36K2PHtv9CrF5p7k01oqxLsQOpUD7NO2mg63Sx6504kIgEJDSri/lcMAxBALKtvKWaO46xMfAPlrt9/bVCgEkDMQTMFrZ7/AM9A0D5IYESzR2wo6x/zf4TqxptKVCkK1OrYxS6y/wCsqEwIj7DIbiSMCQR00GEGEk4tukmwKQ6khhPIvYwOpaTBP+HRG4UVlotOGPlgSCfMi7oDK4IiepnUPBaCMtS5CSJyCCfQYOWk9vbUVe+hhVtypBMEhwOq9xMf+40TeAiRMJ/T4xutuhWg0MoPmQtwHW4wQQCJmfb5aRcOqVXr+YtSXDBizMLut05OBp9veO+RTV6Llaj1L6qBjE2rJJjoSBjIx89Kt/u715lC3THw/BcrWgADoSRHWT8tIGyA6y9c4R4v29VIr1BSqotrBUUqx7OetrH09tWFlo1FD0qvIRINOmjIcdQ3SP4mNeEbTiK0qgsJhhawUACorEszN6MF6HBEDVobilQ1PM2v/wANTgCaTtaq8vM2YyQcDriJnVYoCWKF6elOnf8AE7cpNpowD1ySFx7D5euUHH6fKkKRNSpAtKz/APDVB0IHcaWbHx7XNop1hXIkMjqZMk2x8LYEdLu+i+JVt3Xpg1KSEhngUyQVVqb08h4ugtMjRMqwUUN0RTUkRgCPTA6/jodt8cZ6dNKuHcUtqGkwqIygAhlMQQBMrIEdc/P1h5QQMJhW9xA/8f467mEHJcrpGaAqV51F5p01Xhyt0uH5Efw1weHZ9f460USgEfWaYDYn01rQiUhG081hYVDN0VnVZyRi45z2Gnew4vuKFPyyq0zYFDAeYbgCFnsJmcA4HTVX4rwoVQLvs9Pbmu0JSqbzbWtkoAGUVJNNiV6K4ypMRB9OmsfEteDfLRXQc2LK+Gi9QK9Sqz2j4riQHgC4LNoOT1A76lpUUuLUqYrVRlRkC7BF0e4z1MfPVT4V48V6jB2+jOwA8up0bIBKv8LY+RHoemrqd1Rpik9Om3mXKLQQAQJZiTEQFlu0wPXXDBldAVG4/u+KuXfc1SlFSBZtSFpKcYqE857A3Yn10gqipUFNVQ0qdMkoyMKbXOReQhHMpgHkAOvZPEVNTSvqMlJFks7NYLQMQTkCT15eg7a884v4l2lQRtaVbdOBaxoKadEmcMzsObJ73d9Mygzokm/3W48sUw71ERrhEFgRm6z407/F6nSStv6l0l5JgYY++MdCP3HRtfbVwBUSjTaSbEQ3BcXewMZ6emo+Jb2rTqC9FdyBzOoRhj4gwyYnFwIwNTCziM0EVUsFdhcTMRJXPwiOpnMY6aY1BSpqhAJlCwxJYqYCnGMd57aSUuHK7G1iHBDRVxMTdbUXlImDJCzbrOMeYso029FbtUgk8p6MBHUGcaZaqI0Wbu+s5dAvLBgGSvsfeR8sidScXqU7Ya65uYiBKxgRjM5ydc8HWlTAeqxQOIUzg9LjAzMwPaD11lbbUq6qUb6w/ZjIHNAM9cCZE9Y0apZH6IfbC/6stBqc9xzzL295j92uNzw5g5jJKXAGZCxgZ/ZnpovbNYzEzyrAPYRAz92es++uNnupquKbfVyCcgGMT8hPLpyVUnRE+Dd6aDtUanehggnsySZE4aATgkDPtp34s4tR3CsaFOx15hyqBBOVgYDBp9iND8Lp02pqitKpgkAgXGMkHuTjUPEOEtSVhJVlby+aIuMuJbt0x+InUF0lSXSVV6gYPY5MXCQSe8Z/LR/E6kqogzTbmnpPQD/tHtnR26QV0TyxfVi6LecspFygj4hEmdbrIFN8CpUAJq5mmpU5Fv8AvHnv8M/e66uZVTMIvh2wXDMLA6A2LhnCiWZJ+EScsfwDdrFQ2rbig/IEp03ECbVyDFp7ucZPc9sRWGYsQZPTmYzdUMkyZynb316fw7dLyU35kKBUSB1ABJaPsyViO5Py1MJFmpVZ4dS3NFrkWgFY+WF3FN1diT8VySXbpgD+J023Pi1dsr+ft6lNWNruttancDADlGx0+BZjue2oeMcfsUKltbcKWFgZQtI3QF83pTQR/Z8pPfQGw8NO1XzeIy9QA2Uotornm8tO7CJJggzOeuqVprsd19IHnMxCYCtDI5JFsDuBkQMaO+i/H5iBaci1gChUfNRcDMRGckaJ21FbAwPlYCwIJkZCAgi9ox7jqdQce8cfR1CAX12xTogK1w6BnJHIvv1MQO+lmiZXHE/E67NLqhaCYVGNz1T2CiZHuZgdTnTSl4jQ00Y04YqCQWOCRJGqhwzwuwqfSd2wqVz0H2af+FR0AHpo/cpnXo+HouIly46tQAwE6fxCD9gD8/56zSRNmdZrq4YWGMplvtjA0z4fWdduqhFdXRAwZQwIAYYBwevftqfiu2x013w0RRT/AJB+9tc/inSwfVa+EEPIVb434JoVhyUysTylZXPpmV1X6XhvebWm609w9GkaYcqQlS1kI+AsDYe/LGNXt9kzVGYPWUK4OAzITAIHXpJ+H311xPh5o0GvN6VVPIytyAKSZljaD6mcka89d8bLynhHFdr55q7lqp3AuAeu7VFZpABUkxEEmG7x21bK7I9DmvFslfKVREdCVkLH/LGtcd/Rd9IUGkHViZhkNpLR3zA9/Y9NUTc8M33DasQ6ZNquCaZAIIt7e+NIhSr3S2I+jhw/mcpnlxTjKhrshfWfuzpRvXRradQLUEkrdNoH+B1+zaMAe2g9n47Rh5dUnbOAYYZVmgDD/Zn39OurPwHdbR7PpCcwVgLCsASIZugLd7vWdJNUrjHhRUH1NRkBGVczgRhbc9DGZ/foanwLc7VVLKwpFSXMB6ZkYBBlSRM59NeiHw4r02ckVFuECAGCmI5eoiQJ7R1zqLZ06nlope4IkMwfDel2f/6Y76RKkrx36RTcw9Mo3S5Mjr/dsffsw66Zbrg3LRNPLVKjAMgcm1AFkIRcAM5iJkSdX3e+DtmtQswipBPlqBItyOTouAINQf5TM6864ru6lWuwpPfLSQl2SPhuYn6xh84HYDV5qs0w3e9nbuirkECSFDOJ+0CMRHz1uvwcJtIBDhlvkASpEyDIB9MfjorhfmMLtxTDNGDUDB56ZYc5BGcyM6PNGg1KKTE3GQtSQEPaHQfP4gNZExYLGYsEJsqiS2Ap5S5GBcwBJE5iep9dErtfPqeUe7BmuOQegZYyzEdAOpn8Id5tfLZWdxME2IQb5nmJkqigA5yfQHXdPfVJ8znWjTYA+WjMhSR8Q6OCRm64x+A0gLygC6kqbZr1o7VecypVxDMqG0lyBhZzAgdOp02o+FQAiAAVMhi3WMQFBxlsE+gmR01Zthxva1fKqUfLqCLIUXEEc8SeZIzAJGOx1LVph6jMmGKRGSRM9gLwcTkemcHVLSIVN4xsFpVyWQCkD9mBODPyN0QI7jTpeHHcosVPJFSIsweUGbWYDBDQRgmOupdtL7lBW8qtTC22A/bNsMHPLUYZAM8sQR6k7UoKtyjlV2JvUSrEYuHQKYA7dQdMlUVWb24dWNMbe+kTcalAnzWt6s6t1B6Wgxg9dWjh3iSluaI8qopqMTYGW1i33TSbJAwCyxkdZxpkdvRY31iysST5eCGiQpaPs+x7Z1QuPeXu9ytGlSFaurAPVQlRTAOFUr1YfkPnozSTPxB4htq/R9ugqbmAAuTToYyevXMx+J92Ph3wcaAatVJqbh8s7ZM941YvDfgmjsxcqkuerNkycmT3OrGlEEdBrqosDfM5YVHE+VqpzbZm6jQu82ZDdNXwbJemhN7wsN+GvQb4gErhdScLqpJS1mrHU4VEa1q+I1LC4LriaY1DsR9Wn/KP3tplvUkarz76unKu2LquLhVpicnsRI664KsuYAF2UYY8kplS4TuaktTr2Jc0CYgjk7J0xMft7aIo8A3H+8qJV6Rf9n1iKff+Gk1LjW7AhdqwHtXpD/8AXUo4xvP+Gb/r0v5a5+G7ZdXEbunv+i6/qn67/wBGot1wCpUUrUWk6nszMR+1MH30oHFt5/wzf9el/TrtuI70D/5Zv/yKX9OlgOyeMHVVXxR+hFqqltuUVpJsLMZJjAYrj8fz15weDbzYVvLKtTLEgpUWUZZPY4Ix1U69pfj+7HXbP/16f8tL+JcYq1ksrbM1F9GrUjB9RyyD7jVYHHRTibuqNsPHasypuLtuwKgss2NExnqonMH89HbrxjSpClSS+pWM81C1qsFQQQIs5upbBjoe2gOLeFKjlvKoG1gOWpUpsQQZwwj9v56rdY1dpWgA0minKsoIMAD59ZEqe+oNMtzCAQcld6XhOvuw1R4NBmJ8nblgCQBIrM3O7GAAPhLDqI0kbgA2e7W4GnRsL0zUxdAVXTlGHDMykEYjOvQPDXi8UKCUt7dQcApSqwDRyCQbgJUxA5pGOul/jioKoBqqHp4tdLWabgS0zayhfl6zqclWSWbmu/l7dHprUpM3lubZIQzEZNpMZIjoPXSH/VRmoJUSoVAJPODaFuEjpdAgjM/PVg4Zws1ESoWLlCXvUxAdGskdxaQO8Hv201NdvKCLEgQoBx6EYwJOR+OoKkqrcJ4YDualJyGWmR0Js7WC73E4/Axp5v6pWuFplAppsnkqLRLZAUAEggKzE+giBpbw7hbpukqXsEaQyR3ybWk+gBJ9dSVeIVdsXrKFe6oWUGQSAgSFWOYiIn0E50RsgCMkFR2dHcEtWHk16bPdVoA07LObqME2nv1I66Fdd5UiwncUXErVxTqvY68rZgkN06Ex1jVp4bt44fyI1Q1ULkctzFgSwJPTr36BffXXhjhLUtstOpmp5crTgABwWa67qGKmwnpC9eunKcqTwp4q28GhUZkqkkLTrAo4JMRLE+ZMgxn4ffTzdAUL2V/MYmW+EKMC7Hwki0YwCWM50toVdulAJuBSVAkvUb4UYrzhD8QN0ww6yI7TS+C8Gbd06y0nrU9qWFtN3LXADoC2QGwYJ0ROSSZ8X4k/ENx5GwL+SxipVI6kjmWmTm3rLHr2xq08G8NLsH2yoALquSOp+qqEzj1j8tb4OatFFSjsrQqgYrUhMd+nfRa1dxVrUS9Dy1puWLGqjfYZYAUD737NbNpkG4Ul7YsVdFcMMiddfRxmNBLucamTc41sQRks8QOalNEjtqOos6mo7idSGoD1GpkhPCCLICrS1mi3pT0P56zVh6zNMygdwmgxQwdNGpa4G30B8LQslA0qGiFoaJShruzSL0uGhGpxrpxjU7U9csmliVhqUV6U6DfaaePQ1G211YqJYEhOz0PxLglLcIUrIHX36j3BGQflqx/RNaO00GpKMCrHF+GipthStusyJyT8QzPeGj8NeMb6vuNjWZaRZF+FkYErzjItPSRORGvov6FoHi/hWhuksr0w47Hoyn1UjIOdYlo0VidV474Y8YUww8y2i0mxnuNFJXlAIypkKAT0AbOdXDbblCCVQVCguby2C3gmQVHwuwJx0JPfSzjf6HalJH+inzUwQjR5gi7oejYPscapeyq7jalzSLU2Wpa1J1Nvfqh6dBkQdYlqpeibQVjTJqcwLXKApD0x9kOvW7PWIMdSdLOAblN8zpXqeWgqgqIMu7DKlieXpbaM5GhOH+NqZqIu4BoOoALyWVugBu608Zk9++mfCeHypepksI8xCss4c1LlKmCcDmiTHXU5JK37Xcswq06VvU2m0qoUcuLibgFhfmNJ+LcXXbItSo0KUgiR5tw6BUJkhsAL+LEDoFxrxONuADLOzTTpKYeo3LcXjoSZkiF9p1zwLwjX3W4G53ouJWVQfBRB6KB65+Z76QbKEBwDhFXfVErbsFduuUojAJAgM3v09gMDV52fDlSQiwCZx8gv7gNM9vwwIoVRgY/IR/DU6bTXbTAZfVZPBdZQUFjWg2dG/R9Rnba0xrLhqPzMaIp1Ma5+j6lFHSxBXgXdGrqR6+dRLT1jLqZCeEogbnWtDhNZosnBTe3WrNSRrI1hK3UVuss1JGs0SiFGU1qzUsayNEohQGnrXlanjWRolNQeTrXk6IjWRolCH8nWCjoi3W40Skh/J0r454Vobtba1ME9nGHX5MM/h008jWo0SiF4r4t/RJXTzH2/1yFCLelQEKYx0bMdM+2qR4fp7jbkCm7U5YBqbDlPwggo3Q5OcHX1DbpXxbwxt9yVatTBZSCGGGwQYkZIx0OpIShefeDP0fv5x3G4bzKlxJc9MHCoOw/YNekLtQBAGi1pACAIA6Aa3bpiycIT6PrYoaJt1u3VSlCG8nXPkaLjWrdEohDeRrfk6IjW40SnCG8nWjR0VGtW6JShDilrNERrNEohf//Z"/>
          <p:cNvSpPr>
            <a:spLocks noChangeAspect="1" noChangeArrowheads="1"/>
          </p:cNvSpPr>
          <p:nvPr/>
        </p:nvSpPr>
        <p:spPr bwMode="auto">
          <a:xfrm>
            <a:off x="58616" y="-747346"/>
            <a:ext cx="1872762" cy="2083777"/>
          </a:xfrm>
          <a:prstGeom prst="rect">
            <a:avLst/>
          </a:prstGeom>
          <a:noFill/>
        </p:spPr>
        <p:txBody>
          <a:bodyPr vert="horz" wrap="square" lIns="84406" tIns="42203" rIns="84406" bIns="42203" numCol="1" anchor="t" anchorCtr="0" compatLnSpc="1">
            <a:prstTxWarp prst="textNoShape">
              <a:avLst/>
            </a:prstTxWarp>
          </a:bodyPr>
          <a:lstStyle/>
          <a:p>
            <a:endParaRPr lang="tr-TR" sz="1754"/>
          </a:p>
        </p:txBody>
      </p:sp>
      <p:sp>
        <p:nvSpPr>
          <p:cNvPr id="1038" name="AutoShape 14" descr="data:image/jpeg;base64,/9j/4AAQSkZJRgABAQAAAQABAAD/2wCEAAkGBhQSEBUUEhQWFRQWGRwYGBgXFxQYGBUYGhgYFRgYGBwXGygeFxkkHBYZHy8gJCcpLCwsFh8zNTAqNSYrLCoBCQoKDgwOGg8PGiwkHyQvLCwsLCwsLCwqLCwsLCwsLCwsLCwsKSwqLSwsLCwpLC0sLywsLCwsLCwsLCwsLCwsLP/AABEIAO0A1QMBIgACEQEDEQH/xAAcAAACAgMBAQAAAAAAAAAAAAAEBQMGAAECBwj/xABIEAACAQMCBAQCBgcECQIHAAABAhEDEiEABAUiMUEGE1FhMnEUI0JSgZEHkqGxwdHSM1NighUWF0NUcpOismPwJDREc5TC4f/EABkBAAMBAQEAAAAAAAAAAAAAAAABAgMEBf/EADERAAEDAgQEBAYDAAMAAAAAAAEAAhEDIRIxQVETYYGhBCKR8BQjcbHR4TJiwQVSkv/aAAwDAQACEQMRAD8A9x1mubtZOhC61muZ1udCFBvt6tKmXaYHoCSSTAAj1J1W28aG9SRTppiVqOBUJOYEkKCBnM/t048Qb5qVE2hSzEIA3TmntILfKRrz2pxJkqAhGZnIWCAvwqFn4h9rEZ+KMa6KdHiNKwqPwkBeicH4yNwJW2IBBV1frMiVxIjsT1GmWqLQobpKYehRe+CW83lZZjpE3DE2gRnuekzeN69EL5+1YyDLLcgBEEAeYBeYJ6RBGo4RP8bq+INbK6azVG/2sUOhpVFaYZSafJ8yrEdsD3HrqbiX6TtvTSFuFd6d9NHUgEkEpMHIPt2/DQaNTOFWMRKtu83qUkNSq6oi5LMQqj5k6qvFP0m7emt1JWre4Kqv5tn8APy1S+K7Xd7l0+nVqXLDrTtdFYZu+IwoUd2HrnvpJXKtUIppapDBee8gH1sWLiZJg+vbUOAbE672981102NIcf5EaD7fheh7X9KquSPozyuWipSwOk8xAidS7T9J9J9xSplPKWpILVHWZ+zFpItJBEmJ/f5zQ4Y6RWFTl7re5vtAgsDysJ9ZyPfRtThRt5QKl6qseWi9j3J6yuMiTPyPVTp0sWAmTH67HouOrVFgW4T62nnP0zXtQ3aXBL1uIkLIkj1jrGdTa8F4Xv6tDcK+3UBlJ5SzMSLRIcAdCJOCYjr0m5bb9JlenWf6TQ+qzApQ7U4xDMGg9+oH5aur4JzSA0zyyPQarNlbECYsvSNZqtcO/SFsqxgVgnQjzfq7pH2busGQfcal3/jzZ0TDV1Y+lOakdJkoCBE9zrjcxzP5CFuL2CsGs1XOG/pA2VfC7imrCZRyEYRM4PXpOCdBv+kJKtQUtkprFgT5rArRpgdWaYZwAD8I9p0Gm4ZhJpxZK36zXne64zXQkLUNa8Lzl/JWkzSC4QnIAzbn4Qc51BR45WSvIPmVFUo7l0seBINpqcqDm7A4BnIGsi4Ba4ABM/v9L0vWaC4bxNayXKR2kAz16Ge4Prou7VLNdazXN2su0IXWs1zdrWhCjD66DaFNTWLW1UKZRd2sB1CtTXV2lCcqsfpB26GkjVFuAMR5ppiT0PKpLGcfiPwrnDuILt2TzaDLUtJQpdUSlORhoLxNxlokHvqw+ONjVrCmKVO8AOXLFAiqQAZuMgxJBE9NUXcUNtRp/VgFkCk1lKtfeCVWQMr2lTGBJ6a7aIbhuemXv/Vg8Gcuqu+w8eD4bTW7BktEkAE3XGB17eh1WvEXi5t070qdV6SgQyAUDEGJLQ0G6RMrED10iou9Vp8unk8wKtC4KkmOU+5/HGmdWpURmDrZaoQXWGmEIKKDe1rFgswSRyDudaOFGk7K40Ovv0Q1tV7J0vlnblzn6pPUCODaVBBAYTFQiB8NuM5EAfjOm3DeHqpUU1NzEQzSaqNjAcw2Bj5Ge4Gs4cE+EeXZNikQlzNkkwxCk9LZEYMaeVVrN0pUmRgFUuzB7cGwchgjI7nAzpcXHDmuMbe/fREhrS0tE76oKpw5UWoDt6nmYjzHYqxaCZstvyI5yegmND1N0jcppMSSCV+AmGAUEqJAUAxbiQZ9DY6m5C0mVSYb4hc1ywBIvxYchgQR10HR2PlobWYyvxFmLhDFwVixYGFHzuxqseIEPE/UlYFt/Lbolu42lO2nCuzAG655DAE8qy0wZyD6aSmmfNIclkkqiwFgE3AALzA9hN2pqldQ1rM1xAAWpVYfEMR0PXp+H4kVtnUIPlIqshINwJNpPNlRIg4g9ZI7Y1Y1rDiAE+49Fm4Yzf7IbasgYgBhJ5gHqC60BZy3KT0iR8oxoqntqt1SoqhqAS2GeSuBFwWOXt3wBmdR7zYONve0lxixeymYBk9J9j0zGp03NZKfKgJZRC3WKoESFuyS165OTcIONcr/ABWNxpgRzOX2sea6abOG/eB9NYjPt6qPbGlSQ30RTSVJdaRZ1N2ZFWQRIxeMgY6RrZ3lCkipRAYEyGiktSRgByo5FJUdZOdYab1yQlQqVUA2h7SVDFRznmC2gCOsHWLwt1isDQEk81RQqEm7K2i5jJ7TGOmJ4ASI4gOenP7R1nuvQ4j203Oi4gRn7/R5KKpuwWA+i0zKtlDQYVHPxScWEQsEEmF7dNO9hvKrMKZWxS6zNrW3hi8gGxMTgHHU5OlVAVKcLUFOoxFy1F84IwjmDCoCAxIwVYHHSdT7GqsCnXV3psRBIwDINpLSDMETPTMiNb1WURAxRfPU6ei43VKrczHLTvKJqb1rAoGbTcTUVwV5TyZNxIiIBJn88rbMq1JkNJ0cL8ZZjIBYXtEk4PpBPy1CduiVGYJSplLpRepBF0hmMuOkBfUYIGh0RnCrRuUjmItjE98jHRiAIwPSdc4pOcfL9biB2/3VTxJBab5QOfbmrv4RamTVdCoLW8qxaq8xHT7UlpxI/fZLteT0OFMVN9F0AdS1OmxKsRFtvlx1uyikwSJ16BwRGCXZVGyKbBpQz2uyAetvY9Na2ImVo106QnBfXN+ob9cVakaUKpU5q6zSmtvM41mqwFLEiKtTUC1+uo99UjQtKtcrfh+/W4ZZc/EvCbUNxOig+kNKtGjqO71DmKw9F7rdrTW5zAwOhPUwMD56808TmN0wQRTaoScKom2MA4Hw4bBIJ9dX7iWzFdLLiuZxEGOzDuvtjVe4t4QrEEUG5mBVXwzKIBUc45UkMOvee+tKOEO834+yiqC5sBVlWtZm8nnkQR5Y7CRbJYdY+EE61sNnWquy00LQ2CoPKYIJhuWYZusdRPs/o8D2m1sTeVhW3Bz5CCncxMGbVVW9/sj26zHufHufIWzZrkKJSWUEDkIETnoB+MjXTiLziaOun5KkOwDA4/npsjX8FIFU13p0EWGgGSxUdweUgdcT3zqfanh4dF+tqt0UstYKe4IwF/zft1VUrOa4JaTm93Ad0wQGb0BxAIz6zMGhb3qBVqBVFyl6dq1Bm7yyDgC0sI/ZrE0v7env7o4gzwq70+JUyP7DLACGjIYmRnv1MaG3o2qy7bcziWQC4RMHBBgT6d9VPaNVdA9OoAacSLrLgASJImTABII76dK9RlViRfykhSLT3wSAYI9upHz1iGRf9Km1MYUT8CR0qVdhVWozAmxrZ6yYGIMz1j0nvpTw/dteVZKqVOYvcmSSR/iObjdgY0TU2iq19FadKpTiWReZSQSokKVM3GYHzwdMqdf6YpcDytxRuQl1UirT+FqihWI9D7YHcRoXHomAOqrFfiNJOWqHFRagpuESpeZhkBa04JN0Z7Z1PuKqBgLrSovILDA+JbixM4H2T7dp1FxMyxtLFudlAAkmctdI6gRPyGNLrqwChtvUCqLbZ28cpgkXPaWIEHB6H56lzGvzt79+89SS1sESpF36vcpdCCbbJRSOgB9V6ye5Hvpbvdzb5l9nl1z0PwyMiG7dz+XSNEMNtSlqgCkkgXgFmi3tSJWAbjymSYBPfQm6dXdTQgjNpDELAHe4dyT0BjI1vRbhYMTcR1sP9Nui5DXe03MTz95IelQkswA8gcxy4wvQXZDEfKJn1y78PbfmOPMLiQpKKqzGVGCSBAnrkiDOgH29RUDFgcWm4E2tgyTdm4A/ENZS3RRCQQrHspMR8ECTKjrjp7aK3hXVy17ABHS/p0TLqM+dxJHKZy3Nhn6p7s0p06oaVAaDac0wDkMahkqFxynMdgdR7xkqNcHusaA1MgBrSZBYGYmT+Q6aUbbeXoWEuRyBVCFsnAJEDOTOeoGnm04Wxaa1ILcBa6nyx2BuWnjAMdmMDWZrhhiu0k7C/X9T1usntcWSw27qWmHqC3zAppsIhpYQSQKkEm26YJ9e+Neibateit95QfXqJ/HXn28dKM1FUI+AqTgP0uZogwOh+EE9Op1dvDwH0ZAHvIHMSSSGOSObIj0xrk4wqONo92WtEwSEeNC7x9TgE6h3NInWrRdbOdZLmGs1NUpazXQAsS9CcWqYOke23lof0x+/TDjO4wdVynW5X/D9+uim2WrncbyrFt6k6Ooqe2lXhui9U2qJA6nsvzP8NW0NToCBzP6+n8tYVDhMDNbMGIScllDaFRc5C+x76D8TcUenQ+rYqzG0EU2YmQT9jKdPi7aH3m6LMCxn+Hy1m53BNNgGZZHVYkfKQdY4DMlbB4iAvNRRg+ZXNYeZeHABNSAS6sOUh1ByQOmi9vv1pUyoe+YAZZm4sAxlsqekjPXTz/RtJqyu71CFS2xncqTJNzEnJzgYGTpXxvghoBWo31Kc5UzUK8wIg5YrzVOx+PPQa7Mc2NljhvK5XhKVAWW8GVQKtWogboOZUxaWE9+hnR2w4olSq1KXosZwRAUQc9pB99BbLdgLUakrVTcR9WptQTzKvoO2TPQx01Y6fCaBphXo0ybQCQoVpgA8w5v26xcGR+FTAdEqr1DTRmpp5wDWm2AZAkMQoM/EJHcGdBbjjTuFciHDAFA4QBh3BYQwIgAD10Rv9g21+tpO70xAdHLXKs/ErKeaBHUSOs4Oke53ClBZURVpzDAQxLGMK2CJjPzwNTSa4v5RH7QWga9PwnT1zVM1KjUmWYUurhlYTeQoiY7H7uBnQe08WJt95NElwCJZupS4tVRABAHTv20Nw3hdXdOil3alBLuSrrcIAthQA0EiI9/bVj3PgTbMgVVNMqIBUnPu2eYzmcHXQ3hNtUv9NEEPN2qr+ONtVTeEUmQo8srNcCFcAiCBIEECZ+0O+kp4lUpg3EBi9sXXksJWVUgn37jM99XjxxuPouy25Vabvy0y9RgpIpPcoAyT8WewE+2gOF+EqG72lJq1N0qibmFyPdOfZl6EGNWx7WsD3C2X7Q5ricM81Wtnuy5qJeB9Xew6ggA/DdGQPzjGiEW1qQQUylXlRzlpwCCI6Qe56H5zfvD/AIKoUI8qlc4+23M35nC/gBojiPhParWpVKqP5uTTFEGRbBY4wOo/PQ//AJGiwx79P2s/hHG6qz7PcKhAVjTLA9CpacDEGTnp799S8P8ABu6qMv0k06FF6gtWol9ZiBcEWDy/Cxg+pxq41+IpSok0CKdNA9N0dGFUPbIZTcO7KSSQObqDpSm3VjNanVNOMsfMa4KSKTg1OanC3ZOOdubXmVfG8RpERz1/H3XZRommQQUQfCHDqVAVCSoYeYGMhuaIIWJWMRgRpeKFIHO9LXny1DohZQx5eZFWz0OTjqZ1YNnu13KFfLspMfrA7la0CHWsHBIdfhGDgzzYjXHF6e1CjzNzUgMj89UuhscOMObG+H39e2vOa4tdBOa6HjH/ACSXccBaoCi1gVdPMHlkEWkDnCmmSrGVIhh+OmPhIVgjXT5ZHKXkVOXlF0xOO8DpqZK5qkstB614hiUCU3hg1NipgMVCqA13T56K3P0ls1HpUR6fG/6qxH67a2bVAIgX9+q53UBMo1WPSdRbpzoba1gv22f3YIv4AKOnzJ1zvd3B16TATouZxGS1VY63oZt6NZreCs4Vd4jxCQc6k8PcCasDUqny6PUscFgOsT0H+I/t0qTh253FInbNbBcE3IvMRTKE3I1yjnkCPi66YbvhXEHUqGdVtgKd0rLIWASGpEQDmB6AaH1gPKCAtmUdSmNTi9FHt2pdVBy17w3yE9Pc6K2vEIGTjVfo+Ht6FEsZxJFekB7xNDE+86no8F3gXmZpz0r04OTH+5xA9PTU8WnESPVI0XEz/ie7jcg99RtueTrqu1eBcTnkrAL6NUVj+Ypj92trwPif9+v6y/0aWNm49VXCdsUXVqa5o75lOD+HbUA4FxHvWT81/o1IvA9/3qJ+a/0aZqs3Hr+kxTI0KYU+OjFw/Ee+iU4gjDDDSpeCb3vUT81/o1IvBt399P8At/o1mXM3Hqrh2xTLzR6jQ1DYUqZLJTRCepVVB/YNcLwvdffX/t/p1IvDtz99f2f06nE3/sPVODsUbS3JGpk3XtoFdjuPvL+z+nW6lOqvxOP39wPu4yQPx0pbuEX2KzjnCqO626GsCRSrExIANyZU+xjtHTXbcUQDRVJWO3bvLg/AelpzFv7dDoDA98jkOf8At0sQIguy5p32UdPi5nkBHvMfu1JueIGottQI8ZF6I9p9rgY1L5hEwoLASAUYD0kwmBOhm87mPJBHLKSFMjr9WO0jJ7+2sX4JvBVtkrnYDaIpWpTuJ6lbQAT3VUChDj4hze+mu9FGvSK0alrs6sS71UZlFXzTTvU3hJJAAMCY6artDhb3u1Rha1QlCCIK4i2Pik3ABQxnEDVw4dtaNCmXqBaYX/eVCFkevPFn4xrkqupAeUmeWS2DKmoSjaeGKYaqHdKV9pC0qlRluF1zsKsi8yuQAeXroartUpTTKU26xUpDnGCp5nl1aGIy1QHPw6uFapcgeiEqEwVJYBSPUMAe3ppfwnb1Kgf6XaXJ+AKgCAdCpVmYg+rH8Brlp1IdL+yosOEkKveIPFdVaD+UBTCqYtxEDGe34RpPU8UQGLU3j1JTOagB+LuaTfs1bd54KVgFFTlJN4dQ1yn7ItKhY9wdDbvwOLSAqOPQyDi4j9rt+sdez4fxXhmiAI97riq0XkzMpHwnjRrFgqMAvUkrE3MsATJ+A5jU+/rMT01s8IO3n6rywep7EyT1kyZYn8ToatVzrs4rTduSxFKM1pajdwda1JTqazT4qrAufC1Rl29S2LvNgT0yF65GiOKeIX24Vq1qhrotSrUMqLiYSYUL1J1F4dqFKTWrcfMmAJOFHQdzpru+GJuVU1lYFC1sM9JluW1p8thMj3ONeW8gvJcuwA4bJXQ8d7ey5jViLpWhXtswQ0kehB/HW18b0Lrpq+UQbT9HrySCB1iIkN+z31KvgnaABQj2jAHnbiAOkAXwBrun4P2qiFVwM4FauBnJxf8A+51c0OfZLz8kOPGNN3K072tgkGjuAyg+oAxMHJ1Kni2iqzVNRe4PkVwLT0JuGNSr4S2wYsFe49W86vJjpJvk9ddVvC+3ebw7T1urViD+BfSmjz7I8/JB0PGdCTdUle1qVZ6959ta3HjOjI8up8w9Or65OPaB+OiF8GbMdKX/AH1P6tS/6q7X+6B/zv8A1afyP7dkvmckO/i+gVFtQhsTNOoV9x663tvFlIze47RatXr3m7U48J7T+7j/ADv/AFa6/wBVdsP92P1n/q0fI/t2R8zksHibb/fb9R9dDxFQ++36r60PDm2+4P1n/nrocA2/3B+s389L5H9uyPmcl2OPUPvn9RtJPGGyo76gKXmFRcGmxvssDETmQCPbTscEofdH6zfz10OE0fu/tb+eiaPPsj5nJDq4G2VbzF0CCw+BUgfDNuf26jrUKbqoaozWiIhQOgB6J7aavw+nYgt+8ep7mPX/AA6jHD0+7+0/z0TR59kfM5KGilO/mqOUttK2pkek24EemffTVae2tNkqYGAJLWm4CHBUmQM9ffVd8ScQTZ0GrFGYICSFDMT0AGDgScscDWuH8VWrRSqDYr5hkdWVSGgkXSDyxrJ7KThr2TaagOisuz3BDFvojp5hy4NFnzGXhpHrAuA1Engmg1Tzdwam6eZXz2DqnsqABB87Z0m4dSFpej9n4QgqBiLVOAanvH4ac7DiFTzAKlVEABBSoLXLYtIJYyInueuuJ9LDqunjOGVk/RAAAAAB0AwBoatsgC1WnTp+eVgMwtLegZgC0fnoXiHEfJINStTVT0Uglm/5QDcx+Wg6nE6tQmadSnSjDOpW75qssn+e35axYMRvZZ4oTAcS8qlduXphwJawmwfrZA9zoLc8dZrhTAFvxZBK4nI+zjOdKOI7TzqFWnSKsxQjlYECRAkrMaScZ8NVmqOaTYJBBqVahcMAoklwxjBHrnqM69Sh4aibkz9ljUqOzATVqwrEsG8yIkhromY6HEwfy1BU2Y+6f26U0vClZUfK+YTCnzHjy4rgr0x/aJj/AA+2tDw1WiGVJAaxhUIIudmF0UxICkKAIAk+g13YWiwcsQ52oTVdmPfW9E8L4YKdJFI5gBdBJlo5jJ6ydb1kXLQBd+CF5/8AM3/gNNOPpNNgARJYCCZ+LqCDIPeO2l3hVwhuOAGPTrlQBo7ilZmA8oSxdoCiJkFh17kDJ1zPAxLUZKvcT8MvVovTD1VLKyguXKgnEsA2RHSNI0/Rw4ZiDtoLXAFdwbMAWgmpJXBMGfiPtq6UKVXBdWXMEEqRETMhRmcR7ToE7rcmbUpkfZP1vrEn8jqmVXss1ItBzVfo/o/YEyNsQ0Yt3EgRBtJqSJ1Fvv0c1KnwvQpZGUWvOMRzORGrVQ3NaRegjvbfIwPU57/mNG+YYJCvEEyQYwCc56Y1fxNXdLhtXno/RXW/4pf1an9Wux+i+t/xK/q1P6tXrZVKhU3oxM4tBi3ETJ+LrocbmuWICKYYjq8kAwfkf5ar4qrv2CXCYqgP0Z1f+JX9V/6tTUv0d1l6blf1X/q1c9t5tp81LSOhF0Rj1PX20Om6qX5UGnJEi+7uB1wciNL4qrv2COExVv8A2fuetdQfUB/561/s8qj/AOoX8n/nq212cqLFaSREgkEQSQIb26652b1oPm0zPay4j3+I/IaPiau/ZLhMVWHgKp/fr+T/AM9djwNU/vx+T/z1ZGqViWsQGCQCbxBBgAwc9Dn10ZSpMSAysOmTIHYYzo+Jq79kcJire88IObB5whEVejfMnr6nUK+Dn/vh+Tfz1bKplic5PqdcEfP8zqfiam/ZPgsVbTwbUPSpPyBx85MAaloeHbGFwasv2gjWAf5mlCP8wOmnEgtSiyiqFDAi6YtkMgMg9QxH4jS3bUqgpU6dWud5Zg3OVV+ZB9YE+M82ASR3Os316zhYpcJugRw47RWm6U76bDlK0UVijEGC9Yk08dZuHTRlCk9WnTptVWnTbkUUB57zaWl6rKUp4U5iJgBsjUm13iFwCgpimItpMtpu9YUEFbDgEfEZ7aDrgVqpFGmtODBrVSVJ9fL8qKjfNnA+euBzXaq4hFp4WWgC1K1WCx5l9Sm8dediWDD5iNAHjFVv7Mvu4wRYFo+81aRtb8m+WiP9WWNpqV23BUSBUKvTP+LyiQPa4sTrOJcWr0weWnyqxWwvTwouYG5SF5QYtOSOo66gAmyUdFBXZqjD6RypPKuztJI92xX+dij56L4JRWyoAVp21GhBe/ITyM4rKHVyMkAx761xLerT2z1RTQkLfkElunxMZYnProGt4uRArVA0OxCxBZQHFP6wFgbrjlVBjv012U/CvddIuDTdOWpz1A+YkT+BJjULbf00m/1zVXK1KVROZQohC0MlNgSA5kk1BhZxExrin42RjilUstmR5ROLy0xUiAE+ZJjXaKLwFPEanIp6zXfD96KoY2shVrWVrbgYDfZYgghgZBPXWag2V5pRs6Qai4MZbuY7DUlLjGy2ddabbmmjKwZ1Z5ZSaUdI6ZHTtqBCnkP5hAUuoJIJAkgZAydDb3wdQrt5i1qqqxSovllFAK0xTVkLIXXlAxdqRhxeZO8WTfiHjrYsDG4o5YEMWiSFIJE4kYX/ADaAp+LtqFEVdvA/9RT+Z/H9uom8JKRB3NcjPU0e+Cf7Pr7+w1uh4TVJjcV+YyQTRIJhVyDT9FX9UauKW599EvOpv9b9t083b4/9Rcfy12fGG3II86hBBH9ovQ4OgN74GpVv7WtWbM5akMxE4QaGH6NNr9+r+un9OnFHcpefYJyni6gOlWh/1F1qn4n246VKHczes5MnP46VD9HO1+/V/XX+nXY/R9tvv1f11/p0RQ3KJqbBNm8U0iI82j/1F1zT4/QAgPR7/bU9cnS0eA9v9+p+sv8ATrseB9v96p+sv9OiKO5RNTYJoPEdPHPRx0519I10PEiffpfrrpYPBlD7z/rL/LXY8I0PvP8ArL/LRFHcpfM2CPp8dQTDUskk865JMn9+iKPHVMy1OAJ+NfkP2nSseFqP3n/WX+Wp18PUghFzcxH2l6L+Hqf2aUUdyiamwRP+kFOVZD/nGuG4iD0KfO9TqKnwGmMhm/Mfy1L/AKDpnuwPzGf2aUUdynNTYIH6OtpVfJhuswZzdnnk599cpsc48hQOyAJMlSSYfJhY/HQfiHiFHZxeHaYkKLioJYFjBEKLfmdQ1PEVAKGpk1J9Fcf+ZB1m6p4dublOJ8xZOKO1tVlSxQ0YDGRBJmb5zOk2/wCMPQbFY1Kq9iSaeZ+K2QbZ6fnpTu/ENSphcKeyH/yZvhHyB0k3G7Wm1vNUqkyEQNnOLjEnt7Y6a86v4u+CiD1z9P8AStWte62q43vCTWNz7hzUAAJugAAYCr9lfQas/Cqx8k37ms8KwbzGpHBUoSLjc2MTHc6QHaVSCanlIx7KbmAjAY9J/H8tEbItTILEN1BBW4EHsM+n79cNOqWuh7iTtOXp+FzPBaYB9E54b4oqWsN19bSIttAVAFHfAE9BidOtpv8AY7tvMwWYgmWdbiLSJAYKxlQYPfPU6p+6oq0i5KinqonGcAyMnQEU9sGMsobonae9o6a1Z/yFWnYXPI+z2hMAzGa9PHhzbf3focvVMxbbMvzRasT0jGpaPAKAJIpSSCCS1RpBBUzcxnBiTmIHYaoXgrxLXfeJSutpENy9ZhCRk9PXEa9INX/3nXtUa76rMRkdVs6ng/kFvZbNKS2opAJk5ZiSepJckk4HU9hrNaFQa1rQglEhKdrSLUiskEv1AuI5ScDv8tF7qgzCmqswMdRyk2rOQB69tR+GwGKyAR5uZEj4D10VxbiAp1mEQOxF3uYhFPYazfmqbkgBwirP9tUIIt6sMevSZnvo3abaqJBa6TMsG5cdMdv56G3HHQhAacgER5pBB6ZCfs103GQGtMhpiPrT3IGQkRg6myal3e0c1FF0FYY23QeYwD3jGddcR21SFAaGJIBS6RyMeh69Nbr7lkEtEezOe8dlnvoQceUgnIA7/W/wTSQptvwiryt5zSD0Ytn1BEdP5674hSYwoYhieqyPsk47kakp1nYAiIOfjcfsK41uX9F/Xb+nQmudpt6oAUkGB8Th5PzI7/y1EeD1Ga8VSuSYDNEzHQj0ER/HOtV+J2Na2DE/E57x2XW6fES1M1BlBObnHTrgrOiySl3+1chQWAlsFC4INrn8Rjp+et7bhdVCSat8gDmuMR3EAZOq/uf0g7dCBfcSwWAamCfUleg7xOhOM+KdxYr0rKVO+GqGqr57KVGRMzMflokJSrkwjB6+2uqnp6Y15if0kbnzlYIjU5ttW4hiBNxbqATERiJ66M4d+kvDtXAOLlRA1ykdVMzdPZsDSTlXrc7ny1utLSwXAJOYzoduKW5NNzJgALzL9WrwRMzk6p3+1Gg1IvUouH6Klzc+QCAwEY7zo3b+O9mxUEeWGzL+YAGwLTA69PbTTUPimr51VSwNJrAFDcrdyVInPWY99V+oWGGEH2An8mMave/29AlDUpoYIdCC7AMowwIU8wB66xqW3ruEZF8wyVlnUvAkxgSYPz151fwXEcXNN1cscIeOoVDWotwuesV7z5bT+agL+B1Im5AEBonsG/h6ase58N07yqkoQMqbmkRPKbf4k40q33h9qZIPMRGAGMzGekRmPXXJVo14y/8ANuw/CZo03ZOjoq9v96ZAVKhg+qKD+M6NfeU1HMyDEfGJ+Qj+Go+LcIYqF8p7iwgWyT19vTUe08G1fLV6gFNWuGfjBWm1XoOgIWM+vTU0/DuqACITd4eB5n2UdTjaKoWknw4Bi0T6k9WPuda2Phzc7prypg/aflWOoj2+Wr3wbwtQpANZc0AlnhjkA47D8tPQnf8AITr1qfgBOJ5krLitYZYL7lVzw94OXbMtRnL1FBAgWqJEH3bqcn8tWdFY9BqBt4AIgEj10O+/jofxHfXotphghqwdULjJTIUz6a1pX9Pk5/jrNXhUylI4hWQRSdVBMmUV5PTv01dfDFMVULVFVmKU5MAdmmB2+WvPGq516H4MzRH/ANun+59Z1m4bgKqbpstvSpeZShiLreXyxDT7gdW79Yzp5/oyn/dJ+Q/lpO2656X17wbcFCA0+pIEFu89BOjq/HaCNaaiT6AlozGbRgfPXPiOy2WuJcOpimTaEj7SorMPkIM6B2fCFqqStQ5iPq0BX1ENOl/izj28QW7bbGME1QQ1o7m2I6A99Ufdbrim6271VrHlc0hSuKM7A81iiLysxbJ6dyNAcdkpV+8R+J9jsoWqqvVx9XTVWfOJbso+Z0lqfpL2QVo2rFlnltQYHcntqvbDwDa8vXQsZQySLqwE2Ce2CJHUD56Q77gFWkzqASwAyhBEmYPaPh6fz1JcVBJT/a+J6VXdpuK1tIUw5CJNljC1enVwckxkD5RDxnxdtdzTpqabO6hr3VSimDyn4vh9ZmOwmNec7zet/ZyRR62oIBMYyckTHtphwXf+RTOJZjbYR0ORicr2buDGgzCZmFPu1Fbd/VI6rJgWm1SuSomYwJie4mM6NCVgtWiFnyvrCPLSbWJUkF8kArGJ6mNDVOL1KSQrMtQSzQSfOL2kqIAKgic9f36K2PHtv9CrF5p7k01oqxLsQOpUD7NO2mg63Sx6504kIgEJDSri/lcMAxBALKtvKWaO46xMfAPlrt9/bVCgEkDMQTMFrZ7/AM9A0D5IYESzR2wo6x/zf4TqxptKVCkK1OrYxS6y/wCsqEwIj7DIbiSMCQR00GEGEk4tukmwKQ6khhPIvYwOpaTBP+HRG4UVlotOGPlgSCfMi7oDK4IiepnUPBaCMtS5CSJyCCfQYOWk9vbUVe+hhVtypBMEhwOq9xMf+40TeAiRMJ/T4xutuhWg0MoPmQtwHW4wQQCJmfb5aRcOqVXr+YtSXDBizMLut05OBp9veO+RTV6Llaj1L6qBjE2rJJjoSBjIx89Kt/u715lC3THw/BcrWgADoSRHWT8tIGyA6y9c4R4v29VIr1BSqotrBUUqx7OetrH09tWFlo1FD0qvIRINOmjIcdQ3SP4mNeEbTiK0qgsJhhawUACorEszN6MF6HBEDVobilQ1PM2v/wANTgCaTtaq8vM2YyQcDriJnVYoCWKF6elOnf8AE7cpNpowD1ySFx7D5euUHH6fKkKRNSpAtKz/APDVB0IHcaWbHx7XNop1hXIkMjqZMk2x8LYEdLu+i+JVt3Xpg1KSEhngUyQVVqb08h4ugtMjRMqwUUN0RTUkRgCPTA6/jodt8cZ6dNKuHcUtqGkwqIygAhlMQQBMrIEdc/P1h5QQMJhW9xA/8f467mEHJcrpGaAqV51F5p01Xhyt0uH5Efw1weHZ9f460USgEfWaYDYn01rQiUhG081hYVDN0VnVZyRi45z2Gnew4vuKFPyyq0zYFDAeYbgCFnsJmcA4HTVX4rwoVQLvs9Pbmu0JSqbzbWtkoAGUVJNNiV6K4ypMRB9OmsfEteDfLRXQc2LK+Gi9QK9Sqz2j4riQHgC4LNoOT1A76lpUUuLUqYrVRlRkC7BF0e4z1MfPVT4V48V6jB2+jOwA8up0bIBKv8LY+RHoemrqd1Rpik9Om3mXKLQQAQJZiTEQFlu0wPXXDBldAVG4/u+KuXfc1SlFSBZtSFpKcYqE857A3Yn10gqipUFNVQ0qdMkoyMKbXOReQhHMpgHkAOvZPEVNTSvqMlJFks7NYLQMQTkCT15eg7a884v4l2lQRtaVbdOBaxoKadEmcMzsObJ73d9Mygzokm/3W48sUw71ERrhEFgRm6z407/F6nSStv6l0l5JgYY++MdCP3HRtfbVwBUSjTaSbEQ3BcXewMZ6emo+Jb2rTqC9FdyBzOoRhj4gwyYnFwIwNTCziM0EVUsFdhcTMRJXPwiOpnMY6aY1BSpqhAJlCwxJYqYCnGMd57aSUuHK7G1iHBDRVxMTdbUXlImDJCzbrOMeYso029FbtUgk8p6MBHUGcaZaqI0Wbu+s5dAvLBgGSvsfeR8sidScXqU7Ya65uYiBKxgRjM5ydc8HWlTAeqxQOIUzg9LjAzMwPaD11lbbUq6qUb6w/ZjIHNAM9cCZE9Y0apZH6IfbC/6stBqc9xzzL295j92uNzw5g5jJKXAGZCxgZ/ZnpovbNYzEzyrAPYRAz92es++uNnupquKbfVyCcgGMT8hPLpyVUnRE+Dd6aDtUanehggnsySZE4aATgkDPtp34s4tR3CsaFOx15hyqBBOVgYDBp9iND8Lp02pqitKpgkAgXGMkHuTjUPEOEtSVhJVlby+aIuMuJbt0x+InUF0lSXSVV6gYPY5MXCQSe8Z/LR/E6kqogzTbmnpPQD/tHtnR26QV0TyxfVi6LecspFygj4hEmdbrIFN8CpUAJq5mmpU5Fv8AvHnv8M/e66uZVTMIvh2wXDMLA6A2LhnCiWZJ+EScsfwDdrFQ2rbig/IEp03ECbVyDFp7ucZPc9sRWGYsQZPTmYzdUMkyZynb316fw7dLyU35kKBUSB1ABJaPsyViO5Py1MJFmpVZ4dS3NFrkWgFY+WF3FN1diT8VySXbpgD+J023Pi1dsr+ft6lNWNruttancDADlGx0+BZjue2oeMcfsUKltbcKWFgZQtI3QF83pTQR/Z8pPfQGw8NO1XzeIy9QA2Uotornm8tO7CJJggzOeuqVprsd19IHnMxCYCtDI5JFsDuBkQMaO+i/H5iBaci1gChUfNRcDMRGckaJ21FbAwPlYCwIJkZCAgi9ox7jqdQce8cfR1CAX12xTogK1w6BnJHIvv1MQO+lmiZXHE/E67NLqhaCYVGNz1T2CiZHuZgdTnTSl4jQ00Y04YqCQWOCRJGqhwzwuwqfSd2wqVz0H2af+FR0AHpo/cpnXo+HouIly46tQAwE6fxCD9gD8/56zSRNmdZrq4YWGMplvtjA0z4fWdduqhFdXRAwZQwIAYYBwevftqfiu2x013w0RRT/AJB+9tc/inSwfVa+EEPIVb434JoVhyUysTylZXPpmV1X6XhvebWm609w9GkaYcqQlS1kI+AsDYe/LGNXt9kzVGYPWUK4OAzITAIHXpJ+H311xPh5o0GvN6VVPIytyAKSZljaD6mcka89d8bLynhHFdr55q7lqp3AuAeu7VFZpABUkxEEmG7x21bK7I9DmvFslfKVREdCVkLH/LGtcd/Rd9IUGkHViZhkNpLR3zA9/Y9NUTc8M33DasQ6ZNquCaZAIIt7e+NIhSr3S2I+jhw/mcpnlxTjKhrshfWfuzpRvXRradQLUEkrdNoH+B1+zaMAe2g9n47Rh5dUnbOAYYZVmgDD/Zn39OurPwHdbR7PpCcwVgLCsASIZugLd7vWdJNUrjHhRUH1NRkBGVczgRhbc9DGZ/foanwLc7VVLKwpFSXMB6ZkYBBlSRM59NeiHw4r02ckVFuECAGCmI5eoiQJ7R1zqLZ06nlope4IkMwfDel2f/6Y76RKkrx36RTcw9Mo3S5Mjr/dsffsw66Zbrg3LRNPLVKjAMgcm1AFkIRcAM5iJkSdX3e+DtmtQswipBPlqBItyOTouAINQf5TM6864ru6lWuwpPfLSQl2SPhuYn6xh84HYDV5qs0w3e9nbuirkECSFDOJ+0CMRHz1uvwcJtIBDhlvkASpEyDIB9MfjorhfmMLtxTDNGDUDB56ZYc5BGcyM6PNGg1KKTE3GQtSQEPaHQfP4gNZExYLGYsEJsqiS2Ap5S5GBcwBJE5iep9dErtfPqeUe7BmuOQegZYyzEdAOpn8Id5tfLZWdxME2IQb5nmJkqigA5yfQHXdPfVJ8znWjTYA+WjMhSR8Q6OCRm64x+A0gLygC6kqbZr1o7VecypVxDMqG0lyBhZzAgdOp02o+FQAiAAVMhi3WMQFBxlsE+gmR01Zthxva1fKqUfLqCLIUXEEc8SeZIzAJGOx1LVph6jMmGKRGSRM9gLwcTkemcHVLSIVN4xsFpVyWQCkD9mBODPyN0QI7jTpeHHcosVPJFSIsweUGbWYDBDQRgmOupdtL7lBW8qtTC22A/bNsMHPLUYZAM8sQR6k7UoKtyjlV2JvUSrEYuHQKYA7dQdMlUVWb24dWNMbe+kTcalAnzWt6s6t1B6Wgxg9dWjh3iSluaI8qopqMTYGW1i33TSbJAwCyxkdZxpkdvRY31iysST5eCGiQpaPs+x7Z1QuPeXu9ytGlSFaurAPVQlRTAOFUr1YfkPnozSTPxB4htq/R9ugqbmAAuTToYyevXMx+J92Ph3wcaAatVJqbh8s7ZM941YvDfgmjsxcqkuerNkycmT3OrGlEEdBrqosDfM5YVHE+VqpzbZm6jQu82ZDdNXwbJemhN7wsN+GvQb4gErhdScLqpJS1mrHU4VEa1q+I1LC4LriaY1DsR9Wn/KP3tplvUkarz76unKu2LquLhVpicnsRI664KsuYAF2UYY8kplS4TuaktTr2Jc0CYgjk7J0xMft7aIo8A3H+8qJV6Rf9n1iKff+Gk1LjW7AhdqwHtXpD/8AXUo4xvP+Gb/r0v5a5+G7ZdXEbunv+i6/qn67/wBGot1wCpUUrUWk6nszMR+1MH30oHFt5/wzf9el/TrtuI70D/5Zv/yKX9OlgOyeMHVVXxR+hFqqltuUVpJsLMZJjAYrj8fz15weDbzYVvLKtTLEgpUWUZZPY4Ix1U69pfj+7HXbP/16f8tL+JcYq1ksrbM1F9GrUjB9RyyD7jVYHHRTibuqNsPHasypuLtuwKgss2NExnqonMH89HbrxjSpClSS+pWM81C1qsFQQQIs5upbBjoe2gOLeFKjlvKoG1gOWpUpsQQZwwj9v56rdY1dpWgA0minKsoIMAD59ZEqe+oNMtzCAQcld6XhOvuw1R4NBmJ8nblgCQBIrM3O7GAAPhLDqI0kbgA2e7W4GnRsL0zUxdAVXTlGHDMykEYjOvQPDXi8UKCUt7dQcApSqwDRyCQbgJUxA5pGOul/jioKoBqqHp4tdLWabgS0zayhfl6zqclWSWbmu/l7dHprUpM3lubZIQzEZNpMZIjoPXSH/VRmoJUSoVAJPODaFuEjpdAgjM/PVg4Zws1ESoWLlCXvUxAdGskdxaQO8Hv201NdvKCLEgQoBx6EYwJOR+OoKkqrcJ4YDualJyGWmR0Js7WC73E4/Axp5v6pWuFplAppsnkqLRLZAUAEggKzE+giBpbw7hbpukqXsEaQyR3ybWk+gBJ9dSVeIVdsXrKFe6oWUGQSAgSFWOYiIn0E50RsgCMkFR2dHcEtWHk16bPdVoA07LObqME2nv1I66Fdd5UiwncUXErVxTqvY68rZgkN06Ex1jVp4bt44fyI1Q1ULkctzFgSwJPTr36BffXXhjhLUtstOpmp5crTgABwWa67qGKmwnpC9eunKcqTwp4q28GhUZkqkkLTrAo4JMRLE+ZMgxn4ffTzdAUL2V/MYmW+EKMC7Hwki0YwCWM50toVdulAJuBSVAkvUb4UYrzhD8QN0ww6yI7TS+C8Gbd06y0nrU9qWFtN3LXADoC2QGwYJ0ROSSZ8X4k/ENx5GwL+SxipVI6kjmWmTm3rLHr2xq08G8NLsH2yoALquSOp+qqEzj1j8tb4OatFFSjsrQqgYrUhMd+nfRa1dxVrUS9Dy1puWLGqjfYZYAUD737NbNpkG4Ul7YsVdFcMMiddfRxmNBLucamTc41sQRks8QOalNEjtqOos6mo7idSGoD1GpkhPCCLICrS1mi3pT0P56zVh6zNMygdwmgxQwdNGpa4G30B8LQslA0qGiFoaJShruzSL0uGhGpxrpxjU7U9csmliVhqUV6U6DfaaePQ1G211YqJYEhOz0PxLglLcIUrIHX36j3BGQflqx/RNaO00GpKMCrHF+GipthStusyJyT8QzPeGj8NeMb6vuNjWZaRZF+FkYErzjItPSRORGvov6FoHi/hWhuksr0w47Hoyn1UjIOdYlo0VidV474Y8YUww8y2i0mxnuNFJXlAIypkKAT0AbOdXDbblCCVQVCguby2C3gmQVHwuwJx0JPfSzjf6HalJH+inzUwQjR5gi7oejYPscapeyq7jalzSLU2Wpa1J1Nvfqh6dBkQdYlqpeibQVjTJqcwLXKApD0x9kOvW7PWIMdSdLOAblN8zpXqeWgqgqIMu7DKlieXpbaM5GhOH+NqZqIu4BoOoALyWVugBu608Zk9++mfCeHypepksI8xCss4c1LlKmCcDmiTHXU5JK37Xcswq06VvU2m0qoUcuLibgFhfmNJ+LcXXbItSo0KUgiR5tw6BUJkhsAL+LEDoFxrxONuADLOzTTpKYeo3LcXjoSZkiF9p1zwLwjX3W4G53ouJWVQfBRB6KB65+Z76QbKEBwDhFXfVErbsFduuUojAJAgM3v09gMDV52fDlSQiwCZx8gv7gNM9vwwIoVRgY/IR/DU6bTXbTAZfVZPBdZQUFjWg2dG/R9Rnba0xrLhqPzMaIp1Ma5+j6lFHSxBXgXdGrqR6+dRLT1jLqZCeEogbnWtDhNZosnBTe3WrNSRrI1hK3UVuss1JGs0SiFGU1qzUsayNEohQGnrXlanjWRolNQeTrXk6IjWRolCH8nWCjoi3W40Skh/J0r454Vobtba1ME9nGHX5MM/h008jWo0SiF4r4t/RJXTzH2/1yFCLelQEKYx0bMdM+2qR4fp7jbkCm7U5YBqbDlPwggo3Q5OcHX1DbpXxbwxt9yVatTBZSCGGGwQYkZIx0OpIShefeDP0fv5x3G4bzKlxJc9MHCoOw/YNekLtQBAGi1pACAIA6Aa3bpiycIT6PrYoaJt1u3VSlCG8nXPkaLjWrdEohDeRrfk6IjW40SnCG8nWjR0VGtW6JShDilrNERrNEohf//Z"/>
          <p:cNvSpPr>
            <a:spLocks noChangeAspect="1" noChangeArrowheads="1"/>
          </p:cNvSpPr>
          <p:nvPr/>
        </p:nvSpPr>
        <p:spPr bwMode="auto">
          <a:xfrm>
            <a:off x="58616" y="-747346"/>
            <a:ext cx="1872762" cy="2083777"/>
          </a:xfrm>
          <a:prstGeom prst="rect">
            <a:avLst/>
          </a:prstGeom>
          <a:noFill/>
        </p:spPr>
        <p:txBody>
          <a:bodyPr vert="horz" wrap="square" lIns="84406" tIns="42203" rIns="84406" bIns="42203" numCol="1" anchor="t" anchorCtr="0" compatLnSpc="1">
            <a:prstTxWarp prst="textNoShape">
              <a:avLst/>
            </a:prstTxWarp>
          </a:bodyPr>
          <a:lstStyle/>
          <a:p>
            <a:endParaRPr lang="tr-TR" sz="1754"/>
          </a:p>
        </p:txBody>
      </p:sp>
      <p:sp>
        <p:nvSpPr>
          <p:cNvPr id="1040" name="AutoShape 16" descr="data:image/jpeg;base64,/9j/4AAQSkZJRgABAQAAAQABAAD/2wCEAAkGBhQSEBUUEhQWFRQWGRwYGBgXFxQYGBUYGhgYFRgYGBwXGygeFxkkHBYZHy8gJCcpLCwsFh8zNTAqNSYrLCoBCQoKDgwOGg8PGiwkHyQvLCwsLCwsLCwqLCwsLCwsLCwsLCwsKSwqLSwsLCwpLC0sLywsLCwsLCwsLCwsLCwsLP/AABEIAO0A1QMBIgACEQEDEQH/xAAcAAACAgMBAQAAAAAAAAAAAAAEBQMGAAECBwj/xABIEAACAQMCBAQCBgcECQIHAAABAhEDEiEABAUiMUEGE1FhMnEUI0JSgZEHkqGxwdHSM1NighUWF0NUcpOismPwJDREc5TC4f/EABkBAAMBAQEAAAAAAAAAAAAAAAABAgMEBf/EADERAAEDAgQEBAYDAAMAAAAAAAEAAhEDIRIxQVETYYGhBCKR8BQjcbHR4TJiwQVSkv/aAAwDAQACEQMRAD8A9x1mubtZOhC61muZ1udCFBvt6tKmXaYHoCSSTAAj1J1W28aG9SRTppiVqOBUJOYEkKCBnM/t048Qb5qVE2hSzEIA3TmntILfKRrz2pxJkqAhGZnIWCAvwqFn4h9rEZ+KMa6KdHiNKwqPwkBeicH4yNwJW2IBBV1frMiVxIjsT1GmWqLQobpKYehRe+CW83lZZjpE3DE2gRnuekzeN69EL5+1YyDLLcgBEEAeYBeYJ6RBGo4RP8bq+INbK6azVG/2sUOhpVFaYZSafJ8yrEdsD3HrqbiX6TtvTSFuFd6d9NHUgEkEpMHIPt2/DQaNTOFWMRKtu83qUkNSq6oi5LMQqj5k6qvFP0m7emt1JWre4Kqv5tn8APy1S+K7Xd7l0+nVqXLDrTtdFYZu+IwoUd2HrnvpJXKtUIppapDBee8gH1sWLiZJg+vbUOAbE672981102NIcf5EaD7fheh7X9KquSPozyuWipSwOk8xAidS7T9J9J9xSplPKWpILVHWZ+zFpItJBEmJ/f5zQ4Y6RWFTl7re5vtAgsDysJ9ZyPfRtThRt5QKl6qseWi9j3J6yuMiTPyPVTp0sWAmTH67HouOrVFgW4T62nnP0zXtQ3aXBL1uIkLIkj1jrGdTa8F4Xv6tDcK+3UBlJ5SzMSLRIcAdCJOCYjr0m5bb9JlenWf6TQ+qzApQ7U4xDMGg9+oH5aur4JzSA0zyyPQarNlbECYsvSNZqtcO/SFsqxgVgnQjzfq7pH2busGQfcal3/jzZ0TDV1Y+lOakdJkoCBE9zrjcxzP5CFuL2CsGs1XOG/pA2VfC7imrCZRyEYRM4PXpOCdBv+kJKtQUtkprFgT5rArRpgdWaYZwAD8I9p0Gm4ZhJpxZK36zXne64zXQkLUNa8Lzl/JWkzSC4QnIAzbn4Qc51BR45WSvIPmVFUo7l0seBINpqcqDm7A4BnIGsi4Ba4ABM/v9L0vWaC4bxNayXKR2kAz16Ge4Prou7VLNdazXN2su0IXWs1zdrWhCjD66DaFNTWLW1UKZRd2sB1CtTXV2lCcqsfpB26GkjVFuAMR5ppiT0PKpLGcfiPwrnDuILt2TzaDLUtJQpdUSlORhoLxNxlokHvqw+ONjVrCmKVO8AOXLFAiqQAZuMgxJBE9NUXcUNtRp/VgFkCk1lKtfeCVWQMr2lTGBJ6a7aIbhuemXv/Vg8Gcuqu+w8eD4bTW7BktEkAE3XGB17eh1WvEXi5t070qdV6SgQyAUDEGJLQ0G6RMrED10iou9Vp8unk8wKtC4KkmOU+5/HGmdWpURmDrZaoQXWGmEIKKDe1rFgswSRyDudaOFGk7K40Ovv0Q1tV7J0vlnblzn6pPUCODaVBBAYTFQiB8NuM5EAfjOm3DeHqpUU1NzEQzSaqNjAcw2Bj5Ge4Gs4cE+EeXZNikQlzNkkwxCk9LZEYMaeVVrN0pUmRgFUuzB7cGwchgjI7nAzpcXHDmuMbe/fREhrS0tE76oKpw5UWoDt6nmYjzHYqxaCZstvyI5yegmND1N0jcppMSSCV+AmGAUEqJAUAxbiQZ9DY6m5C0mVSYb4hc1ywBIvxYchgQR10HR2PlobWYyvxFmLhDFwVixYGFHzuxqseIEPE/UlYFt/Lbolu42lO2nCuzAG655DAE8qy0wZyD6aSmmfNIclkkqiwFgE3AALzA9hN2pqldQ1rM1xAAWpVYfEMR0PXp+H4kVtnUIPlIqshINwJNpPNlRIg4g9ZI7Y1Y1rDiAE+49Fm4Yzf7IbasgYgBhJ5gHqC60BZy3KT0iR8oxoqntqt1SoqhqAS2GeSuBFwWOXt3wBmdR7zYONve0lxixeymYBk9J9j0zGp03NZKfKgJZRC3WKoESFuyS165OTcIONcr/ABWNxpgRzOX2sea6abOG/eB9NYjPt6qPbGlSQ30RTSVJdaRZ1N2ZFWQRIxeMgY6RrZ3lCkipRAYEyGiktSRgByo5FJUdZOdYab1yQlQqVUA2h7SVDFRznmC2gCOsHWLwt1isDQEk81RQqEm7K2i5jJ7TGOmJ4ASI4gOenP7R1nuvQ4j203Oi4gRn7/R5KKpuwWA+i0zKtlDQYVHPxScWEQsEEmF7dNO9hvKrMKZWxS6zNrW3hi8gGxMTgHHU5OlVAVKcLUFOoxFy1F84IwjmDCoCAxIwVYHHSdT7GqsCnXV3psRBIwDINpLSDMETPTMiNb1WURAxRfPU6ei43VKrczHLTvKJqb1rAoGbTcTUVwV5TyZNxIiIBJn88rbMq1JkNJ0cL8ZZjIBYXtEk4PpBPy1CduiVGYJSplLpRepBF0hmMuOkBfUYIGh0RnCrRuUjmItjE98jHRiAIwPSdc4pOcfL9biB2/3VTxJBab5QOfbmrv4RamTVdCoLW8qxaq8xHT7UlpxI/fZLteT0OFMVN9F0AdS1OmxKsRFtvlx1uyikwSJ16BwRGCXZVGyKbBpQz2uyAetvY9Na2ImVo106QnBfXN+ob9cVakaUKpU5q6zSmtvM41mqwFLEiKtTUC1+uo99UjQtKtcrfh+/W4ZZc/EvCbUNxOig+kNKtGjqO71DmKw9F7rdrTW5zAwOhPUwMD56808TmN0wQRTaoScKom2MA4Hw4bBIJ9dX7iWzFdLLiuZxEGOzDuvtjVe4t4QrEEUG5mBVXwzKIBUc45UkMOvee+tKOEO834+yiqC5sBVlWtZm8nnkQR5Y7CRbJYdY+EE61sNnWquy00LQ2CoPKYIJhuWYZusdRPs/o8D2m1sTeVhW3Bz5CCncxMGbVVW9/sj26zHufHufIWzZrkKJSWUEDkIETnoB+MjXTiLziaOun5KkOwDA4/npsjX8FIFU13p0EWGgGSxUdweUgdcT3zqfanh4dF+tqt0UstYKe4IwF/zft1VUrOa4JaTm93Ad0wQGb0BxAIz6zMGhb3qBVqBVFyl6dq1Bm7yyDgC0sI/ZrE0v7env7o4gzwq70+JUyP7DLACGjIYmRnv1MaG3o2qy7bcziWQC4RMHBBgT6d9VPaNVdA9OoAacSLrLgASJImTABII76dK9RlViRfykhSLT3wSAYI9upHz1iGRf9Km1MYUT8CR0qVdhVWozAmxrZ6yYGIMz1j0nvpTw/dteVZKqVOYvcmSSR/iObjdgY0TU2iq19FadKpTiWReZSQSokKVM3GYHzwdMqdf6YpcDytxRuQl1UirT+FqihWI9D7YHcRoXHomAOqrFfiNJOWqHFRagpuESpeZhkBa04JN0Z7Z1PuKqBgLrSovILDA+JbixM4H2T7dp1FxMyxtLFudlAAkmctdI6gRPyGNLrqwChtvUCqLbZ28cpgkXPaWIEHB6H56lzGvzt79+89SS1sESpF36vcpdCCbbJRSOgB9V6ye5Hvpbvdzb5l9nl1z0PwyMiG7dz+XSNEMNtSlqgCkkgXgFmi3tSJWAbjymSYBPfQm6dXdTQgjNpDELAHe4dyT0BjI1vRbhYMTcR1sP9Nui5DXe03MTz95IelQkswA8gcxy4wvQXZDEfKJn1y78PbfmOPMLiQpKKqzGVGCSBAnrkiDOgH29RUDFgcWm4E2tgyTdm4A/ENZS3RRCQQrHspMR8ECTKjrjp7aK3hXVy17ABHS/p0TLqM+dxJHKZy3Nhn6p7s0p06oaVAaDac0wDkMahkqFxynMdgdR7xkqNcHusaA1MgBrSZBYGYmT+Q6aUbbeXoWEuRyBVCFsnAJEDOTOeoGnm04Wxaa1ILcBa6nyx2BuWnjAMdmMDWZrhhiu0k7C/X9T1usntcWSw27qWmHqC3zAppsIhpYQSQKkEm26YJ9e+Neibateit95QfXqJ/HXn28dKM1FUI+AqTgP0uZogwOh+EE9Op1dvDwH0ZAHvIHMSSSGOSObIj0xrk4wqONo92WtEwSEeNC7x9TgE6h3NInWrRdbOdZLmGs1NUpazXQAsS9CcWqYOke23lof0x+/TDjO4wdVynW5X/D9+uim2WrncbyrFt6k6Ooqe2lXhui9U2qJA6nsvzP8NW0NToCBzP6+n8tYVDhMDNbMGIScllDaFRc5C+x76D8TcUenQ+rYqzG0EU2YmQT9jKdPi7aH3m6LMCxn+Hy1m53BNNgGZZHVYkfKQdY4DMlbB4iAvNRRg+ZXNYeZeHABNSAS6sOUh1ByQOmi9vv1pUyoe+YAZZm4sAxlsqekjPXTz/RtJqyu71CFS2xncqTJNzEnJzgYGTpXxvghoBWo31Kc5UzUK8wIg5YrzVOx+PPQa7Mc2NljhvK5XhKVAWW8GVQKtWogboOZUxaWE9+hnR2w4olSq1KXosZwRAUQc9pB99BbLdgLUakrVTcR9WptQTzKvoO2TPQx01Y6fCaBphXo0ybQCQoVpgA8w5v26xcGR+FTAdEqr1DTRmpp5wDWm2AZAkMQoM/EJHcGdBbjjTuFciHDAFA4QBh3BYQwIgAD10Rv9g21+tpO70xAdHLXKs/ErKeaBHUSOs4Oke53ClBZURVpzDAQxLGMK2CJjPzwNTSa4v5RH7QWga9PwnT1zVM1KjUmWYUurhlYTeQoiY7H7uBnQe08WJt95NElwCJZupS4tVRABAHTv20Nw3hdXdOil3alBLuSrrcIAthQA0EiI9/bVj3PgTbMgVVNMqIBUnPu2eYzmcHXQ3hNtUv9NEEPN2qr+ONtVTeEUmQo8srNcCFcAiCBIEECZ+0O+kp4lUpg3EBi9sXXksJWVUgn37jM99XjxxuPouy25Vabvy0y9RgpIpPcoAyT8WewE+2gOF+EqG72lJq1N0qibmFyPdOfZl6EGNWx7WsD3C2X7Q5ricM81Wtnuy5qJeB9Xew6ggA/DdGQPzjGiEW1qQQUylXlRzlpwCCI6Qe56H5zfvD/AIKoUI8qlc4+23M35nC/gBojiPhParWpVKqP5uTTFEGRbBY4wOo/PQ//AJGiwx79P2s/hHG6qz7PcKhAVjTLA9CpacDEGTnp799S8P8ABu6qMv0k06FF6gtWol9ZiBcEWDy/Cxg+pxq41+IpSok0CKdNA9N0dGFUPbIZTcO7KSSQObqDpSm3VjNanVNOMsfMa4KSKTg1OanC3ZOOdubXmVfG8RpERz1/H3XZRommQQUQfCHDqVAVCSoYeYGMhuaIIWJWMRgRpeKFIHO9LXny1DohZQx5eZFWz0OTjqZ1YNnu13KFfLspMfrA7la0CHWsHBIdfhGDgzzYjXHF6e1CjzNzUgMj89UuhscOMObG+H39e2vOa4tdBOa6HjH/ACSXccBaoCi1gVdPMHlkEWkDnCmmSrGVIhh+OmPhIVgjXT5ZHKXkVOXlF0xOO8DpqZK5qkstB614hiUCU3hg1NipgMVCqA13T56K3P0ls1HpUR6fG/6qxH67a2bVAIgX9+q53UBMo1WPSdRbpzoba1gv22f3YIv4AKOnzJ1zvd3B16TATouZxGS1VY63oZt6NZreCs4Vd4jxCQc6k8PcCasDUqny6PUscFgOsT0H+I/t0qTh253FInbNbBcE3IvMRTKE3I1yjnkCPi66YbvhXEHUqGdVtgKd0rLIWASGpEQDmB6AaH1gPKCAtmUdSmNTi9FHt2pdVBy17w3yE9Pc6K2vEIGTjVfo+Ht6FEsZxJFekB7xNDE+86no8F3gXmZpz0r04OTH+5xA9PTU8WnESPVI0XEz/ie7jcg99RtueTrqu1eBcTnkrAL6NUVj+Ypj92trwPif9+v6y/0aWNm49VXCdsUXVqa5o75lOD+HbUA4FxHvWT81/o1IvA9/3qJ+a/0aZqs3Hr+kxTI0KYU+OjFw/Ee+iU4gjDDDSpeCb3vUT81/o1IvBt399P8At/o1mXM3Hqrh2xTLzR6jQ1DYUqZLJTRCepVVB/YNcLwvdffX/t/p1IvDtz99f2f06nE3/sPVODsUbS3JGpk3XtoFdjuPvL+z+nW6lOqvxOP39wPu4yQPx0pbuEX2KzjnCqO626GsCRSrExIANyZU+xjtHTXbcUQDRVJWO3bvLg/AelpzFv7dDoDA98jkOf8At0sQIguy5p32UdPi5nkBHvMfu1JueIGottQI8ZF6I9p9rgY1L5hEwoLASAUYD0kwmBOhm87mPJBHLKSFMjr9WO0jJ7+2sX4JvBVtkrnYDaIpWpTuJ6lbQAT3VUChDj4hze+mu9FGvSK0alrs6sS71UZlFXzTTvU3hJJAAMCY6artDhb3u1Rha1QlCCIK4i2Pik3ABQxnEDVw4dtaNCmXqBaYX/eVCFkevPFn4xrkqupAeUmeWS2DKmoSjaeGKYaqHdKV9pC0qlRluF1zsKsi8yuQAeXroartUpTTKU26xUpDnGCp5nl1aGIy1QHPw6uFapcgeiEqEwVJYBSPUMAe3ppfwnb1Kgf6XaXJ+AKgCAdCpVmYg+rH8Brlp1IdL+yosOEkKveIPFdVaD+UBTCqYtxEDGe34RpPU8UQGLU3j1JTOagB+LuaTfs1bd54KVgFFTlJN4dQ1yn7ItKhY9wdDbvwOLSAqOPQyDi4j9rt+sdez4fxXhmiAI97riq0XkzMpHwnjRrFgqMAvUkrE3MsATJ+A5jU+/rMT01s8IO3n6rywep7EyT1kyZYn8ToatVzrs4rTduSxFKM1pajdwda1JTqazT4qrAufC1Rl29S2LvNgT0yF65GiOKeIX24Vq1qhrotSrUMqLiYSYUL1J1F4dqFKTWrcfMmAJOFHQdzpru+GJuVU1lYFC1sM9JluW1p8thMj3ONeW8gvJcuwA4bJXQ8d7ey5jViLpWhXtswQ0kehB/HW18b0Lrpq+UQbT9HrySCB1iIkN+z31KvgnaABQj2jAHnbiAOkAXwBrun4P2qiFVwM4FauBnJxf8A+51c0OfZLz8kOPGNN3K072tgkGjuAyg+oAxMHJ1Kni2iqzVNRe4PkVwLT0JuGNSr4S2wYsFe49W86vJjpJvk9ddVvC+3ebw7T1urViD+BfSmjz7I8/JB0PGdCTdUle1qVZ6959ta3HjOjI8up8w9Or65OPaB+OiF8GbMdKX/AH1P6tS/6q7X+6B/zv8A1afyP7dkvmckO/i+gVFtQhsTNOoV9x663tvFlIze47RatXr3m7U48J7T+7j/ADv/AFa6/wBVdsP92P1n/q0fI/t2R8zksHibb/fb9R9dDxFQ++36r60PDm2+4P1n/nrocA2/3B+s389L5H9uyPmcl2OPUPvn9RtJPGGyo76gKXmFRcGmxvssDETmQCPbTscEofdH6zfz10OE0fu/tb+eiaPPsj5nJDq4G2VbzF0CCw+BUgfDNuf26jrUKbqoaozWiIhQOgB6J7aavw+nYgt+8ep7mPX/AA6jHD0+7+0/z0TR59kfM5KGilO/mqOUttK2pkek24EemffTVae2tNkqYGAJLWm4CHBUmQM9ffVd8ScQTZ0GrFGYICSFDMT0AGDgScscDWuH8VWrRSqDYr5hkdWVSGgkXSDyxrJ7KThr2TaagOisuz3BDFvojp5hy4NFnzGXhpHrAuA1Engmg1Tzdwam6eZXz2DqnsqABB87Z0m4dSFpej9n4QgqBiLVOAanvH4ac7DiFTzAKlVEABBSoLXLYtIJYyInueuuJ9LDqunjOGVk/RAAAAAB0AwBoatsgC1WnTp+eVgMwtLegZgC0fnoXiHEfJINStTVT0Uglm/5QDcx+Wg6nE6tQmadSnSjDOpW75qssn+e35axYMRvZZ4oTAcS8qlduXphwJawmwfrZA9zoLc8dZrhTAFvxZBK4nI+zjOdKOI7TzqFWnSKsxQjlYECRAkrMaScZ8NVmqOaTYJBBqVahcMAoklwxjBHrnqM69Sh4aibkz9ljUqOzATVqwrEsG8yIkhromY6HEwfy1BU2Y+6f26U0vClZUfK+YTCnzHjy4rgr0x/aJj/AA+2tDw1WiGVJAaxhUIIudmF0UxICkKAIAk+g13YWiwcsQ52oTVdmPfW9E8L4YKdJFI5gBdBJlo5jJ6ydb1kXLQBd+CF5/8AM3/gNNOPpNNgARJYCCZ+LqCDIPeO2l3hVwhuOAGPTrlQBo7ilZmA8oSxdoCiJkFh17kDJ1zPAxLUZKvcT8MvVovTD1VLKyguXKgnEsA2RHSNI0/Rw4ZiDtoLXAFdwbMAWgmpJXBMGfiPtq6UKVXBdWXMEEqRETMhRmcR7ToE7rcmbUpkfZP1vrEn8jqmVXss1ItBzVfo/o/YEyNsQ0Yt3EgRBtJqSJ1Fvv0c1KnwvQpZGUWvOMRzORGrVQ3NaRegjvbfIwPU57/mNG+YYJCvEEyQYwCc56Y1fxNXdLhtXno/RXW/4pf1an9Wux+i+t/xK/q1P6tXrZVKhU3oxM4tBi3ETJ+LrocbmuWICKYYjq8kAwfkf5ar4qrv2CXCYqgP0Z1f+JX9V/6tTUv0d1l6blf1X/q1c9t5tp81LSOhF0Rj1PX20Om6qX5UGnJEi+7uB1wciNL4qrv2COExVv8A2fuetdQfUB/561/s8qj/AOoX8n/nq212cqLFaSREgkEQSQIb26652b1oPm0zPay4j3+I/IaPiau/ZLhMVWHgKp/fr+T/AM9djwNU/vx+T/z1ZGqViWsQGCQCbxBBgAwc9Dn10ZSpMSAysOmTIHYYzo+Jq79kcJire88IObB5whEVejfMnr6nUK+Dn/vh+Tfz1bKplic5PqdcEfP8zqfiam/ZPgsVbTwbUPSpPyBx85MAaloeHbGFwasv2gjWAf5mlCP8wOmnEgtSiyiqFDAi6YtkMgMg9QxH4jS3bUqgpU6dWud5Zg3OVV+ZB9YE+M82ASR3Os316zhYpcJugRw47RWm6U76bDlK0UVijEGC9Yk08dZuHTRlCk9WnTptVWnTbkUUB57zaWl6rKUp4U5iJgBsjUm13iFwCgpimItpMtpu9YUEFbDgEfEZ7aDrgVqpFGmtODBrVSVJ9fL8qKjfNnA+euBzXaq4hFp4WWgC1K1WCx5l9Sm8dediWDD5iNAHjFVv7Mvu4wRYFo+81aRtb8m+WiP9WWNpqV23BUSBUKvTP+LyiQPa4sTrOJcWr0weWnyqxWwvTwouYG5SF5QYtOSOo66gAmyUdFBXZqjD6RypPKuztJI92xX+dij56L4JRWyoAVp21GhBe/ITyM4rKHVyMkAx761xLerT2z1RTQkLfkElunxMZYnProGt4uRArVA0OxCxBZQHFP6wFgbrjlVBjv012U/CvddIuDTdOWpz1A+YkT+BJjULbf00m/1zVXK1KVROZQohC0MlNgSA5kk1BhZxExrin42RjilUstmR5ROLy0xUiAE+ZJjXaKLwFPEanIp6zXfD96KoY2shVrWVrbgYDfZYgghgZBPXWag2V5pRs6Qai4MZbuY7DUlLjGy2ddabbmmjKwZ1Z5ZSaUdI6ZHTtqBCnkP5hAUuoJIJAkgZAydDb3wdQrt5i1qqqxSovllFAK0xTVkLIXXlAxdqRhxeZO8WTfiHjrYsDG4o5YEMWiSFIJE4kYX/ADaAp+LtqFEVdvA/9RT+Z/H9uom8JKRB3NcjPU0e+Cf7Pr7+w1uh4TVJjcV+YyQTRIJhVyDT9FX9UauKW599EvOpv9b9t083b4/9Rcfy12fGG3II86hBBH9ovQ4OgN74GpVv7WtWbM5akMxE4QaGH6NNr9+r+un9OnFHcpefYJyni6gOlWh/1F1qn4n246VKHczes5MnP46VD9HO1+/V/XX+nXY/R9tvv1f11/p0RQ3KJqbBNm8U0iI82j/1F1zT4/QAgPR7/bU9cnS0eA9v9+p+sv8ATrseB9v96p+sv9OiKO5RNTYJoPEdPHPRx0519I10PEiffpfrrpYPBlD7z/rL/LXY8I0PvP8ArL/LRFHcpfM2CPp8dQTDUskk865JMn9+iKPHVMy1OAJ+NfkP2nSseFqP3n/WX+Wp18PUghFzcxH2l6L+Hqf2aUUdyiamwRP+kFOVZD/nGuG4iD0KfO9TqKnwGmMhm/Mfy1L/AKDpnuwPzGf2aUUdynNTYIH6OtpVfJhuswZzdnnk599cpsc48hQOyAJMlSSYfJhY/HQfiHiFHZxeHaYkKLioJYFjBEKLfmdQ1PEVAKGpk1J9Fcf+ZB1m6p4dublOJ8xZOKO1tVlSxQ0YDGRBJmb5zOk2/wCMPQbFY1Kq9iSaeZ+K2QbZ6fnpTu/ENSphcKeyH/yZvhHyB0k3G7Wm1vNUqkyEQNnOLjEnt7Y6a86v4u+CiD1z9P8AStWte62q43vCTWNz7hzUAAJugAAYCr9lfQas/Cqx8k37ms8KwbzGpHBUoSLjc2MTHc6QHaVSCanlIx7KbmAjAY9J/H8tEbItTILEN1BBW4EHsM+n79cNOqWuh7iTtOXp+FzPBaYB9E54b4oqWsN19bSIttAVAFHfAE9BidOtpv8AY7tvMwWYgmWdbiLSJAYKxlQYPfPU6p+6oq0i5KinqonGcAyMnQEU9sGMsobonae9o6a1Z/yFWnYXPI+z2hMAzGa9PHhzbf3focvVMxbbMvzRasT0jGpaPAKAJIpSSCCS1RpBBUzcxnBiTmIHYaoXgrxLXfeJSutpENy9ZhCRk9PXEa9INX/3nXtUa76rMRkdVs6ng/kFvZbNKS2opAJk5ZiSepJckk4HU9hrNaFQa1rQglEhKdrSLUiskEv1AuI5ScDv8tF7qgzCmqswMdRyk2rOQB69tR+GwGKyAR5uZEj4D10VxbiAp1mEQOxF3uYhFPYazfmqbkgBwirP9tUIIt6sMevSZnvo3abaqJBa6TMsG5cdMdv56G3HHQhAacgER5pBB6ZCfs103GQGtMhpiPrT3IGQkRg6myal3e0c1FF0FYY23QeYwD3jGddcR21SFAaGJIBS6RyMeh69Nbr7lkEtEezOe8dlnvoQceUgnIA7/W/wTSQptvwiryt5zSD0Ytn1BEdP5674hSYwoYhieqyPsk47kakp1nYAiIOfjcfsK41uX9F/Xb+nQmudpt6oAUkGB8Th5PzI7/y1EeD1Ga8VSuSYDNEzHQj0ER/HOtV+J2Na2DE/E57x2XW6fES1M1BlBObnHTrgrOiySl3+1chQWAlsFC4INrn8Rjp+et7bhdVCSat8gDmuMR3EAZOq/uf0g7dCBfcSwWAamCfUleg7xOhOM+KdxYr0rKVO+GqGqr57KVGRMzMflokJSrkwjB6+2uqnp6Y15if0kbnzlYIjU5ttW4hiBNxbqATERiJ66M4d+kvDtXAOLlRA1ykdVMzdPZsDSTlXrc7ny1utLSwXAJOYzoduKW5NNzJgALzL9WrwRMzk6p3+1Gg1IvUouH6Klzc+QCAwEY7zo3b+O9mxUEeWGzL+YAGwLTA69PbTTUPimr51VSwNJrAFDcrdyVInPWY99V+oWGGEH2An8mMave/29AlDUpoYIdCC7AMowwIU8wB66xqW3ruEZF8wyVlnUvAkxgSYPz151fwXEcXNN1cscIeOoVDWotwuesV7z5bT+agL+B1Im5AEBonsG/h6ase58N07yqkoQMqbmkRPKbf4k40q33h9qZIPMRGAGMzGekRmPXXJVo14y/8ANuw/CZo03ZOjoq9v96ZAVKhg+qKD+M6NfeU1HMyDEfGJ+Qj+Go+LcIYqF8p7iwgWyT19vTUe08G1fLV6gFNWuGfjBWm1XoOgIWM+vTU0/DuqACITd4eB5n2UdTjaKoWknw4Bi0T6k9WPuda2Phzc7prypg/aflWOoj2+Wr3wbwtQpANZc0AlnhjkA47D8tPQnf8AITr1qfgBOJ5krLitYZYL7lVzw94OXbMtRnL1FBAgWqJEH3bqcn8tWdFY9BqBt4AIgEj10O+/jofxHfXotphghqwdULjJTIUz6a1pX9Pk5/jrNXhUylI4hWQRSdVBMmUV5PTv01dfDFMVULVFVmKU5MAdmmB2+WvPGq516H4MzRH/ANun+59Z1m4bgKqbpstvSpeZShiLreXyxDT7gdW79Yzp5/oyn/dJ+Q/lpO2656X17wbcFCA0+pIEFu89BOjq/HaCNaaiT6AlozGbRgfPXPiOy2WuJcOpimTaEj7SorMPkIM6B2fCFqqStQ5iPq0BX1ENOl/izj28QW7bbGME1QQ1o7m2I6A99Ufdbrim6271VrHlc0hSuKM7A81iiLysxbJ6dyNAcdkpV+8R+J9jsoWqqvVx9XTVWfOJbso+Z0lqfpL2QVo2rFlnltQYHcntqvbDwDa8vXQsZQySLqwE2Ce2CJHUD56Q77gFWkzqASwAyhBEmYPaPh6fz1JcVBJT/a+J6VXdpuK1tIUw5CJNljC1enVwckxkD5RDxnxdtdzTpqabO6hr3VSimDyn4vh9ZmOwmNec7zet/ZyRR62oIBMYyckTHtphwXf+RTOJZjbYR0ORicr2buDGgzCZmFPu1Fbd/VI6rJgWm1SuSomYwJie4mM6NCVgtWiFnyvrCPLSbWJUkF8kArGJ6mNDVOL1KSQrMtQSzQSfOL2kqIAKgic9f36K2PHtv9CrF5p7k01oqxLsQOpUD7NO2mg63Sx6504kIgEJDSri/lcMAxBALKtvKWaO46xMfAPlrt9/bVCgEkDMQTMFrZ7/AM9A0D5IYESzR2wo6x/zf4TqxptKVCkK1OrYxS6y/wCsqEwIj7DIbiSMCQR00GEGEk4tukmwKQ6khhPIvYwOpaTBP+HRG4UVlotOGPlgSCfMi7oDK4IiepnUPBaCMtS5CSJyCCfQYOWk9vbUVe+hhVtypBMEhwOq9xMf+40TeAiRMJ/T4xutuhWg0MoPmQtwHW4wQQCJmfb5aRcOqVXr+YtSXDBizMLut05OBp9veO+RTV6Llaj1L6qBjE2rJJjoSBjIx89Kt/u715lC3THw/BcrWgADoSRHWT8tIGyA6y9c4R4v29VIr1BSqotrBUUqx7OetrH09tWFlo1FD0qvIRINOmjIcdQ3SP4mNeEbTiK0qgsJhhawUACorEszN6MF6HBEDVobilQ1PM2v/wANTgCaTtaq8vM2YyQcDriJnVYoCWKF6elOnf8AE7cpNpowD1ySFx7D5euUHH6fKkKRNSpAtKz/APDVB0IHcaWbHx7XNop1hXIkMjqZMk2x8LYEdLu+i+JVt3Xpg1KSEhngUyQVVqb08h4ugtMjRMqwUUN0RTUkRgCPTA6/jodt8cZ6dNKuHcUtqGkwqIygAhlMQQBMrIEdc/P1h5QQMJhW9xA/8f467mEHJcrpGaAqV51F5p01Xhyt0uH5Efw1weHZ9f460USgEfWaYDYn01rQiUhG081hYVDN0VnVZyRi45z2Gnew4vuKFPyyq0zYFDAeYbgCFnsJmcA4HTVX4rwoVQLvs9Pbmu0JSqbzbWtkoAGUVJNNiV6K4ypMRB9OmsfEteDfLRXQc2LK+Gi9QK9Sqz2j4riQHgC4LNoOT1A76lpUUuLUqYrVRlRkC7BF0e4z1MfPVT4V48V6jB2+jOwA8up0bIBKv8LY+RHoemrqd1Rpik9Om3mXKLQQAQJZiTEQFlu0wPXXDBldAVG4/u+KuXfc1SlFSBZtSFpKcYqE857A3Yn10gqipUFNVQ0qdMkoyMKbXOReQhHMpgHkAOvZPEVNTSvqMlJFks7NYLQMQTkCT15eg7a884v4l2lQRtaVbdOBaxoKadEmcMzsObJ73d9Mygzokm/3W48sUw71ERrhEFgRm6z407/F6nSStv6l0l5JgYY++MdCP3HRtfbVwBUSjTaSbEQ3BcXewMZ6emo+Jb2rTqC9FdyBzOoRhj4gwyYnFwIwNTCziM0EVUsFdhcTMRJXPwiOpnMY6aY1BSpqhAJlCwxJYqYCnGMd57aSUuHK7G1iHBDRVxMTdbUXlImDJCzbrOMeYso029FbtUgk8p6MBHUGcaZaqI0Wbu+s5dAvLBgGSvsfeR8sidScXqU7Ya65uYiBKxgRjM5ydc8HWlTAeqxQOIUzg9LjAzMwPaD11lbbUq6qUb6w/ZjIHNAM9cCZE9Y0apZH6IfbC/6stBqc9xzzL295j92uNzw5g5jJKXAGZCxgZ/ZnpovbNYzEzyrAPYRAz92es++uNnupquKbfVyCcgGMT8hPLpyVUnRE+Dd6aDtUanehggnsySZE4aATgkDPtp34s4tR3CsaFOx15hyqBBOVgYDBp9iND8Lp02pqitKpgkAgXGMkHuTjUPEOEtSVhJVlby+aIuMuJbt0x+InUF0lSXSVV6gYPY5MXCQSe8Z/LR/E6kqogzTbmnpPQD/tHtnR26QV0TyxfVi6LecspFygj4hEmdbrIFN8CpUAJq5mmpU5Fv8AvHnv8M/e66uZVTMIvh2wXDMLA6A2LhnCiWZJ+EScsfwDdrFQ2rbig/IEp03ECbVyDFp7ucZPc9sRWGYsQZPTmYzdUMkyZynb316fw7dLyU35kKBUSB1ABJaPsyViO5Py1MJFmpVZ4dS3NFrkWgFY+WF3FN1diT8VySXbpgD+J023Pi1dsr+ft6lNWNruttancDADlGx0+BZjue2oeMcfsUKltbcKWFgZQtI3QF83pTQR/Z8pPfQGw8NO1XzeIy9QA2Uotornm8tO7CJJggzOeuqVprsd19IHnMxCYCtDI5JFsDuBkQMaO+i/H5iBaci1gChUfNRcDMRGckaJ21FbAwPlYCwIJkZCAgi9ox7jqdQce8cfR1CAX12xTogK1w6BnJHIvv1MQO+lmiZXHE/E67NLqhaCYVGNz1T2CiZHuZgdTnTSl4jQ00Y04YqCQWOCRJGqhwzwuwqfSd2wqVz0H2af+FR0AHpo/cpnXo+HouIly46tQAwE6fxCD9gD8/56zSRNmdZrq4YWGMplvtjA0z4fWdduqhFdXRAwZQwIAYYBwevftqfiu2x013w0RRT/AJB+9tc/inSwfVa+EEPIVb434JoVhyUysTylZXPpmV1X6XhvebWm609w9GkaYcqQlS1kI+AsDYe/LGNXt9kzVGYPWUK4OAzITAIHXpJ+H311xPh5o0GvN6VVPIytyAKSZljaD6mcka89d8bLynhHFdr55q7lqp3AuAeu7VFZpABUkxEEmG7x21bK7I9DmvFslfKVREdCVkLH/LGtcd/Rd9IUGkHViZhkNpLR3zA9/Y9NUTc8M33DasQ6ZNquCaZAIIt7e+NIhSr3S2I+jhw/mcpnlxTjKhrshfWfuzpRvXRradQLUEkrdNoH+B1+zaMAe2g9n47Rh5dUnbOAYYZVmgDD/Zn39OurPwHdbR7PpCcwVgLCsASIZugLd7vWdJNUrjHhRUH1NRkBGVczgRhbc9DGZ/foanwLc7VVLKwpFSXMB6ZkYBBlSRM59NeiHw4r02ckVFuECAGCmI5eoiQJ7R1zqLZ06nlope4IkMwfDel2f/6Y76RKkrx36RTcw9Mo3S5Mjr/dsffsw66Zbrg3LRNPLVKjAMgcm1AFkIRcAM5iJkSdX3e+DtmtQswipBPlqBItyOTouAINQf5TM6864ru6lWuwpPfLSQl2SPhuYn6xh84HYDV5qs0w3e9nbuirkECSFDOJ+0CMRHz1uvwcJtIBDhlvkASpEyDIB9MfjorhfmMLtxTDNGDUDB56ZYc5BGcyM6PNGg1KKTE3GQtSQEPaHQfP4gNZExYLGYsEJsqiS2Ap5S5GBcwBJE5iep9dErtfPqeUe7BmuOQegZYyzEdAOpn8Id5tfLZWdxME2IQb5nmJkqigA5yfQHXdPfVJ8znWjTYA+WjMhSR8Q6OCRm64x+A0gLygC6kqbZr1o7VecypVxDMqG0lyBhZzAgdOp02o+FQAiAAVMhi3WMQFBxlsE+gmR01Zthxva1fKqUfLqCLIUXEEc8SeZIzAJGOx1LVph6jMmGKRGSRM9gLwcTkemcHVLSIVN4xsFpVyWQCkD9mBODPyN0QI7jTpeHHcosVPJFSIsweUGbWYDBDQRgmOupdtL7lBW8qtTC22A/bNsMHPLUYZAM8sQR6k7UoKtyjlV2JvUSrEYuHQKYA7dQdMlUVWb24dWNMbe+kTcalAnzWt6s6t1B6Wgxg9dWjh3iSluaI8qopqMTYGW1i33TSbJAwCyxkdZxpkdvRY31iysST5eCGiQpaPs+x7Z1QuPeXu9ytGlSFaurAPVQlRTAOFUr1YfkPnozSTPxB4htq/R9ugqbmAAuTToYyevXMx+J92Ph3wcaAatVJqbh8s7ZM941YvDfgmjsxcqkuerNkycmT3OrGlEEdBrqosDfM5YVHE+VqpzbZm6jQu82ZDdNXwbJemhN7wsN+GvQb4gErhdScLqpJS1mrHU4VEa1q+I1LC4LriaY1DsR9Wn/KP3tplvUkarz76unKu2LquLhVpicnsRI664KsuYAF2UYY8kplS4TuaktTr2Jc0CYgjk7J0xMft7aIo8A3H+8qJV6Rf9n1iKff+Gk1LjW7AhdqwHtXpD/8AXUo4xvP+Gb/r0v5a5+G7ZdXEbunv+i6/qn67/wBGot1wCpUUrUWk6nszMR+1MH30oHFt5/wzf9el/TrtuI70D/5Zv/yKX9OlgOyeMHVVXxR+hFqqltuUVpJsLMZJjAYrj8fz15weDbzYVvLKtTLEgpUWUZZPY4Ix1U69pfj+7HXbP/16f8tL+JcYq1ksrbM1F9GrUjB9RyyD7jVYHHRTibuqNsPHasypuLtuwKgss2NExnqonMH89HbrxjSpClSS+pWM81C1qsFQQQIs5upbBjoe2gOLeFKjlvKoG1gOWpUpsQQZwwj9v56rdY1dpWgA0minKsoIMAD59ZEqe+oNMtzCAQcld6XhOvuw1R4NBmJ8nblgCQBIrM3O7GAAPhLDqI0kbgA2e7W4GnRsL0zUxdAVXTlGHDMykEYjOvQPDXi8UKCUt7dQcApSqwDRyCQbgJUxA5pGOul/jioKoBqqHp4tdLWabgS0zayhfl6zqclWSWbmu/l7dHprUpM3lubZIQzEZNpMZIjoPXSH/VRmoJUSoVAJPODaFuEjpdAgjM/PVg4Zws1ESoWLlCXvUxAdGskdxaQO8Hv201NdvKCLEgQoBx6EYwJOR+OoKkqrcJ4YDualJyGWmR0Js7WC73E4/Axp5v6pWuFplAppsnkqLRLZAUAEggKzE+giBpbw7hbpukqXsEaQyR3ybWk+gBJ9dSVeIVdsXrKFe6oWUGQSAgSFWOYiIn0E50RsgCMkFR2dHcEtWHk16bPdVoA07LObqME2nv1I66Fdd5UiwncUXErVxTqvY68rZgkN06Ex1jVp4bt44fyI1Q1ULkctzFgSwJPTr36BffXXhjhLUtstOpmp5crTgABwWa67qGKmwnpC9eunKcqTwp4q28GhUZkqkkLTrAo4JMRLE+ZMgxn4ffTzdAUL2V/MYmW+EKMC7Hwki0YwCWM50toVdulAJuBSVAkvUb4UYrzhD8QN0ww6yI7TS+C8Gbd06y0nrU9qWFtN3LXADoC2QGwYJ0ROSSZ8X4k/ENx5GwL+SxipVI6kjmWmTm3rLHr2xq08G8NLsH2yoALquSOp+qqEzj1j8tb4OatFFSjsrQqgYrUhMd+nfRa1dxVrUS9Dy1puWLGqjfYZYAUD737NbNpkG4Ul7YsVdFcMMiddfRxmNBLucamTc41sQRks8QOalNEjtqOos6mo7idSGoD1GpkhPCCLICrS1mi3pT0P56zVh6zNMygdwmgxQwdNGpa4G30B8LQslA0qGiFoaJShruzSL0uGhGpxrpxjU7U9csmliVhqUV6U6DfaaePQ1G211YqJYEhOz0PxLglLcIUrIHX36j3BGQflqx/RNaO00GpKMCrHF+GipthStusyJyT8QzPeGj8NeMb6vuNjWZaRZF+FkYErzjItPSRORGvov6FoHi/hWhuksr0w47Hoyn1UjIOdYlo0VidV474Y8YUww8y2i0mxnuNFJXlAIypkKAT0AbOdXDbblCCVQVCguby2C3gmQVHwuwJx0JPfSzjf6HalJH+inzUwQjR5gi7oejYPscapeyq7jalzSLU2Wpa1J1Nvfqh6dBkQdYlqpeibQVjTJqcwLXKApD0x9kOvW7PWIMdSdLOAblN8zpXqeWgqgqIMu7DKlieXpbaM5GhOH+NqZqIu4BoOoALyWVugBu608Zk9++mfCeHypepksI8xCss4c1LlKmCcDmiTHXU5JK37Xcswq06VvU2m0qoUcuLibgFhfmNJ+LcXXbItSo0KUgiR5tw6BUJkhsAL+LEDoFxrxONuADLOzTTpKYeo3LcXjoSZkiF9p1zwLwjX3W4G53ouJWVQfBRB6KB65+Z76QbKEBwDhFXfVErbsFduuUojAJAgM3v09gMDV52fDlSQiwCZx8gv7gNM9vwwIoVRgY/IR/DU6bTXbTAZfVZPBdZQUFjWg2dG/R9Rnba0xrLhqPzMaIp1Ma5+j6lFHSxBXgXdGrqR6+dRLT1jLqZCeEogbnWtDhNZosnBTe3WrNSRrI1hK3UVuss1JGs0SiFGU1qzUsayNEohQGnrXlanjWRolNQeTrXk6IjWRolCH8nWCjoi3W40Skh/J0r454Vobtba1ME9nGHX5MM/h008jWo0SiF4r4t/RJXTzH2/1yFCLelQEKYx0bMdM+2qR4fp7jbkCm7U5YBqbDlPwggo3Q5OcHX1DbpXxbwxt9yVatTBZSCGGGwQYkZIx0OpIShefeDP0fv5x3G4bzKlxJc9MHCoOw/YNekLtQBAGi1pACAIA6Aa3bpiycIT6PrYoaJt1u3VSlCG8nXPkaLjWrdEohDeRrfk6IjW40SnCG8nWjR0VGtW6JShDilrNERrNEohf//Z"/>
          <p:cNvSpPr>
            <a:spLocks noChangeAspect="1" noChangeArrowheads="1"/>
          </p:cNvSpPr>
          <p:nvPr/>
        </p:nvSpPr>
        <p:spPr bwMode="auto">
          <a:xfrm>
            <a:off x="58616" y="-747346"/>
            <a:ext cx="1872762" cy="2083777"/>
          </a:xfrm>
          <a:prstGeom prst="rect">
            <a:avLst/>
          </a:prstGeom>
          <a:noFill/>
        </p:spPr>
        <p:txBody>
          <a:bodyPr vert="horz" wrap="square" lIns="84406" tIns="42203" rIns="84406" bIns="42203" numCol="1" anchor="t" anchorCtr="0" compatLnSpc="1">
            <a:prstTxWarp prst="textNoShape">
              <a:avLst/>
            </a:prstTxWarp>
          </a:bodyPr>
          <a:lstStyle/>
          <a:p>
            <a:endParaRPr lang="tr-TR" sz="1754"/>
          </a:p>
        </p:txBody>
      </p:sp>
      <p:pic>
        <p:nvPicPr>
          <p:cNvPr id="1044" name="Picture 20" descr="http://t1.gstatic.com/images?q=tbn:ANd9GcRnqr2wAyWR_-wbkT3MXqoa3__ZRI00-6mX5TqhScbNvQsNqHg2"/>
          <p:cNvPicPr>
            <a:picLocks noChangeAspect="1" noChangeArrowheads="1"/>
          </p:cNvPicPr>
          <p:nvPr/>
        </p:nvPicPr>
        <p:blipFill>
          <a:blip r:embed="rId5" cstate="print"/>
          <a:srcRect/>
          <a:stretch>
            <a:fillRect/>
          </a:stretch>
        </p:blipFill>
        <p:spPr bwMode="auto">
          <a:xfrm>
            <a:off x="7097820" y="1186946"/>
            <a:ext cx="1748262" cy="1384798"/>
          </a:xfrm>
          <a:prstGeom prst="rect">
            <a:avLst/>
          </a:prstGeom>
          <a:noFill/>
        </p:spPr>
      </p:pic>
      <p:sp>
        <p:nvSpPr>
          <p:cNvPr id="8" name="Text Box 5"/>
          <p:cNvSpPr txBox="1">
            <a:spLocks noChangeArrowheads="1"/>
          </p:cNvSpPr>
          <p:nvPr/>
        </p:nvSpPr>
        <p:spPr bwMode="auto">
          <a:xfrm>
            <a:off x="1222131" y="461597"/>
            <a:ext cx="7200900" cy="415905"/>
          </a:xfrm>
          <a:prstGeom prst="rect">
            <a:avLst/>
          </a:prstGeom>
          <a:noFill/>
          <a:ln w="9525">
            <a:noFill/>
            <a:miter lim="800000"/>
            <a:headEnd/>
            <a:tailEnd/>
          </a:ln>
        </p:spPr>
        <p:txBody>
          <a:bodyPr lIns="88348" tIns="44175" rIns="88348" bIns="44175">
            <a:spAutoFit/>
          </a:bodyPr>
          <a:lstStyle/>
          <a:p>
            <a:pPr algn="ctr" defTabSz="883721">
              <a:spcBef>
                <a:spcPct val="50000"/>
              </a:spcBef>
              <a:defRPr/>
            </a:pPr>
            <a:r>
              <a:rPr lang="tr-TR" sz="2123" b="0" dirty="0">
                <a:solidFill>
                  <a:schemeClr val="accent2"/>
                </a:solidFill>
                <a:latin typeface="Arial Black" pitchFamily="34" charset="0"/>
              </a:rPr>
              <a:t>TAPU VE KADASTRO GENEL MÜDÜRLÜĞÜ</a:t>
            </a:r>
          </a:p>
        </p:txBody>
      </p:sp>
      <p:sp>
        <p:nvSpPr>
          <p:cNvPr id="9" name="8 Dikdörtgen"/>
          <p:cNvSpPr/>
          <p:nvPr/>
        </p:nvSpPr>
        <p:spPr>
          <a:xfrm>
            <a:off x="2446600" y="5077569"/>
            <a:ext cx="4174541" cy="964880"/>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pPr algn="ctr" defTabSz="883649">
              <a:spcAft>
                <a:spcPts val="554"/>
              </a:spcAft>
            </a:pPr>
            <a:r>
              <a:rPr lang="tr-TR" sz="2585" dirty="0">
                <a:solidFill>
                  <a:schemeClr val="accent2"/>
                </a:solidFill>
              </a:rPr>
              <a:t>Güngör GÜZEL</a:t>
            </a:r>
          </a:p>
          <a:p>
            <a:pPr algn="ctr" defTabSz="883649">
              <a:spcAft>
                <a:spcPts val="554"/>
              </a:spcAft>
            </a:pPr>
            <a:r>
              <a:rPr lang="tr-TR" sz="2585" dirty="0">
                <a:solidFill>
                  <a:schemeClr val="accent2"/>
                </a:solidFill>
              </a:rPr>
              <a:t>Kadastro Dairesi Başkanı</a:t>
            </a:r>
            <a:endParaRPr lang="tr-TR" sz="2215" dirty="0">
              <a:solidFill>
                <a:schemeClr val="accent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51663" y="1156190"/>
            <a:ext cx="8374732" cy="3524555"/>
          </a:xfrm>
          <a:prstGeom prst="rect">
            <a:avLst/>
          </a:prstGeom>
        </p:spPr>
        <p:txBody>
          <a:bodyPr wrap="square">
            <a:spAutoFit/>
          </a:bodyPr>
          <a:lstStyle/>
          <a:p>
            <a:pPr marL="247657" indent="-247657" algn="just" defTabSz="883649" eaLnBrk="0" hangingPunct="0">
              <a:spcBef>
                <a:spcPts val="1108"/>
              </a:spcBef>
              <a:buFont typeface="Arial" pitchFamily="34" charset="0"/>
              <a:buChar char="•"/>
              <a:defRPr/>
            </a:pPr>
            <a:r>
              <a:rPr lang="tr-TR" sz="2215" b="0" kern="0" dirty="0"/>
              <a:t>Vergi /harç konusu olayların yeniden tanımlanması (Örneğin tapu harcının düşürülerek kademeli değer artış kazancının yeniden tanımlanması gibi) </a:t>
            </a:r>
          </a:p>
          <a:p>
            <a:pPr marL="247657" indent="-247657" algn="just" defTabSz="883649" eaLnBrk="0" hangingPunct="0">
              <a:spcBef>
                <a:spcPts val="1108"/>
              </a:spcBef>
              <a:buFont typeface="Arial" pitchFamily="34" charset="0"/>
              <a:buChar char="•"/>
              <a:defRPr/>
            </a:pPr>
            <a:r>
              <a:rPr lang="tr-TR" sz="2215" b="0" kern="0" dirty="0"/>
              <a:t>Vergi / harç oranları</a:t>
            </a:r>
          </a:p>
          <a:p>
            <a:pPr marL="247657" indent="-247657" algn="just" defTabSz="883649" eaLnBrk="0" hangingPunct="0">
              <a:spcBef>
                <a:spcPts val="1108"/>
              </a:spcBef>
              <a:buFont typeface="Arial" pitchFamily="34" charset="0"/>
              <a:buChar char="•"/>
              <a:defRPr/>
            </a:pPr>
            <a:r>
              <a:rPr lang="tr-TR" sz="2215" b="0" kern="0" dirty="0">
                <a:sym typeface="Wingdings" pitchFamily="2" charset="2"/>
              </a:rPr>
              <a:t>Muafiyetler</a:t>
            </a:r>
          </a:p>
          <a:p>
            <a:pPr marL="562723" lvl="1" indent="-247657" algn="just" defTabSz="883649" eaLnBrk="0" hangingPunct="0">
              <a:spcBef>
                <a:spcPts val="1108"/>
              </a:spcBef>
              <a:buFont typeface="Arial" pitchFamily="34" charset="0"/>
              <a:buChar char="•"/>
              <a:defRPr/>
            </a:pPr>
            <a:r>
              <a:rPr lang="tr-TR" sz="2215" b="0" kern="0" dirty="0">
                <a:sym typeface="Wingdings" pitchFamily="2" charset="2"/>
              </a:rPr>
              <a:t>Daimi </a:t>
            </a:r>
            <a:r>
              <a:rPr lang="tr-TR" sz="2215" b="0" kern="0" dirty="0" err="1">
                <a:sym typeface="Wingdings" pitchFamily="2" charset="2"/>
              </a:rPr>
              <a:t>muamiyetler</a:t>
            </a:r>
            <a:r>
              <a:rPr lang="tr-TR" sz="2215" b="0" kern="0" dirty="0">
                <a:sym typeface="Wingdings" pitchFamily="2" charset="2"/>
              </a:rPr>
              <a:t> </a:t>
            </a:r>
          </a:p>
          <a:p>
            <a:pPr marL="562723" lvl="1" indent="-247657" algn="just" defTabSz="883649" eaLnBrk="0" hangingPunct="0">
              <a:spcBef>
                <a:spcPts val="1108"/>
              </a:spcBef>
              <a:buFont typeface="Arial" pitchFamily="34" charset="0"/>
              <a:buChar char="•"/>
              <a:defRPr/>
            </a:pPr>
            <a:r>
              <a:rPr lang="tr-TR" sz="2215" b="0" kern="0" dirty="0">
                <a:sym typeface="Wingdings" pitchFamily="2" charset="2"/>
              </a:rPr>
              <a:t>Geçici muafiyetler </a:t>
            </a:r>
          </a:p>
          <a:p>
            <a:pPr marL="562723" lvl="1" indent="-247657" algn="just" defTabSz="883649" eaLnBrk="0" hangingPunct="0">
              <a:spcBef>
                <a:spcPts val="1108"/>
              </a:spcBef>
              <a:buFont typeface="Arial" pitchFamily="34" charset="0"/>
              <a:buChar char="•"/>
              <a:defRPr/>
            </a:pPr>
            <a:r>
              <a:rPr lang="tr-TR" sz="2215" b="0" kern="0" dirty="0">
                <a:sym typeface="Wingdings" pitchFamily="2" charset="2"/>
              </a:rPr>
              <a:t>Yeni muafiyetlerin tanımlanması </a:t>
            </a:r>
          </a:p>
        </p:txBody>
      </p:sp>
      <p:sp>
        <p:nvSpPr>
          <p:cNvPr id="3" name="2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Pilot Uygulamalar – Sonuç </a:t>
            </a:r>
            <a:endParaRPr lang="en-US" sz="2769" i="1" dirty="0">
              <a:solidFill>
                <a:schemeClr val="accent6"/>
              </a:solidFill>
            </a:endParaRPr>
          </a:p>
        </p:txBody>
      </p:sp>
      <p:sp>
        <p:nvSpPr>
          <p:cNvPr id="4" name="3 Metin kutusu"/>
          <p:cNvSpPr txBox="1"/>
          <p:nvPr/>
        </p:nvSpPr>
        <p:spPr>
          <a:xfrm>
            <a:off x="2132118" y="5011627"/>
            <a:ext cx="5605135" cy="490134"/>
          </a:xfrm>
          <a:prstGeom prst="rect">
            <a:avLst/>
          </a:prstGeom>
          <a:solidFill>
            <a:srgbClr val="FF0000"/>
          </a:solidFill>
        </p:spPr>
        <p:txBody>
          <a:bodyPr wrap="square" rtlCol="0">
            <a:spAutoFit/>
          </a:bodyPr>
          <a:lstStyle/>
          <a:p>
            <a:pPr algn="ctr"/>
            <a:r>
              <a:rPr lang="tr-TR" sz="2585" dirty="0"/>
              <a:t>POLİTİKA GELİŞTİRME KONUSU </a:t>
            </a:r>
            <a:endParaRPr lang="tr-TR" sz="2585"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274862" y="383383"/>
            <a:ext cx="7715304" cy="518475"/>
          </a:xfrm>
          <a:prstGeom prst="rect">
            <a:avLst/>
          </a:prstGeom>
          <a:noFill/>
        </p:spPr>
        <p:txBody>
          <a:bodyPr wrap="square" rtlCol="0">
            <a:spAutoFit/>
          </a:bodyPr>
          <a:lstStyle/>
          <a:p>
            <a:r>
              <a:rPr lang="tr-TR" sz="2769" dirty="0">
                <a:solidFill>
                  <a:schemeClr val="accent6"/>
                </a:solidFill>
              </a:rPr>
              <a:t>Politika Geliştirme</a:t>
            </a:r>
            <a:endParaRPr lang="en-US" sz="2769" i="1" dirty="0">
              <a:solidFill>
                <a:schemeClr val="accent6"/>
              </a:solidFill>
            </a:endParaRPr>
          </a:p>
        </p:txBody>
      </p:sp>
      <p:pic>
        <p:nvPicPr>
          <p:cNvPr id="4" name="Picture 3" descr="C:\Users\tgunes\Desktop\tik blue.png"/>
          <p:cNvPicPr>
            <a:picLocks noChangeAspect="1" noChangeArrowheads="1"/>
          </p:cNvPicPr>
          <p:nvPr/>
        </p:nvPicPr>
        <p:blipFill>
          <a:blip r:embed="rId2" cstate="print"/>
          <a:srcRect/>
          <a:stretch>
            <a:fillRect/>
          </a:stretch>
        </p:blipFill>
        <p:spPr bwMode="auto">
          <a:xfrm>
            <a:off x="290116" y="1193738"/>
            <a:ext cx="631385" cy="579902"/>
          </a:xfrm>
          <a:prstGeom prst="rect">
            <a:avLst/>
          </a:prstGeom>
          <a:noFill/>
        </p:spPr>
      </p:pic>
      <p:sp>
        <p:nvSpPr>
          <p:cNvPr id="5" name="3 İçerik Yer Tutucusu"/>
          <p:cNvSpPr txBox="1">
            <a:spLocks/>
          </p:cNvSpPr>
          <p:nvPr/>
        </p:nvSpPr>
        <p:spPr>
          <a:xfrm>
            <a:off x="1011091" y="1186946"/>
            <a:ext cx="7851585" cy="593485"/>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defTabSz="883649" eaLnBrk="0" hangingPunct="0">
              <a:spcBef>
                <a:spcPct val="20000"/>
              </a:spcBef>
              <a:defRPr/>
            </a:pPr>
            <a:r>
              <a:rPr lang="tr-TR" sz="2031" kern="0" dirty="0">
                <a:solidFill>
                  <a:schemeClr val="tx1"/>
                </a:solidFill>
                <a:latin typeface="+mj-lt"/>
              </a:rPr>
              <a:t>TKMP/Gayrimenkul Değerleme Bileşeni - Çalışmalar</a:t>
            </a:r>
            <a:endParaRPr lang="tr-TR" sz="2031" b="0" kern="0" dirty="0">
              <a:solidFill>
                <a:schemeClr val="tx1"/>
              </a:solidFill>
              <a:latin typeface="+mj-lt"/>
            </a:endParaRPr>
          </a:p>
        </p:txBody>
      </p:sp>
      <p:pic>
        <p:nvPicPr>
          <p:cNvPr id="6" name="Picture 3" descr="C:\Users\tgunes\Desktop\tik blue.png"/>
          <p:cNvPicPr>
            <a:picLocks noChangeAspect="1" noChangeArrowheads="1"/>
          </p:cNvPicPr>
          <p:nvPr/>
        </p:nvPicPr>
        <p:blipFill>
          <a:blip r:embed="rId2" cstate="print"/>
          <a:srcRect/>
          <a:stretch>
            <a:fillRect/>
          </a:stretch>
        </p:blipFill>
        <p:spPr bwMode="auto">
          <a:xfrm>
            <a:off x="285720" y="1919109"/>
            <a:ext cx="631385" cy="579902"/>
          </a:xfrm>
          <a:prstGeom prst="rect">
            <a:avLst/>
          </a:prstGeom>
          <a:noFill/>
        </p:spPr>
      </p:pic>
      <p:sp>
        <p:nvSpPr>
          <p:cNvPr id="7" name="3 İçerik Yer Tutucusu"/>
          <p:cNvSpPr txBox="1">
            <a:spLocks/>
          </p:cNvSpPr>
          <p:nvPr/>
        </p:nvSpPr>
        <p:spPr>
          <a:xfrm>
            <a:off x="1006695" y="1912316"/>
            <a:ext cx="7851585" cy="593485"/>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defTabSz="883649" eaLnBrk="0" hangingPunct="0">
              <a:spcBef>
                <a:spcPct val="20000"/>
              </a:spcBef>
              <a:defRPr/>
            </a:pPr>
            <a:r>
              <a:rPr lang="tr-TR" sz="2031" kern="0" dirty="0">
                <a:solidFill>
                  <a:schemeClr val="tx1"/>
                </a:solidFill>
                <a:latin typeface="+mj-lt"/>
              </a:rPr>
              <a:t>TKMP/Gayrimenkul Değerleme Bileşeni – Sonuçları ve Etkileri</a:t>
            </a:r>
            <a:endParaRPr lang="tr-TR" sz="2031" b="0" kern="0" dirty="0">
              <a:solidFill>
                <a:schemeClr val="tx1"/>
              </a:solidFill>
              <a:latin typeface="+mj-lt"/>
            </a:endParaRPr>
          </a:p>
        </p:txBody>
      </p:sp>
      <p:sp>
        <p:nvSpPr>
          <p:cNvPr id="11" name="3 İçerik Yer Tutucusu"/>
          <p:cNvSpPr txBox="1">
            <a:spLocks/>
          </p:cNvSpPr>
          <p:nvPr/>
        </p:nvSpPr>
        <p:spPr>
          <a:xfrm>
            <a:off x="1006695" y="2505801"/>
            <a:ext cx="7851585" cy="1582626"/>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marL="247657" indent="246191" defTabSz="883649" eaLnBrk="0" hangingPunct="0">
              <a:spcBef>
                <a:spcPct val="20000"/>
              </a:spcBef>
              <a:buFont typeface="Arial" pitchFamily="34" charset="0"/>
              <a:buChar char="•"/>
              <a:defRPr/>
            </a:pPr>
            <a:r>
              <a:rPr lang="tr-TR" sz="2123" kern="0" dirty="0">
                <a:solidFill>
                  <a:schemeClr val="tx1"/>
                </a:solidFill>
                <a:latin typeface="+mj-lt"/>
              </a:rPr>
              <a:t>10. Kalkınma Planı</a:t>
            </a:r>
          </a:p>
          <a:p>
            <a:pPr marL="247657" indent="246191" defTabSz="883649" eaLnBrk="0" hangingPunct="0">
              <a:spcBef>
                <a:spcPct val="20000"/>
              </a:spcBef>
              <a:buFont typeface="Arial" pitchFamily="34" charset="0"/>
              <a:buChar char="•"/>
              <a:defRPr/>
            </a:pPr>
            <a:r>
              <a:rPr lang="tr-TR" sz="2123" kern="0" dirty="0">
                <a:solidFill>
                  <a:schemeClr val="tx1"/>
                </a:solidFill>
                <a:latin typeface="+mj-lt"/>
              </a:rPr>
              <a:t>Hükümet Programları</a:t>
            </a:r>
          </a:p>
          <a:p>
            <a:pPr marL="247657" indent="246191" defTabSz="883649" eaLnBrk="0" hangingPunct="0">
              <a:spcBef>
                <a:spcPct val="20000"/>
              </a:spcBef>
              <a:buFont typeface="Arial" pitchFamily="34" charset="0"/>
              <a:buChar char="•"/>
              <a:defRPr/>
            </a:pPr>
            <a:r>
              <a:rPr lang="tr-TR" sz="2123" kern="0" dirty="0">
                <a:solidFill>
                  <a:schemeClr val="tx1"/>
                </a:solidFill>
                <a:latin typeface="+mj-lt"/>
              </a:rPr>
              <a:t>2016 ve 2017 Yıllık Programları</a:t>
            </a:r>
          </a:p>
          <a:p>
            <a:pPr marL="247657" indent="246191" defTabSz="883649" eaLnBrk="0" hangingPunct="0">
              <a:spcBef>
                <a:spcPct val="20000"/>
              </a:spcBef>
              <a:buFont typeface="Arial" pitchFamily="34" charset="0"/>
              <a:buChar char="•"/>
              <a:defRPr/>
            </a:pPr>
            <a:r>
              <a:rPr lang="tr-TR" sz="2123" kern="0" dirty="0">
                <a:solidFill>
                  <a:schemeClr val="tx1"/>
                </a:solidFill>
                <a:latin typeface="+mj-lt"/>
              </a:rPr>
              <a:t>Kayıt Dışı Ekonomi İle Mücadele Eylem Planı</a:t>
            </a:r>
          </a:p>
        </p:txBody>
      </p:sp>
      <p:sp>
        <p:nvSpPr>
          <p:cNvPr id="13" name="3 İçerik Yer Tutucusu"/>
          <p:cNvSpPr txBox="1">
            <a:spLocks/>
          </p:cNvSpPr>
          <p:nvPr/>
        </p:nvSpPr>
        <p:spPr>
          <a:xfrm>
            <a:off x="1006695" y="4286256"/>
            <a:ext cx="7851585" cy="593485"/>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2016 Programı – 448 </a:t>
            </a:r>
            <a:r>
              <a:rPr lang="tr-TR" sz="2123" kern="0" dirty="0" err="1">
                <a:solidFill>
                  <a:schemeClr val="tx1"/>
                </a:solidFill>
                <a:latin typeface="+mj-lt"/>
              </a:rPr>
              <a:t>Nolu</a:t>
            </a:r>
            <a:r>
              <a:rPr lang="tr-TR" sz="2123" kern="0" dirty="0">
                <a:solidFill>
                  <a:schemeClr val="tx1"/>
                </a:solidFill>
                <a:latin typeface="+mj-lt"/>
              </a:rPr>
              <a:t> Tedbir</a:t>
            </a:r>
            <a:endParaRPr lang="tr-TR" sz="2123" b="0" kern="0" dirty="0">
              <a:solidFill>
                <a:schemeClr val="tx1"/>
              </a:solidFill>
              <a:latin typeface="+mj-lt"/>
            </a:endParaRPr>
          </a:p>
        </p:txBody>
      </p:sp>
      <p:sp>
        <p:nvSpPr>
          <p:cNvPr id="14" name="3 İçerik Yer Tutucusu"/>
          <p:cNvSpPr txBox="1">
            <a:spLocks/>
          </p:cNvSpPr>
          <p:nvPr/>
        </p:nvSpPr>
        <p:spPr>
          <a:xfrm>
            <a:off x="1011091" y="4879741"/>
            <a:ext cx="7851585" cy="1252913"/>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marL="247657" defTabSz="883649" eaLnBrk="0" hangingPunct="0">
              <a:spcBef>
                <a:spcPct val="20000"/>
              </a:spcBef>
              <a:defRPr/>
            </a:pPr>
            <a:r>
              <a:rPr lang="tr-TR" sz="2123" kern="0" dirty="0">
                <a:solidFill>
                  <a:schemeClr val="tx1"/>
                </a:solidFill>
                <a:latin typeface="+mj-lt"/>
              </a:rPr>
              <a:t>“Gayrimenkul Değerleme Sistemi oluşturulması için gerekli yasal, kurumsal ve teknik altyapının genel çerçevesine ilişkin bir Analiz Raporu hazırlanması”   </a:t>
            </a:r>
          </a:p>
        </p:txBody>
      </p:sp>
      <p:pic>
        <p:nvPicPr>
          <p:cNvPr id="16" name="Picture 2" descr="C:\Users\tgunes\Desktop\tik turuncu.png"/>
          <p:cNvPicPr>
            <a:picLocks noChangeAspect="1" noChangeArrowheads="1"/>
          </p:cNvPicPr>
          <p:nvPr/>
        </p:nvPicPr>
        <p:blipFill>
          <a:blip r:embed="rId3"/>
          <a:srcRect/>
          <a:stretch>
            <a:fillRect/>
          </a:stretch>
        </p:blipFill>
        <p:spPr bwMode="auto">
          <a:xfrm>
            <a:off x="306731" y="4286256"/>
            <a:ext cx="598154" cy="65379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17989" y="1686555"/>
            <a:ext cx="8574491" cy="4598774"/>
          </a:xfrm>
          <a:prstGeom prst="rect">
            <a:avLst/>
          </a:prstGeom>
          <a:noFill/>
          <a:ln w="9525">
            <a:noFill/>
            <a:miter lim="800000"/>
            <a:headEnd/>
            <a:tailEnd/>
          </a:ln>
          <a:effectLst/>
        </p:spPr>
        <p:txBody>
          <a:bodyPr vert="horz" wrap="square" lIns="84406" tIns="42203" rIns="84406" bIns="42203" numCol="1" anchor="ctr" anchorCtr="0" compatLnSpc="1">
            <a:prstTxWarp prst="textNoShape">
              <a:avLst/>
            </a:prstTxWarp>
            <a:spAutoFit/>
          </a:bodyPr>
          <a:lstStyle/>
          <a:p>
            <a:pPr marL="165593" indent="-165593" algn="just" defTabSz="844083">
              <a:spcAft>
                <a:spcPts val="1108"/>
              </a:spcAft>
              <a:buFont typeface="Arial" pitchFamily="34" charset="0"/>
              <a:buChar char="•"/>
            </a:pPr>
            <a:r>
              <a:rPr lang="tr-TR" sz="2215" b="0" dirty="0">
                <a:latin typeface="+mj-lt"/>
                <a:ea typeface="Calibri" pitchFamily="34" charset="0"/>
                <a:cs typeface="Times New Roman" pitchFamily="18" charset="0"/>
              </a:rPr>
              <a:t>Kamulaştırma, kentsel dönüşüm, toplulaştırma ve imar uygulamalarının etkililiğini artırmak ve piyasanın daha sağlıklı işlemesini sağlamak üzere, </a:t>
            </a:r>
            <a:r>
              <a:rPr lang="tr-TR" sz="2215" b="0" u="sng" dirty="0">
                <a:latin typeface="+mj-lt"/>
                <a:ea typeface="Calibri" pitchFamily="34" charset="0"/>
                <a:cs typeface="Times New Roman" pitchFamily="18" charset="0"/>
              </a:rPr>
              <a:t>objektif ölçütlere dayalı bir gayrimenkul değerleme sistemi</a:t>
            </a:r>
            <a:r>
              <a:rPr lang="tr-TR" sz="2215" b="0" dirty="0">
                <a:latin typeface="+mj-lt"/>
                <a:ea typeface="Calibri" pitchFamily="34" charset="0"/>
                <a:cs typeface="Times New Roman" pitchFamily="18" charset="0"/>
              </a:rPr>
              <a:t>nin geliştirilmesini sağlamak,</a:t>
            </a:r>
            <a:endParaRPr lang="tr-TR" sz="2215" b="0" dirty="0">
              <a:latin typeface="+mj-lt"/>
              <a:cs typeface="Arial" pitchFamily="34" charset="0"/>
            </a:endParaRPr>
          </a:p>
          <a:p>
            <a:pPr marL="165593" indent="-165593" algn="just" defTabSz="844083" eaLnBrk="0" hangingPunct="0">
              <a:spcAft>
                <a:spcPts val="1108"/>
              </a:spcAft>
              <a:buFont typeface="Arial" pitchFamily="34" charset="0"/>
              <a:buChar char="•"/>
            </a:pPr>
            <a:r>
              <a:rPr lang="tr-TR" sz="2215" b="0" dirty="0">
                <a:latin typeface="+mj-lt"/>
                <a:ea typeface="Calibri" pitchFamily="34" charset="0"/>
                <a:cs typeface="Times New Roman" pitchFamily="18" charset="0"/>
              </a:rPr>
              <a:t>İmar planları ve revizyonlarıyla ortaya çıkan </a:t>
            </a:r>
            <a:r>
              <a:rPr lang="tr-TR" sz="2215" b="0" u="sng" dirty="0">
                <a:latin typeface="+mj-lt"/>
                <a:ea typeface="Calibri" pitchFamily="34" charset="0"/>
                <a:cs typeface="Times New Roman" pitchFamily="18" charset="0"/>
              </a:rPr>
              <a:t>değer artışlarının nesnel değerleme esaslarına göre belirlenmesi </a:t>
            </a:r>
            <a:r>
              <a:rPr lang="tr-TR" sz="2215" b="0" dirty="0">
                <a:latin typeface="+mj-lt"/>
                <a:ea typeface="Calibri" pitchFamily="34" charset="0"/>
                <a:cs typeface="Times New Roman" pitchFamily="18" charset="0"/>
              </a:rPr>
              <a:t>ve kamunun bu artıştan öncelikle temel sosyal altyapı ve ortak kullanım alanları oluşturulması amacıyla daha çok yararlanmasını sağlamak,</a:t>
            </a:r>
            <a:endParaRPr lang="tr-TR" sz="2215" b="0" dirty="0">
              <a:latin typeface="+mj-lt"/>
              <a:cs typeface="Arial" pitchFamily="34" charset="0"/>
            </a:endParaRPr>
          </a:p>
          <a:p>
            <a:pPr marL="165593" indent="-165593" algn="just" defTabSz="844083" eaLnBrk="0" hangingPunct="0">
              <a:spcAft>
                <a:spcPts val="1108"/>
              </a:spcAft>
              <a:buFont typeface="Arial" pitchFamily="34" charset="0"/>
              <a:buChar char="•"/>
            </a:pPr>
            <a:r>
              <a:rPr lang="tr-TR" sz="2215" b="0" u="sng" dirty="0">
                <a:latin typeface="+mj-lt"/>
                <a:ea typeface="Calibri" pitchFamily="34" charset="0"/>
                <a:cs typeface="Times New Roman" pitchFamily="18" charset="0"/>
              </a:rPr>
              <a:t>Değer artış kazançlarının vergilendirilmesi</a:t>
            </a:r>
            <a:r>
              <a:rPr lang="tr-TR" sz="2215" b="0" dirty="0">
                <a:latin typeface="+mj-lt"/>
                <a:ea typeface="Calibri" pitchFamily="34" charset="0"/>
                <a:cs typeface="Times New Roman" pitchFamily="18" charset="0"/>
              </a:rPr>
              <a:t>ne yönelik çalışmalar yapmak,</a:t>
            </a:r>
            <a:endParaRPr lang="tr-TR" sz="2215" b="0" dirty="0">
              <a:latin typeface="+mj-lt"/>
              <a:cs typeface="Arial" pitchFamily="34" charset="0"/>
            </a:endParaRPr>
          </a:p>
          <a:p>
            <a:pPr marL="165593" indent="-165593" algn="just" defTabSz="844083" eaLnBrk="0" hangingPunct="0">
              <a:spcAft>
                <a:spcPts val="1108"/>
              </a:spcAft>
              <a:buFont typeface="Arial" pitchFamily="34" charset="0"/>
              <a:buChar char="•"/>
            </a:pPr>
            <a:r>
              <a:rPr lang="tr-TR" sz="2215" b="0" dirty="0">
                <a:latin typeface="+mj-lt"/>
                <a:ea typeface="Calibri" pitchFamily="34" charset="0"/>
                <a:cs typeface="Times New Roman" pitchFamily="18" charset="0"/>
              </a:rPr>
              <a:t>Vergi sisteminin, </a:t>
            </a:r>
            <a:r>
              <a:rPr lang="tr-TR" sz="2215" b="0" u="sng" dirty="0">
                <a:latin typeface="+mj-lt"/>
                <a:ea typeface="Calibri" pitchFamily="34" charset="0"/>
                <a:cs typeface="Times New Roman" pitchFamily="18" charset="0"/>
              </a:rPr>
              <a:t>teknolojik ve uluslar arası gelişmeler</a:t>
            </a:r>
            <a:r>
              <a:rPr lang="tr-TR" sz="2215" b="0" dirty="0">
                <a:latin typeface="+mj-lt"/>
                <a:ea typeface="Calibri" pitchFamily="34" charset="0"/>
                <a:cs typeface="Times New Roman" pitchFamily="18" charset="0"/>
              </a:rPr>
              <a:t>le ortaya çıkan ihtiyaçları karşılayabilecek şekilde geliştirmek,</a:t>
            </a:r>
            <a:endParaRPr lang="tr-TR" sz="2215" b="0" dirty="0">
              <a:latin typeface="+mj-lt"/>
              <a:cs typeface="Arial" pitchFamily="34" charset="0"/>
            </a:endParaRPr>
          </a:p>
        </p:txBody>
      </p:sp>
      <p:sp>
        <p:nvSpPr>
          <p:cNvPr id="3" name="2 Metin kutusu"/>
          <p:cNvSpPr txBox="1"/>
          <p:nvPr/>
        </p:nvSpPr>
        <p:spPr>
          <a:xfrm>
            <a:off x="251520" y="1161016"/>
            <a:ext cx="8707429" cy="546945"/>
          </a:xfrm>
          <a:prstGeom prst="rect">
            <a:avLst/>
          </a:prstGeom>
          <a:noFill/>
        </p:spPr>
        <p:txBody>
          <a:bodyPr wrap="square" rtlCol="0">
            <a:spAutoFit/>
          </a:bodyPr>
          <a:lstStyle/>
          <a:p>
            <a:pPr lvl="0">
              <a:lnSpc>
                <a:spcPct val="100000"/>
              </a:lnSpc>
            </a:pPr>
            <a:r>
              <a:rPr lang="tr-TR" sz="2954" dirty="0"/>
              <a:t>Taşınmaz Değerleme Konusundaki Gelişmeler</a:t>
            </a:r>
            <a:endParaRPr lang="tr-TR" sz="2954" dirty="0"/>
          </a:p>
        </p:txBody>
      </p:sp>
      <p:cxnSp>
        <p:nvCxnSpPr>
          <p:cNvPr id="4" name="3 Düz Bağlayıcı"/>
          <p:cNvCxnSpPr/>
          <p:nvPr/>
        </p:nvCxnSpPr>
        <p:spPr>
          <a:xfrm>
            <a:off x="332345" y="1634339"/>
            <a:ext cx="8606769" cy="0"/>
          </a:xfrm>
          <a:prstGeom prst="line">
            <a:avLst/>
          </a:prstGeom>
          <a:ln w="19050">
            <a:solidFill>
              <a:srgbClr val="0000CC"/>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17989" y="1912439"/>
            <a:ext cx="8574491" cy="3917048"/>
          </a:xfrm>
          <a:prstGeom prst="rect">
            <a:avLst/>
          </a:prstGeom>
          <a:noFill/>
          <a:ln w="9525">
            <a:noFill/>
            <a:miter lim="800000"/>
            <a:headEnd/>
            <a:tailEnd/>
          </a:ln>
          <a:effectLst/>
        </p:spPr>
        <p:txBody>
          <a:bodyPr vert="horz" wrap="square" lIns="84406" tIns="42203" rIns="84406" bIns="42203" numCol="1" anchor="ctr" anchorCtr="0" compatLnSpc="1">
            <a:prstTxWarp prst="textNoShape">
              <a:avLst/>
            </a:prstTxWarp>
            <a:spAutoFit/>
          </a:bodyPr>
          <a:lstStyle/>
          <a:p>
            <a:pPr marL="165593" indent="-165593" algn="just" defTabSz="844083" eaLnBrk="0" hangingPunct="0">
              <a:spcAft>
                <a:spcPts val="1108"/>
              </a:spcAft>
              <a:buFont typeface="Arial" pitchFamily="34" charset="0"/>
              <a:buChar char="•"/>
            </a:pPr>
            <a:r>
              <a:rPr lang="tr-TR" sz="2215" b="0" u="sng" dirty="0">
                <a:latin typeface="+mj-lt"/>
                <a:ea typeface="Calibri" pitchFamily="34" charset="0"/>
                <a:cs typeface="Times New Roman" pitchFamily="18" charset="0"/>
              </a:rPr>
              <a:t>Yerel yönetimlerin </a:t>
            </a:r>
            <a:r>
              <a:rPr lang="tr-TR" sz="2215" b="0" u="sng" dirty="0" err="1">
                <a:latin typeface="+mj-lt"/>
                <a:ea typeface="Calibri" pitchFamily="34" charset="0"/>
                <a:cs typeface="Times New Roman" pitchFamily="18" charset="0"/>
              </a:rPr>
              <a:t>özgelirlerinin</a:t>
            </a:r>
            <a:r>
              <a:rPr lang="tr-TR" sz="2215" b="0" u="sng" dirty="0">
                <a:latin typeface="+mj-lt"/>
                <a:ea typeface="Calibri" pitchFamily="34" charset="0"/>
                <a:cs typeface="Times New Roman" pitchFamily="18" charset="0"/>
              </a:rPr>
              <a:t> artırılması</a:t>
            </a:r>
            <a:r>
              <a:rPr lang="tr-TR" sz="2215" b="0" dirty="0">
                <a:latin typeface="+mj-lt"/>
                <a:ea typeface="Calibri" pitchFamily="34" charset="0"/>
                <a:cs typeface="Times New Roman" pitchFamily="18" charset="0"/>
              </a:rPr>
              <a:t>nı sağlamak, bu kapsamda emlak vergi sisteminin gözden geçirilmesine öncelik vermek,</a:t>
            </a:r>
            <a:endParaRPr lang="tr-TR" sz="2215" b="0" dirty="0">
              <a:latin typeface="+mj-lt"/>
              <a:cs typeface="Arial" pitchFamily="34" charset="0"/>
            </a:endParaRPr>
          </a:p>
          <a:p>
            <a:pPr marL="165593" indent="-165593" algn="just" defTabSz="844083" eaLnBrk="0" hangingPunct="0">
              <a:spcAft>
                <a:spcPts val="1108"/>
              </a:spcAft>
              <a:buFont typeface="Arial" pitchFamily="34" charset="0"/>
              <a:buChar char="•"/>
            </a:pPr>
            <a:r>
              <a:rPr lang="tr-TR" sz="2215" b="0" dirty="0">
                <a:latin typeface="+mj-lt"/>
                <a:ea typeface="Calibri" pitchFamily="34" charset="0"/>
                <a:cs typeface="Times New Roman" pitchFamily="18" charset="0"/>
              </a:rPr>
              <a:t>Türkiye’nin </a:t>
            </a:r>
            <a:r>
              <a:rPr lang="tr-TR" sz="2215" b="0" u="sng" dirty="0">
                <a:latin typeface="+mj-lt"/>
                <a:ea typeface="Calibri" pitchFamily="34" charset="0"/>
                <a:cs typeface="Times New Roman" pitchFamily="18" charset="0"/>
              </a:rPr>
              <a:t>gayrimenkul haritası</a:t>
            </a:r>
            <a:r>
              <a:rPr lang="tr-TR" sz="2215" b="0" dirty="0">
                <a:latin typeface="+mj-lt"/>
                <a:ea typeface="Calibri" pitchFamily="34" charset="0"/>
                <a:cs typeface="Times New Roman" pitchFamily="18" charset="0"/>
              </a:rPr>
              <a:t>nı çıkarmak ve değerleme verilerinin hazırlanması neticesinde bu alandaki kamu gelir kaybını en aza indirmek,</a:t>
            </a:r>
            <a:endParaRPr lang="tr-TR" sz="2215" b="0" dirty="0">
              <a:latin typeface="+mj-lt"/>
              <a:cs typeface="Arial" pitchFamily="34" charset="0"/>
            </a:endParaRPr>
          </a:p>
          <a:p>
            <a:pPr marL="165593" indent="-165593" algn="just" defTabSz="844083" eaLnBrk="0" hangingPunct="0">
              <a:spcAft>
                <a:spcPts val="1108"/>
              </a:spcAft>
              <a:buFont typeface="Arial" pitchFamily="34" charset="0"/>
              <a:buChar char="•"/>
            </a:pPr>
            <a:r>
              <a:rPr lang="tr-TR" sz="2215" b="0" dirty="0">
                <a:latin typeface="+mj-lt"/>
                <a:ea typeface="Calibri" pitchFamily="34" charset="0"/>
                <a:cs typeface="Times New Roman" pitchFamily="18" charset="0"/>
              </a:rPr>
              <a:t>Vergi ödeyenlerden daha fazla vergi almak değil,  </a:t>
            </a:r>
            <a:r>
              <a:rPr lang="tr-TR" sz="2215" b="0" u="sng" dirty="0">
                <a:latin typeface="+mj-lt"/>
                <a:ea typeface="Calibri" pitchFamily="34" charset="0"/>
                <a:cs typeface="Times New Roman" pitchFamily="18" charset="0"/>
              </a:rPr>
              <a:t>vergi kalitesini artırmak</a:t>
            </a:r>
            <a:r>
              <a:rPr lang="tr-TR" sz="2215" b="0" dirty="0">
                <a:latin typeface="+mj-lt"/>
                <a:ea typeface="Calibri" pitchFamily="34" charset="0"/>
                <a:cs typeface="Times New Roman" pitchFamily="18" charset="0"/>
              </a:rPr>
              <a:t>,</a:t>
            </a:r>
            <a:endParaRPr lang="tr-TR" sz="2215" b="0" dirty="0">
              <a:latin typeface="+mj-lt"/>
              <a:cs typeface="Arial" pitchFamily="34" charset="0"/>
            </a:endParaRPr>
          </a:p>
          <a:p>
            <a:pPr marL="165593" indent="-165593" algn="just" defTabSz="844083" eaLnBrk="0" hangingPunct="0">
              <a:spcAft>
                <a:spcPts val="1108"/>
              </a:spcAft>
              <a:buFont typeface="Arial" pitchFamily="34" charset="0"/>
              <a:buChar char="•"/>
            </a:pPr>
            <a:r>
              <a:rPr lang="tr-TR" sz="2215" b="0" dirty="0">
                <a:latin typeface="+mj-lt"/>
                <a:ea typeface="Calibri" pitchFamily="34" charset="0"/>
                <a:cs typeface="Times New Roman" pitchFamily="18" charset="0"/>
              </a:rPr>
              <a:t>Kentsel dönüşüm uygulamalarında </a:t>
            </a:r>
            <a:r>
              <a:rPr lang="tr-TR" sz="2215" b="0" u="sng" dirty="0">
                <a:latin typeface="+mj-lt"/>
                <a:ea typeface="Calibri" pitchFamily="34" charset="0"/>
                <a:cs typeface="Times New Roman" pitchFamily="18" charset="0"/>
              </a:rPr>
              <a:t>Gayrimenkul Sertifikası</a:t>
            </a:r>
            <a:r>
              <a:rPr lang="tr-TR" sz="2215" b="0" dirty="0">
                <a:latin typeface="+mj-lt"/>
                <a:ea typeface="Calibri" pitchFamily="34" charset="0"/>
                <a:cs typeface="Times New Roman" pitchFamily="18" charset="0"/>
              </a:rPr>
              <a:t> modeli geliştirmek ve </a:t>
            </a:r>
            <a:r>
              <a:rPr lang="tr-TR" sz="2215" b="0" u="sng" dirty="0">
                <a:latin typeface="+mj-lt"/>
                <a:ea typeface="Calibri" pitchFamily="34" charset="0"/>
                <a:cs typeface="Times New Roman" pitchFamily="18" charset="0"/>
              </a:rPr>
              <a:t>SUKUK</a:t>
            </a:r>
            <a:r>
              <a:rPr lang="tr-TR" sz="2215" b="0" dirty="0">
                <a:latin typeface="+mj-lt"/>
                <a:ea typeface="Calibri" pitchFamily="34" charset="0"/>
                <a:cs typeface="Times New Roman" pitchFamily="18" charset="0"/>
              </a:rPr>
              <a:t> gibi finansman araçlarının önünü açmak</a:t>
            </a:r>
            <a:endParaRPr lang="tr-TR" sz="2215" b="0" dirty="0">
              <a:latin typeface="+mj-lt"/>
              <a:cs typeface="Arial" pitchFamily="34" charset="0"/>
            </a:endParaRPr>
          </a:p>
        </p:txBody>
      </p:sp>
      <p:sp>
        <p:nvSpPr>
          <p:cNvPr id="3" name="2 Metin kutusu"/>
          <p:cNvSpPr txBox="1"/>
          <p:nvPr/>
        </p:nvSpPr>
        <p:spPr>
          <a:xfrm>
            <a:off x="251520" y="1161016"/>
            <a:ext cx="8707429" cy="546945"/>
          </a:xfrm>
          <a:prstGeom prst="rect">
            <a:avLst/>
          </a:prstGeom>
          <a:noFill/>
        </p:spPr>
        <p:txBody>
          <a:bodyPr wrap="square" rtlCol="0">
            <a:spAutoFit/>
          </a:bodyPr>
          <a:lstStyle/>
          <a:p>
            <a:pPr lvl="0">
              <a:lnSpc>
                <a:spcPct val="100000"/>
              </a:lnSpc>
            </a:pPr>
            <a:r>
              <a:rPr lang="tr-TR" sz="2954" dirty="0"/>
              <a:t>Taşınmaz Değerleme Konusundaki Gelişmeler</a:t>
            </a:r>
            <a:endParaRPr lang="tr-TR" sz="2954" dirty="0"/>
          </a:p>
        </p:txBody>
      </p:sp>
      <p:cxnSp>
        <p:nvCxnSpPr>
          <p:cNvPr id="4" name="3 Düz Bağlayıcı"/>
          <p:cNvCxnSpPr/>
          <p:nvPr/>
        </p:nvCxnSpPr>
        <p:spPr>
          <a:xfrm>
            <a:off x="332345" y="1634339"/>
            <a:ext cx="8606769" cy="0"/>
          </a:xfrm>
          <a:prstGeom prst="line">
            <a:avLst/>
          </a:prstGeom>
          <a:ln w="19050">
            <a:solidFill>
              <a:srgbClr val="0000CC"/>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273463" y="1767277"/>
            <a:ext cx="8552548" cy="3803520"/>
          </a:xfrm>
          <a:prstGeom prst="rect">
            <a:avLst/>
          </a:prstGeom>
          <a:noFill/>
          <a:ln w="9525">
            <a:noFill/>
            <a:miter lim="800000"/>
            <a:headEnd/>
            <a:tailEnd/>
          </a:ln>
        </p:spPr>
      </p:pic>
      <p:sp>
        <p:nvSpPr>
          <p:cNvPr id="4" name="3 Metin kutusu"/>
          <p:cNvSpPr txBox="1"/>
          <p:nvPr/>
        </p:nvSpPr>
        <p:spPr>
          <a:xfrm>
            <a:off x="317989" y="5556006"/>
            <a:ext cx="8441553" cy="632224"/>
          </a:xfrm>
          <a:prstGeom prst="rect">
            <a:avLst/>
          </a:prstGeom>
          <a:noFill/>
        </p:spPr>
        <p:txBody>
          <a:bodyPr wrap="square" rtlCol="0">
            <a:spAutoFit/>
          </a:bodyPr>
          <a:lstStyle/>
          <a:p>
            <a:r>
              <a:rPr lang="tr-TR" sz="1754" i="1" dirty="0">
                <a:solidFill>
                  <a:srgbClr val="FF0000"/>
                </a:solidFill>
              </a:rPr>
              <a:t>Kalkınma Bakanlığı Bölgesel Gelişme ve Yapısal Uyum Genel Müdürlüğü’nün 01/04/2016 tarihli yazısı… </a:t>
            </a:r>
            <a:endParaRPr lang="en-US" sz="1754" i="1" dirty="0">
              <a:solidFill>
                <a:srgbClr val="FF0000"/>
              </a:solidFill>
            </a:endParaRPr>
          </a:p>
        </p:txBody>
      </p:sp>
      <p:sp>
        <p:nvSpPr>
          <p:cNvPr id="5" name="4 Metin kutusu"/>
          <p:cNvSpPr txBox="1"/>
          <p:nvPr/>
        </p:nvSpPr>
        <p:spPr>
          <a:xfrm>
            <a:off x="251520" y="1161016"/>
            <a:ext cx="8707429" cy="546945"/>
          </a:xfrm>
          <a:prstGeom prst="rect">
            <a:avLst/>
          </a:prstGeom>
          <a:noFill/>
        </p:spPr>
        <p:txBody>
          <a:bodyPr wrap="square" rtlCol="0">
            <a:spAutoFit/>
          </a:bodyPr>
          <a:lstStyle/>
          <a:p>
            <a:pPr lvl="0">
              <a:lnSpc>
                <a:spcPct val="100000"/>
              </a:lnSpc>
            </a:pPr>
            <a:r>
              <a:rPr lang="tr-TR" sz="2954" dirty="0"/>
              <a:t>Kalkınma Bakanlığı 2016 Yılı Programı</a:t>
            </a:r>
          </a:p>
        </p:txBody>
      </p:sp>
      <p:cxnSp>
        <p:nvCxnSpPr>
          <p:cNvPr id="6" name="5 Düz Bağlayıcı"/>
          <p:cNvCxnSpPr/>
          <p:nvPr/>
        </p:nvCxnSpPr>
        <p:spPr>
          <a:xfrm>
            <a:off x="332345" y="1634339"/>
            <a:ext cx="8606769" cy="0"/>
          </a:xfrm>
          <a:prstGeom prst="line">
            <a:avLst/>
          </a:prstGeom>
          <a:ln w="19050">
            <a:solidFill>
              <a:srgbClr val="0000CC"/>
            </a:solidFill>
          </a:ln>
        </p:spPr>
        <p:style>
          <a:lnRef idx="2">
            <a:schemeClr val="dk1"/>
          </a:lnRef>
          <a:fillRef idx="0">
            <a:schemeClr val="dk1"/>
          </a:fillRef>
          <a:effectRef idx="1">
            <a:schemeClr val="dk1"/>
          </a:effectRef>
          <a:fontRef idx="minor">
            <a:schemeClr val="tx1"/>
          </a:fontRef>
        </p:style>
      </p:cxnSp>
      <p:sp>
        <p:nvSpPr>
          <p:cNvPr id="7" name="6 Metin kutusu"/>
          <p:cNvSpPr txBox="1"/>
          <p:nvPr/>
        </p:nvSpPr>
        <p:spPr>
          <a:xfrm>
            <a:off x="1274862" y="383383"/>
            <a:ext cx="7715304" cy="518475"/>
          </a:xfrm>
          <a:prstGeom prst="rect">
            <a:avLst/>
          </a:prstGeom>
          <a:noFill/>
        </p:spPr>
        <p:txBody>
          <a:bodyPr wrap="square" rtlCol="0">
            <a:spAutoFit/>
          </a:bodyPr>
          <a:lstStyle/>
          <a:p>
            <a:r>
              <a:rPr lang="tr-TR" sz="2769" dirty="0" err="1">
                <a:solidFill>
                  <a:schemeClr val="accent6"/>
                </a:solidFill>
              </a:rPr>
              <a:t>Çalıştay</a:t>
            </a:r>
            <a:r>
              <a:rPr lang="tr-TR" sz="2769" dirty="0">
                <a:solidFill>
                  <a:schemeClr val="accent6"/>
                </a:solidFill>
              </a:rPr>
              <a:t> Konusu: Politika Geliştirme Raporu</a:t>
            </a:r>
            <a:endParaRPr lang="en-US" sz="2769" i="1" dirty="0">
              <a:solidFill>
                <a:schemeClr val="accent6"/>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274862" y="383383"/>
            <a:ext cx="7715304" cy="518475"/>
          </a:xfrm>
          <a:prstGeom prst="rect">
            <a:avLst/>
          </a:prstGeom>
          <a:noFill/>
        </p:spPr>
        <p:txBody>
          <a:bodyPr wrap="square" rtlCol="0">
            <a:spAutoFit/>
          </a:bodyPr>
          <a:lstStyle/>
          <a:p>
            <a:r>
              <a:rPr lang="tr-TR" sz="2769" dirty="0" err="1">
                <a:solidFill>
                  <a:schemeClr val="accent6"/>
                </a:solidFill>
              </a:rPr>
              <a:t>Çalıştay</a:t>
            </a:r>
            <a:r>
              <a:rPr lang="tr-TR" sz="2769" dirty="0">
                <a:solidFill>
                  <a:schemeClr val="accent6"/>
                </a:solidFill>
              </a:rPr>
              <a:t> Konusu: Politika Geliştirme Raporu</a:t>
            </a:r>
            <a:endParaRPr lang="en-US" sz="2769" i="1" dirty="0">
              <a:solidFill>
                <a:schemeClr val="accent6"/>
              </a:solidFill>
            </a:endParaRPr>
          </a:p>
        </p:txBody>
      </p:sp>
      <p:sp>
        <p:nvSpPr>
          <p:cNvPr id="5" name="3 İçerik Yer Tutucusu"/>
          <p:cNvSpPr txBox="1">
            <a:spLocks/>
          </p:cNvSpPr>
          <p:nvPr/>
        </p:nvSpPr>
        <p:spPr>
          <a:xfrm>
            <a:off x="615434" y="1450717"/>
            <a:ext cx="7851585" cy="1384798"/>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defTabSz="883649" eaLnBrk="0" hangingPunct="0">
              <a:spcBef>
                <a:spcPct val="20000"/>
              </a:spcBef>
              <a:defRPr/>
            </a:pPr>
            <a:r>
              <a:rPr lang="tr-TR" sz="2031" u="sng" kern="0" dirty="0">
                <a:solidFill>
                  <a:schemeClr val="tx1"/>
                </a:solidFill>
                <a:latin typeface="+mj-lt"/>
              </a:rPr>
              <a:t>Sorumlu Kurum : </a:t>
            </a:r>
          </a:p>
          <a:p>
            <a:pPr marL="741503" defTabSz="883649" eaLnBrk="0" hangingPunct="0">
              <a:spcBef>
                <a:spcPct val="20000"/>
              </a:spcBef>
              <a:defRPr/>
            </a:pPr>
            <a:r>
              <a:rPr lang="tr-TR" sz="2031" kern="0" dirty="0">
                <a:solidFill>
                  <a:schemeClr val="tx1"/>
                </a:solidFill>
                <a:latin typeface="+mj-lt"/>
              </a:rPr>
              <a:t>Çevre ve Şehircilik Bakanlığı</a:t>
            </a:r>
          </a:p>
          <a:p>
            <a:pPr marL="997952" defTabSz="883649" eaLnBrk="0" hangingPunct="0">
              <a:spcBef>
                <a:spcPct val="20000"/>
              </a:spcBef>
              <a:defRPr/>
            </a:pPr>
            <a:r>
              <a:rPr lang="tr-TR" sz="2031" kern="0" dirty="0">
                <a:solidFill>
                  <a:schemeClr val="tx1"/>
                </a:solidFill>
                <a:latin typeface="+mj-lt"/>
              </a:rPr>
              <a:t>Tapu ve Kadastro Genel Müdürlüğü </a:t>
            </a:r>
            <a:endParaRPr lang="tr-TR" sz="2031" b="0" kern="0" dirty="0">
              <a:solidFill>
                <a:schemeClr val="tx1"/>
              </a:solidFill>
              <a:latin typeface="+mj-lt"/>
            </a:endParaRPr>
          </a:p>
        </p:txBody>
      </p:sp>
      <p:sp>
        <p:nvSpPr>
          <p:cNvPr id="15" name="3 İçerik Yer Tutucusu"/>
          <p:cNvSpPr txBox="1">
            <a:spLocks/>
          </p:cNvSpPr>
          <p:nvPr/>
        </p:nvSpPr>
        <p:spPr>
          <a:xfrm>
            <a:off x="615434" y="3363057"/>
            <a:ext cx="7851585" cy="1582626"/>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defTabSz="883649" eaLnBrk="0" hangingPunct="0">
              <a:spcBef>
                <a:spcPct val="20000"/>
              </a:spcBef>
              <a:defRPr/>
            </a:pPr>
            <a:r>
              <a:rPr lang="tr-TR" sz="2031" u="sng" kern="0" dirty="0">
                <a:solidFill>
                  <a:schemeClr val="tx1"/>
                </a:solidFill>
                <a:latin typeface="+mj-lt"/>
              </a:rPr>
              <a:t>Paydaş Kurumlar: </a:t>
            </a:r>
          </a:p>
          <a:p>
            <a:pPr marL="1163544" indent="-422041" defTabSz="883649" eaLnBrk="0" hangingPunct="0">
              <a:spcBef>
                <a:spcPct val="20000"/>
              </a:spcBef>
              <a:buFont typeface="+mj-lt"/>
              <a:buAutoNum type="arabicPeriod"/>
              <a:defRPr/>
            </a:pPr>
            <a:r>
              <a:rPr lang="tr-TR" sz="2031" kern="0" dirty="0">
                <a:solidFill>
                  <a:schemeClr val="tx1"/>
                </a:solidFill>
                <a:latin typeface="+mj-lt"/>
              </a:rPr>
              <a:t>Kalkınma Bakanlığı</a:t>
            </a:r>
          </a:p>
          <a:p>
            <a:pPr marL="1163544" indent="-422041" defTabSz="883649" eaLnBrk="0" hangingPunct="0">
              <a:spcBef>
                <a:spcPct val="20000"/>
              </a:spcBef>
              <a:buFont typeface="+mj-lt"/>
              <a:buAutoNum type="arabicPeriod"/>
              <a:defRPr/>
            </a:pPr>
            <a:r>
              <a:rPr lang="tr-TR" sz="2031" kern="0" dirty="0">
                <a:solidFill>
                  <a:schemeClr val="tx1"/>
                </a:solidFill>
                <a:latin typeface="+mj-lt"/>
              </a:rPr>
              <a:t>Maliye Bakanlığı</a:t>
            </a:r>
          </a:p>
          <a:p>
            <a:pPr marL="1163544" indent="-422041" defTabSz="883649" eaLnBrk="0" hangingPunct="0">
              <a:spcBef>
                <a:spcPct val="20000"/>
              </a:spcBef>
              <a:buFont typeface="+mj-lt"/>
              <a:buAutoNum type="arabicPeriod"/>
              <a:defRPr/>
            </a:pPr>
            <a:r>
              <a:rPr lang="tr-TR" sz="2031" kern="0" dirty="0">
                <a:solidFill>
                  <a:schemeClr val="tx1"/>
                </a:solidFill>
                <a:latin typeface="+mj-lt"/>
              </a:rPr>
              <a:t>Sermaye Piyasası Kurulu</a:t>
            </a:r>
          </a:p>
          <a:p>
            <a:pPr marL="741503" defTabSz="883649" eaLnBrk="0" hangingPunct="0">
              <a:spcBef>
                <a:spcPct val="20000"/>
              </a:spcBef>
              <a:defRPr/>
            </a:pPr>
            <a:endParaRPr lang="tr-TR" sz="2031" b="0" kern="0" dirty="0">
              <a:solidFill>
                <a:schemeClr val="tx1"/>
              </a:solidFill>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351663" y="1391607"/>
          <a:ext cx="8308789" cy="4147562"/>
        </p:xfrm>
        <a:graphic>
          <a:graphicData uri="http://schemas.openxmlformats.org/drawingml/2006/table">
            <a:tbl>
              <a:tblPr firstRow="1" bandRow="1">
                <a:tableStyleId>{0E3FDE45-AF77-4B5C-9715-49D594BDF05E}</a:tableStyleId>
              </a:tblPr>
              <a:tblGrid>
                <a:gridCol w="2505825"/>
                <a:gridCol w="2044226"/>
                <a:gridCol w="2176111"/>
                <a:gridCol w="1582626"/>
              </a:tblGrid>
              <a:tr h="857256">
                <a:tc>
                  <a:txBody>
                    <a:bodyPr/>
                    <a:lstStyle/>
                    <a:p>
                      <a:endParaRPr lang="tr-TR" sz="2100" b="1" dirty="0"/>
                    </a:p>
                  </a:txBody>
                  <a:tcPr marL="84406" marR="84406" marT="42203" marB="42203" anchor="ctr"/>
                </a:tc>
                <a:tc>
                  <a:txBody>
                    <a:bodyPr/>
                    <a:lstStyle/>
                    <a:p>
                      <a:pPr algn="ctr"/>
                      <a:r>
                        <a:rPr lang="tr-TR" sz="2100" b="1" dirty="0" smtClean="0"/>
                        <a:t>Davet Edilen</a:t>
                      </a:r>
                      <a:r>
                        <a:rPr lang="tr-TR" sz="2100" b="1" baseline="0" dirty="0" smtClean="0"/>
                        <a:t> Kurum Sayısı</a:t>
                      </a:r>
                      <a:endParaRPr lang="tr-TR" sz="2100" b="1" dirty="0"/>
                    </a:p>
                  </a:txBody>
                  <a:tcPr marL="84406" marR="84406" marT="42203" marB="42203" anchor="ctr"/>
                </a:tc>
                <a:tc>
                  <a:txBody>
                    <a:bodyPr/>
                    <a:lstStyle/>
                    <a:p>
                      <a:pPr algn="ctr"/>
                      <a:r>
                        <a:rPr lang="tr-TR" sz="2100" b="1" dirty="0" smtClean="0"/>
                        <a:t>Katılan Kurum Sayısı</a:t>
                      </a:r>
                      <a:endParaRPr lang="tr-TR" sz="2100" b="1" dirty="0"/>
                    </a:p>
                  </a:txBody>
                  <a:tcPr marL="84406" marR="84406" marT="42203" marB="42203" anchor="ctr"/>
                </a:tc>
                <a:tc>
                  <a:txBody>
                    <a:bodyPr/>
                    <a:lstStyle/>
                    <a:p>
                      <a:pPr algn="ctr"/>
                      <a:r>
                        <a:rPr lang="tr-TR" sz="2100" b="1" dirty="0" smtClean="0"/>
                        <a:t>Temsilci Sayısı</a:t>
                      </a:r>
                      <a:endParaRPr lang="tr-TR" sz="2100" b="1" dirty="0"/>
                    </a:p>
                  </a:txBody>
                  <a:tcPr marL="84406" marR="84406" marT="42203" marB="42203" anchor="ctr"/>
                </a:tc>
              </a:tr>
              <a:tr h="576004">
                <a:tc>
                  <a:txBody>
                    <a:bodyPr/>
                    <a:lstStyle/>
                    <a:p>
                      <a:r>
                        <a:rPr lang="tr-TR" sz="2100" b="1" dirty="0" smtClean="0"/>
                        <a:t>Kamu Kurumları</a:t>
                      </a:r>
                      <a:endParaRPr lang="tr-TR" sz="2100" b="1" dirty="0"/>
                    </a:p>
                  </a:txBody>
                  <a:tcPr marL="84406" marR="84406" marT="42203" marB="42203" anchor="ctr"/>
                </a:tc>
                <a:tc>
                  <a:txBody>
                    <a:bodyPr/>
                    <a:lstStyle/>
                    <a:p>
                      <a:pPr algn="ctr"/>
                      <a:r>
                        <a:rPr lang="tr-TR" sz="2100" b="1" dirty="0" smtClean="0"/>
                        <a:t>21</a:t>
                      </a:r>
                      <a:endParaRPr lang="tr-TR" sz="2100" b="1" dirty="0"/>
                    </a:p>
                  </a:txBody>
                  <a:tcPr marL="84406" marR="84406" marT="42203" marB="42203" anchor="ctr"/>
                </a:tc>
                <a:tc>
                  <a:txBody>
                    <a:bodyPr/>
                    <a:lstStyle/>
                    <a:p>
                      <a:pPr algn="ctr"/>
                      <a:r>
                        <a:rPr lang="tr-TR" sz="2100" b="1" dirty="0" smtClean="0"/>
                        <a:t>20</a:t>
                      </a:r>
                      <a:endParaRPr lang="tr-TR" sz="2100" b="1" dirty="0"/>
                    </a:p>
                  </a:txBody>
                  <a:tcPr marL="84406" marR="84406" marT="42203" marB="42203" anchor="ctr"/>
                </a:tc>
                <a:tc>
                  <a:txBody>
                    <a:bodyPr/>
                    <a:lstStyle/>
                    <a:p>
                      <a:pPr algn="ctr"/>
                      <a:r>
                        <a:rPr lang="tr-TR" sz="2100" b="1" dirty="0" smtClean="0"/>
                        <a:t>59</a:t>
                      </a:r>
                      <a:endParaRPr lang="tr-TR" sz="2100" b="1" dirty="0"/>
                    </a:p>
                  </a:txBody>
                  <a:tcPr marL="84406" marR="84406" marT="42203" marB="42203" anchor="ctr"/>
                </a:tc>
              </a:tr>
              <a:tr h="830775">
                <a:tc>
                  <a:txBody>
                    <a:bodyPr/>
                    <a:lstStyle/>
                    <a:p>
                      <a:r>
                        <a:rPr lang="tr-TR" sz="2100" b="1" dirty="0" smtClean="0"/>
                        <a:t>Meslek Örgütleri ve </a:t>
                      </a:r>
                      <a:r>
                        <a:rPr lang="tr-TR" sz="2100" b="1" dirty="0" err="1" smtClean="0"/>
                        <a:t>STK’lar</a:t>
                      </a:r>
                      <a:endParaRPr lang="tr-TR" sz="2100" b="1" dirty="0"/>
                    </a:p>
                  </a:txBody>
                  <a:tcPr marL="84406" marR="84406" marT="42203" marB="42203" anchor="ctr"/>
                </a:tc>
                <a:tc>
                  <a:txBody>
                    <a:bodyPr/>
                    <a:lstStyle/>
                    <a:p>
                      <a:pPr algn="ctr"/>
                      <a:r>
                        <a:rPr lang="tr-TR" sz="2100" b="1" dirty="0" smtClean="0"/>
                        <a:t>10</a:t>
                      </a:r>
                      <a:endParaRPr lang="tr-TR" sz="2100" b="1" dirty="0"/>
                    </a:p>
                  </a:txBody>
                  <a:tcPr marL="84406" marR="84406" marT="42203" marB="42203" anchor="ctr"/>
                </a:tc>
                <a:tc>
                  <a:txBody>
                    <a:bodyPr/>
                    <a:lstStyle/>
                    <a:p>
                      <a:pPr algn="ctr"/>
                      <a:r>
                        <a:rPr lang="tr-TR" sz="2100" b="1" dirty="0" smtClean="0"/>
                        <a:t>9</a:t>
                      </a:r>
                      <a:endParaRPr lang="tr-TR" sz="2100" b="1" dirty="0"/>
                    </a:p>
                  </a:txBody>
                  <a:tcPr marL="84406" marR="84406" marT="42203" marB="42203" anchor="ctr"/>
                </a:tc>
                <a:tc>
                  <a:txBody>
                    <a:bodyPr/>
                    <a:lstStyle/>
                    <a:p>
                      <a:pPr algn="ctr"/>
                      <a:r>
                        <a:rPr lang="tr-TR" sz="2100" b="1" dirty="0" smtClean="0"/>
                        <a:t>20</a:t>
                      </a:r>
                      <a:endParaRPr lang="tr-TR" sz="2100" b="1" dirty="0"/>
                    </a:p>
                  </a:txBody>
                  <a:tcPr marL="84406" marR="84406" marT="42203" marB="42203" anchor="ctr"/>
                </a:tc>
              </a:tr>
              <a:tr h="576004">
                <a:tc>
                  <a:txBody>
                    <a:bodyPr/>
                    <a:lstStyle/>
                    <a:p>
                      <a:r>
                        <a:rPr lang="tr-TR" sz="2100" b="1" dirty="0" smtClean="0"/>
                        <a:t>Üniversiteler</a:t>
                      </a:r>
                      <a:endParaRPr lang="tr-TR" sz="2100" b="1" dirty="0"/>
                    </a:p>
                  </a:txBody>
                  <a:tcPr marL="84406" marR="84406" marT="42203" marB="42203" anchor="ctr"/>
                </a:tc>
                <a:tc>
                  <a:txBody>
                    <a:bodyPr/>
                    <a:lstStyle/>
                    <a:p>
                      <a:pPr algn="ctr"/>
                      <a:r>
                        <a:rPr lang="tr-TR" sz="2100" b="1" dirty="0" smtClean="0"/>
                        <a:t>21</a:t>
                      </a:r>
                      <a:endParaRPr lang="tr-TR" sz="2100" b="1" dirty="0"/>
                    </a:p>
                  </a:txBody>
                  <a:tcPr marL="84406" marR="84406" marT="42203" marB="42203" anchor="ctr"/>
                </a:tc>
                <a:tc>
                  <a:txBody>
                    <a:bodyPr/>
                    <a:lstStyle/>
                    <a:p>
                      <a:pPr algn="ctr"/>
                      <a:r>
                        <a:rPr lang="tr-TR" sz="2100" b="1" dirty="0" smtClean="0"/>
                        <a:t>10</a:t>
                      </a:r>
                      <a:endParaRPr lang="tr-TR" sz="2100" b="1" dirty="0"/>
                    </a:p>
                  </a:txBody>
                  <a:tcPr marL="84406" marR="84406" marT="42203" marB="42203" anchor="ctr"/>
                </a:tc>
                <a:tc>
                  <a:txBody>
                    <a:bodyPr/>
                    <a:lstStyle/>
                    <a:p>
                      <a:pPr algn="ctr"/>
                      <a:r>
                        <a:rPr lang="tr-TR" sz="2100" b="1" dirty="0" smtClean="0"/>
                        <a:t>25</a:t>
                      </a:r>
                      <a:endParaRPr lang="tr-TR" sz="2100" b="1" dirty="0"/>
                    </a:p>
                  </a:txBody>
                  <a:tcPr marL="84406" marR="84406" marT="42203" marB="42203" anchor="ctr"/>
                </a:tc>
              </a:tr>
              <a:tr h="731520">
                <a:tc>
                  <a:txBody>
                    <a:bodyPr/>
                    <a:lstStyle/>
                    <a:p>
                      <a:r>
                        <a:rPr lang="tr-TR" sz="2100" b="1" dirty="0" smtClean="0"/>
                        <a:t>Uluslararası Uzmanlar</a:t>
                      </a:r>
                      <a:r>
                        <a:rPr lang="tr-TR" sz="2100" b="1" baseline="0" dirty="0" smtClean="0"/>
                        <a:t> </a:t>
                      </a:r>
                      <a:endParaRPr lang="tr-TR" sz="2100" b="1" dirty="0"/>
                    </a:p>
                  </a:txBody>
                  <a:tcPr marL="84406" marR="84406" marT="42203" marB="42203" anchor="ctr"/>
                </a:tc>
                <a:tc>
                  <a:txBody>
                    <a:bodyPr/>
                    <a:lstStyle/>
                    <a:p>
                      <a:pPr algn="ctr"/>
                      <a:endParaRPr lang="tr-TR" sz="2100" b="1" dirty="0"/>
                    </a:p>
                  </a:txBody>
                  <a:tcPr marL="84406" marR="84406" marT="42203" marB="42203" anchor="ctr"/>
                </a:tc>
                <a:tc>
                  <a:txBody>
                    <a:bodyPr/>
                    <a:lstStyle/>
                    <a:p>
                      <a:pPr algn="ctr"/>
                      <a:endParaRPr lang="tr-TR" sz="2100" b="1" dirty="0"/>
                    </a:p>
                  </a:txBody>
                  <a:tcPr marL="84406" marR="84406" marT="42203" marB="42203" anchor="ctr"/>
                </a:tc>
                <a:tc>
                  <a:txBody>
                    <a:bodyPr/>
                    <a:lstStyle/>
                    <a:p>
                      <a:pPr algn="ctr"/>
                      <a:r>
                        <a:rPr lang="tr-TR" sz="2100" b="1" dirty="0" smtClean="0"/>
                        <a:t>4</a:t>
                      </a:r>
                      <a:endParaRPr lang="tr-TR" sz="2100" b="1" dirty="0"/>
                    </a:p>
                  </a:txBody>
                  <a:tcPr marL="84406" marR="84406" marT="42203" marB="42203" anchor="ctr"/>
                </a:tc>
              </a:tr>
              <a:tr h="576004">
                <a:tc>
                  <a:txBody>
                    <a:bodyPr/>
                    <a:lstStyle/>
                    <a:p>
                      <a:r>
                        <a:rPr lang="tr-TR" sz="2100" b="1" dirty="0" smtClean="0"/>
                        <a:t>Dünya Bankası</a:t>
                      </a:r>
                      <a:endParaRPr lang="tr-TR" sz="2100" b="1" dirty="0"/>
                    </a:p>
                  </a:txBody>
                  <a:tcPr marL="84406" marR="84406" marT="42203" marB="42203" anchor="ctr"/>
                </a:tc>
                <a:tc>
                  <a:txBody>
                    <a:bodyPr/>
                    <a:lstStyle/>
                    <a:p>
                      <a:pPr algn="ctr"/>
                      <a:endParaRPr lang="tr-TR" sz="2100" b="1" dirty="0"/>
                    </a:p>
                  </a:txBody>
                  <a:tcPr marL="84406" marR="84406" marT="42203" marB="42203" anchor="ctr"/>
                </a:tc>
                <a:tc>
                  <a:txBody>
                    <a:bodyPr/>
                    <a:lstStyle/>
                    <a:p>
                      <a:pPr algn="ctr"/>
                      <a:endParaRPr lang="tr-TR" sz="2100" b="1" dirty="0"/>
                    </a:p>
                  </a:txBody>
                  <a:tcPr marL="84406" marR="84406" marT="42203" marB="42203" anchor="ctr"/>
                </a:tc>
                <a:tc>
                  <a:txBody>
                    <a:bodyPr/>
                    <a:lstStyle/>
                    <a:p>
                      <a:pPr algn="ctr"/>
                      <a:r>
                        <a:rPr lang="tr-TR" sz="2100" b="1" dirty="0" smtClean="0"/>
                        <a:t>4</a:t>
                      </a:r>
                      <a:endParaRPr lang="tr-TR" sz="2100" b="1" dirty="0"/>
                    </a:p>
                  </a:txBody>
                  <a:tcPr marL="84406" marR="84406" marT="42203" marB="42203" anchor="ctr"/>
                </a:tc>
              </a:tr>
            </a:tbl>
          </a:graphicData>
        </a:graphic>
      </p:graphicFrame>
      <p:sp>
        <p:nvSpPr>
          <p:cNvPr id="3" name="2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Gayrimenkul Değerleme – </a:t>
            </a:r>
            <a:r>
              <a:rPr lang="tr-TR" sz="2769" i="1" dirty="0">
                <a:solidFill>
                  <a:schemeClr val="accent6"/>
                </a:solidFill>
              </a:rPr>
              <a:t>“Disiplinler arası”</a:t>
            </a:r>
            <a:endParaRPr lang="en-US" sz="2769" i="1" dirty="0">
              <a:solidFill>
                <a:schemeClr val="accent6"/>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İçerik Yer Tutucusu"/>
          <p:cNvSpPr txBox="1">
            <a:spLocks/>
          </p:cNvSpPr>
          <p:nvPr/>
        </p:nvSpPr>
        <p:spPr>
          <a:xfrm>
            <a:off x="153835" y="1252889"/>
            <a:ext cx="2824615" cy="4747879"/>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algn="ctr" defTabSz="883649" eaLnBrk="0" hangingPunct="0">
              <a:spcBef>
                <a:spcPct val="20000"/>
              </a:spcBef>
              <a:defRPr/>
            </a:pPr>
            <a:r>
              <a:rPr lang="tr-TR" sz="2031" u="sng" kern="0" dirty="0">
                <a:solidFill>
                  <a:schemeClr val="tx1"/>
                </a:solidFill>
                <a:latin typeface="+mj-lt"/>
              </a:rPr>
              <a:t>İDARİ</a:t>
            </a:r>
          </a:p>
          <a:p>
            <a:pPr algn="ctr" defTabSz="883649" eaLnBrk="0" hangingPunct="0">
              <a:spcBef>
                <a:spcPct val="20000"/>
              </a:spcBef>
              <a:defRPr/>
            </a:pPr>
            <a:endParaRPr lang="tr-TR" sz="2031" b="0" kern="0" dirty="0">
              <a:solidFill>
                <a:schemeClr val="tx1"/>
              </a:solidFill>
              <a:latin typeface="+mj-lt"/>
            </a:endParaRPr>
          </a:p>
          <a:p>
            <a:pPr marL="329720" indent="-247657" defTabSz="883649" eaLnBrk="0" hangingPunct="0">
              <a:spcBef>
                <a:spcPct val="20000"/>
              </a:spcBef>
              <a:buFont typeface="Arial" pitchFamily="34" charset="0"/>
              <a:buChar char="•"/>
              <a:defRPr/>
            </a:pPr>
            <a:r>
              <a:rPr lang="tr-TR" sz="2031" b="0" kern="0" dirty="0">
                <a:solidFill>
                  <a:schemeClr val="tx1"/>
                </a:solidFill>
                <a:latin typeface="+mj-lt"/>
              </a:rPr>
              <a:t>Kim yapacak?</a:t>
            </a:r>
          </a:p>
          <a:p>
            <a:pPr marL="329720" indent="-247657" defTabSz="883649" eaLnBrk="0" hangingPunct="0">
              <a:spcBef>
                <a:spcPct val="20000"/>
              </a:spcBef>
              <a:buFont typeface="Arial" pitchFamily="34" charset="0"/>
              <a:buChar char="•"/>
              <a:defRPr/>
            </a:pPr>
            <a:r>
              <a:rPr lang="tr-TR" sz="2031" b="0" kern="0" dirty="0">
                <a:solidFill>
                  <a:schemeClr val="tx1"/>
                </a:solidFill>
                <a:latin typeface="+mj-lt"/>
              </a:rPr>
              <a:t>Kim kontrol edecek?</a:t>
            </a:r>
          </a:p>
          <a:p>
            <a:pPr marL="329720" indent="-247657" defTabSz="883649" eaLnBrk="0" hangingPunct="0">
              <a:spcBef>
                <a:spcPct val="20000"/>
              </a:spcBef>
              <a:buFont typeface="Arial" pitchFamily="34" charset="0"/>
              <a:buChar char="•"/>
              <a:defRPr/>
            </a:pPr>
            <a:r>
              <a:rPr lang="tr-TR" sz="2031" b="0" kern="0" dirty="0">
                <a:solidFill>
                  <a:schemeClr val="tx1"/>
                </a:solidFill>
                <a:latin typeface="+mj-lt"/>
              </a:rPr>
              <a:t>Kim denetleyecek?</a:t>
            </a:r>
          </a:p>
          <a:p>
            <a:pPr marL="329720" indent="-247657" defTabSz="883649" eaLnBrk="0" hangingPunct="0">
              <a:spcBef>
                <a:spcPct val="20000"/>
              </a:spcBef>
              <a:buFont typeface="Arial" pitchFamily="34" charset="0"/>
              <a:buChar char="•"/>
              <a:defRPr/>
            </a:pPr>
            <a:r>
              <a:rPr lang="tr-TR" sz="2031" b="0" kern="0" dirty="0">
                <a:solidFill>
                  <a:schemeClr val="tx1"/>
                </a:solidFill>
                <a:latin typeface="+mj-lt"/>
              </a:rPr>
              <a:t>…</a:t>
            </a:r>
          </a:p>
        </p:txBody>
      </p:sp>
      <p:sp>
        <p:nvSpPr>
          <p:cNvPr id="3" name="3 İçerik Yer Tutucusu"/>
          <p:cNvSpPr txBox="1">
            <a:spLocks/>
          </p:cNvSpPr>
          <p:nvPr/>
        </p:nvSpPr>
        <p:spPr>
          <a:xfrm>
            <a:off x="3187202" y="1252889"/>
            <a:ext cx="2824615" cy="4747879"/>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algn="ctr" defTabSz="883649" eaLnBrk="0" hangingPunct="0">
              <a:spcBef>
                <a:spcPct val="20000"/>
              </a:spcBef>
              <a:defRPr/>
            </a:pPr>
            <a:r>
              <a:rPr lang="tr-TR" sz="2031" u="sng" kern="0" dirty="0">
                <a:solidFill>
                  <a:schemeClr val="tx1"/>
                </a:solidFill>
                <a:latin typeface="+mj-lt"/>
              </a:rPr>
              <a:t>HUKUKİ</a:t>
            </a:r>
          </a:p>
          <a:p>
            <a:pPr algn="ctr" defTabSz="883649" eaLnBrk="0" hangingPunct="0">
              <a:spcBef>
                <a:spcPct val="20000"/>
              </a:spcBef>
              <a:defRPr/>
            </a:pPr>
            <a:endParaRPr lang="tr-TR" sz="2031" b="0" u="sng" kern="0" dirty="0">
              <a:solidFill>
                <a:schemeClr val="tx1"/>
              </a:solidFill>
              <a:latin typeface="+mj-lt"/>
            </a:endParaRPr>
          </a:p>
          <a:p>
            <a:pPr marL="329720" indent="-247657" defTabSz="883649" eaLnBrk="0" hangingPunct="0">
              <a:spcBef>
                <a:spcPct val="20000"/>
              </a:spcBef>
              <a:buFont typeface="Arial" pitchFamily="34" charset="0"/>
              <a:buChar char="•"/>
              <a:defRPr/>
            </a:pPr>
            <a:r>
              <a:rPr lang="tr-TR" sz="2031" b="0" kern="0" dirty="0">
                <a:solidFill>
                  <a:schemeClr val="tx1"/>
                </a:solidFill>
              </a:rPr>
              <a:t>Yeni mevzuat gerekli mi?</a:t>
            </a:r>
          </a:p>
          <a:p>
            <a:pPr marL="329720" indent="-247657" defTabSz="883649" eaLnBrk="0" hangingPunct="0">
              <a:spcBef>
                <a:spcPct val="20000"/>
              </a:spcBef>
              <a:buFont typeface="Arial" pitchFamily="34" charset="0"/>
              <a:buChar char="•"/>
              <a:defRPr/>
            </a:pPr>
            <a:r>
              <a:rPr lang="tr-TR" sz="2031" b="0" kern="0" dirty="0">
                <a:solidFill>
                  <a:schemeClr val="tx1"/>
                </a:solidFill>
              </a:rPr>
              <a:t>Hangi mevzuatta değişiklik gerekli?</a:t>
            </a:r>
          </a:p>
          <a:p>
            <a:pPr marL="329720" indent="-247657" defTabSz="883649" eaLnBrk="0" hangingPunct="0">
              <a:spcBef>
                <a:spcPct val="20000"/>
              </a:spcBef>
              <a:buFont typeface="Arial" pitchFamily="34" charset="0"/>
              <a:buChar char="•"/>
              <a:defRPr/>
            </a:pPr>
            <a:r>
              <a:rPr lang="tr-TR" sz="2031" b="0" kern="0" dirty="0">
                <a:solidFill>
                  <a:schemeClr val="tx1"/>
                </a:solidFill>
              </a:rPr>
              <a:t>…</a:t>
            </a:r>
          </a:p>
          <a:p>
            <a:pPr marL="329720" indent="-247657" defTabSz="883649" eaLnBrk="0" hangingPunct="0">
              <a:spcBef>
                <a:spcPct val="20000"/>
              </a:spcBef>
              <a:buFont typeface="Arial" pitchFamily="34" charset="0"/>
              <a:buChar char="•"/>
              <a:defRPr/>
            </a:pPr>
            <a:endParaRPr lang="tr-TR" sz="2031" b="0" kern="0" dirty="0">
              <a:solidFill>
                <a:schemeClr val="tx1"/>
              </a:solidFill>
            </a:endParaRPr>
          </a:p>
        </p:txBody>
      </p:sp>
      <p:sp>
        <p:nvSpPr>
          <p:cNvPr id="4" name="3 İçerik Yer Tutucusu"/>
          <p:cNvSpPr txBox="1">
            <a:spLocks/>
          </p:cNvSpPr>
          <p:nvPr/>
        </p:nvSpPr>
        <p:spPr>
          <a:xfrm>
            <a:off x="6231493" y="1252889"/>
            <a:ext cx="2824615" cy="4747879"/>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2700000" scaled="1"/>
            <a:tileRect/>
          </a:gradFill>
        </p:spPr>
        <p:style>
          <a:lnRef idx="0">
            <a:schemeClr val="accent3"/>
          </a:lnRef>
          <a:fillRef idx="3">
            <a:schemeClr val="accent3"/>
          </a:fillRef>
          <a:effectRef idx="3">
            <a:schemeClr val="accent3"/>
          </a:effectRef>
          <a:fontRef idx="minor">
            <a:schemeClr val="lt1"/>
          </a:fontRef>
        </p:style>
        <p:txBody>
          <a:bodyPr>
            <a:noAutofit/>
          </a:bodyPr>
          <a:lstStyle/>
          <a:p>
            <a:pPr algn="ctr" defTabSz="883649" eaLnBrk="0" hangingPunct="0">
              <a:spcBef>
                <a:spcPct val="20000"/>
              </a:spcBef>
              <a:defRPr/>
            </a:pPr>
            <a:r>
              <a:rPr lang="tr-TR" sz="2031" u="sng" kern="0" dirty="0">
                <a:solidFill>
                  <a:schemeClr val="tx1"/>
                </a:solidFill>
                <a:latin typeface="+mj-lt"/>
              </a:rPr>
              <a:t>TEKNİK</a:t>
            </a:r>
          </a:p>
          <a:p>
            <a:pPr algn="ctr" defTabSz="883649" eaLnBrk="0" hangingPunct="0">
              <a:spcBef>
                <a:spcPct val="20000"/>
              </a:spcBef>
              <a:defRPr/>
            </a:pPr>
            <a:endParaRPr lang="tr-TR" sz="2031" b="0" u="sng" kern="0" dirty="0">
              <a:solidFill>
                <a:schemeClr val="tx1"/>
              </a:solidFill>
              <a:latin typeface="+mj-lt"/>
            </a:endParaRPr>
          </a:p>
          <a:p>
            <a:pPr marL="329720" indent="-247657" defTabSz="883649" eaLnBrk="0" hangingPunct="0">
              <a:spcBef>
                <a:spcPct val="20000"/>
              </a:spcBef>
              <a:buFont typeface="Arial" pitchFamily="34" charset="0"/>
              <a:buChar char="•"/>
              <a:defRPr/>
            </a:pPr>
            <a:r>
              <a:rPr lang="tr-TR" sz="2031" b="0" kern="0" dirty="0">
                <a:solidFill>
                  <a:schemeClr val="tx1"/>
                </a:solidFill>
              </a:rPr>
              <a:t>Hangi standartlara göre yapılacak?</a:t>
            </a:r>
          </a:p>
          <a:p>
            <a:pPr marL="329720" indent="-247657" defTabSz="883649" eaLnBrk="0" hangingPunct="0">
              <a:spcBef>
                <a:spcPct val="20000"/>
              </a:spcBef>
              <a:buFont typeface="Arial" pitchFamily="34" charset="0"/>
              <a:buChar char="•"/>
              <a:defRPr/>
            </a:pPr>
            <a:r>
              <a:rPr lang="tr-TR" sz="2031" b="0" kern="0" dirty="0">
                <a:solidFill>
                  <a:schemeClr val="tx1"/>
                </a:solidFill>
              </a:rPr>
              <a:t>Yeni standart gerekli mi?</a:t>
            </a:r>
          </a:p>
          <a:p>
            <a:pPr marL="329720" indent="-247657" defTabSz="883649" eaLnBrk="0" hangingPunct="0">
              <a:spcBef>
                <a:spcPct val="20000"/>
              </a:spcBef>
              <a:buFont typeface="Arial" pitchFamily="34" charset="0"/>
              <a:buChar char="•"/>
              <a:defRPr/>
            </a:pPr>
            <a:r>
              <a:rPr lang="tr-TR" sz="2031" b="0" kern="0" dirty="0">
                <a:solidFill>
                  <a:schemeClr val="tx1"/>
                </a:solidFill>
              </a:rPr>
              <a:t>Veri yönetimi ve veri paylaşımı nasıl olacak?</a:t>
            </a:r>
          </a:p>
          <a:p>
            <a:pPr marL="329720" indent="-247657" defTabSz="883649" eaLnBrk="0" hangingPunct="0">
              <a:spcBef>
                <a:spcPct val="20000"/>
              </a:spcBef>
              <a:buFont typeface="Arial" pitchFamily="34" charset="0"/>
              <a:buChar char="•"/>
              <a:defRPr/>
            </a:pPr>
            <a:r>
              <a:rPr lang="tr-TR" sz="2031" b="0" kern="0" dirty="0">
                <a:solidFill>
                  <a:schemeClr val="tx1"/>
                </a:solidFill>
              </a:rPr>
              <a:t>…</a:t>
            </a:r>
          </a:p>
          <a:p>
            <a:pPr algn="ctr" defTabSz="883649" eaLnBrk="0" hangingPunct="0">
              <a:spcBef>
                <a:spcPct val="20000"/>
              </a:spcBef>
              <a:defRPr/>
            </a:pPr>
            <a:endParaRPr lang="tr-TR" sz="2031" b="0" kern="0" dirty="0">
              <a:solidFill>
                <a:schemeClr val="tx1"/>
              </a:solidFill>
              <a:latin typeface="+mj-lt"/>
            </a:endParaRPr>
          </a:p>
        </p:txBody>
      </p:sp>
      <p:sp>
        <p:nvSpPr>
          <p:cNvPr id="5" name="4 Metin kutusu"/>
          <p:cNvSpPr txBox="1"/>
          <p:nvPr/>
        </p:nvSpPr>
        <p:spPr>
          <a:xfrm>
            <a:off x="1274862" y="383383"/>
            <a:ext cx="7715304" cy="518475"/>
          </a:xfrm>
          <a:prstGeom prst="rect">
            <a:avLst/>
          </a:prstGeom>
          <a:noFill/>
        </p:spPr>
        <p:txBody>
          <a:bodyPr wrap="square" rtlCol="0">
            <a:spAutoFit/>
          </a:bodyPr>
          <a:lstStyle/>
          <a:p>
            <a:r>
              <a:rPr lang="tr-TR" sz="2769" dirty="0">
                <a:solidFill>
                  <a:schemeClr val="accent6"/>
                </a:solidFill>
              </a:rPr>
              <a:t>Çalışma Grupları</a:t>
            </a:r>
            <a:endParaRPr lang="en-US" sz="2769" i="1" dirty="0">
              <a:solidFill>
                <a:schemeClr val="accent6"/>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5051" y="1952474"/>
            <a:ext cx="8707429" cy="4367221"/>
          </a:xfrm>
          <a:prstGeom prst="rect">
            <a:avLst/>
          </a:prstGeom>
          <a:noFill/>
        </p:spPr>
        <p:txBody>
          <a:bodyPr wrap="square" rtlCol="0">
            <a:spAutoFit/>
          </a:bodyPr>
          <a:lstStyle/>
          <a:p>
            <a:pPr marL="0" lvl="1" indent="0" algn="just"/>
            <a:r>
              <a:rPr lang="tr-TR" sz="1477" dirty="0"/>
              <a:t>BİLEŞEN 4. GAYRİMENKUL DEĞERLEME: Bileşenin ana tanımı değişmeden kalmıştır. Ancak gayrimenkul değerleme bileşenine hangi faaliyetlerin dahil edileceğine, asıl Proje kapsamında tamamlanmış ve devam eden pilot çalışmaların nihai raporlarına ve sonuçlarına dayanılarak yapılacak değerlendirmeler temelinde ve AF kapsamında desteklenecek bir danışma süreci aracılığıyla Devletçe karar verilecektir. Bu, TKGM tarafından yürütülen bütün pilot toplu değerlemesi sonuçlarının tamamlandıktan sonra değerlendirilmesi ve politika tartışması ve danışma sürecinin paydaşlar arasında yapılacak atölye çalışmaları ve çalışmaz ziyaretleri üzerinden kolaylaştırılmasıyla sağlanacaktır. Politika tartışmaları konusundaki seçenekler, nihai karara ışık tutabilecek bir dizi ülke sistemine dayanan en iyi uluslararası uygulamaları da içerecektir. </a:t>
            </a:r>
            <a:r>
              <a:rPr lang="tr-TR" sz="1477" dirty="0">
                <a:solidFill>
                  <a:srgbClr val="FF0000"/>
                </a:solidFill>
              </a:rPr>
              <a:t>Pilot çalışmaların değerlendirilmesinin sağlayacağı bulgulara ve danışma sürecinden alınacak geri bildirimlere dayanılarak bileşen; </a:t>
            </a:r>
          </a:p>
          <a:p>
            <a:pPr lvl="1" algn="just"/>
            <a:endParaRPr lang="tr-TR" sz="1477" dirty="0">
              <a:solidFill>
                <a:srgbClr val="FF0000"/>
              </a:solidFill>
            </a:endParaRPr>
          </a:p>
          <a:p>
            <a:pPr marL="744434" lvl="1" indent="-322393" algn="just">
              <a:buFont typeface="+mj-lt"/>
              <a:buAutoNum type="romanLcPeriod"/>
            </a:pPr>
            <a:r>
              <a:rPr lang="tr-TR" sz="1846" dirty="0">
                <a:solidFill>
                  <a:srgbClr val="FF0000"/>
                </a:solidFill>
              </a:rPr>
              <a:t>yeni bir toplu değerleme pilot uygulamasının finansmanı ve/veya</a:t>
            </a:r>
          </a:p>
          <a:p>
            <a:pPr marL="744434" lvl="1" indent="-322393" algn="just">
              <a:spcBef>
                <a:spcPts val="1108"/>
              </a:spcBef>
              <a:buFont typeface="+mj-lt"/>
              <a:buAutoNum type="romanLcPeriod"/>
            </a:pPr>
            <a:r>
              <a:rPr lang="tr-TR" sz="1846" dirty="0">
                <a:solidFill>
                  <a:srgbClr val="FF0000"/>
                </a:solidFill>
              </a:rPr>
              <a:t>arazi idaresinin geliştirilmesine ve arazi  yönetimine yönelik veri yönetimi ve bilgi sistemlerinin potansiyel olarak tasarlanmasına destek sağlayabilir.</a:t>
            </a:r>
          </a:p>
          <a:p>
            <a:endParaRPr lang="en-US" sz="1754" dirty="0"/>
          </a:p>
        </p:txBody>
      </p:sp>
      <p:sp>
        <p:nvSpPr>
          <p:cNvPr id="3" name="2 Metin kutusu"/>
          <p:cNvSpPr txBox="1"/>
          <p:nvPr/>
        </p:nvSpPr>
        <p:spPr>
          <a:xfrm>
            <a:off x="251520" y="1161016"/>
            <a:ext cx="8707429" cy="490134"/>
          </a:xfrm>
          <a:prstGeom prst="rect">
            <a:avLst/>
          </a:prstGeom>
          <a:noFill/>
        </p:spPr>
        <p:txBody>
          <a:bodyPr wrap="square" rtlCol="0">
            <a:spAutoFit/>
          </a:bodyPr>
          <a:lstStyle/>
          <a:p>
            <a:pPr algn="ctr" fontAlgn="auto">
              <a:spcBef>
                <a:spcPts val="0"/>
              </a:spcBef>
              <a:spcAft>
                <a:spcPts val="0"/>
              </a:spcAft>
              <a:defRPr/>
            </a:pPr>
            <a:r>
              <a:rPr lang="tr-TR" sz="2585" dirty="0"/>
              <a:t>TKMP-Ek Finansman Taşınmaz Değerleme Bileşeni</a:t>
            </a:r>
          </a:p>
        </p:txBody>
      </p:sp>
      <p:cxnSp>
        <p:nvCxnSpPr>
          <p:cNvPr id="4" name="3 Düz Bağlayıcı"/>
          <p:cNvCxnSpPr/>
          <p:nvPr/>
        </p:nvCxnSpPr>
        <p:spPr>
          <a:xfrm>
            <a:off x="332345" y="1634339"/>
            <a:ext cx="8606769" cy="0"/>
          </a:xfrm>
          <a:prstGeom prst="line">
            <a:avLst/>
          </a:prstGeom>
          <a:ln w="19050">
            <a:solidFill>
              <a:srgbClr val="0000CC"/>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80305" y="2307973"/>
            <a:ext cx="5450452" cy="3217035"/>
          </a:xfrm>
          <a:prstGeom prst="rect">
            <a:avLst/>
          </a:prstGeom>
          <a:noFill/>
        </p:spPr>
        <p:txBody>
          <a:bodyPr wrap="square" rtlCol="0">
            <a:spAutoFit/>
          </a:bodyPr>
          <a:lstStyle/>
          <a:p>
            <a:pPr algn="ctr"/>
            <a:r>
              <a:rPr lang="tr-TR" sz="2585" dirty="0"/>
              <a:t>Teşekkür ederim.</a:t>
            </a:r>
          </a:p>
          <a:p>
            <a:pPr algn="ctr"/>
            <a:endParaRPr lang="tr-TR" sz="2215" dirty="0"/>
          </a:p>
          <a:p>
            <a:pPr algn="ctr"/>
            <a:endParaRPr lang="tr-TR" sz="2215" dirty="0"/>
          </a:p>
          <a:p>
            <a:pPr algn="ctr"/>
            <a:r>
              <a:rPr lang="tr-TR" sz="2215" dirty="0"/>
              <a:t>Güngör GÜZEL</a:t>
            </a:r>
          </a:p>
          <a:p>
            <a:pPr algn="ctr"/>
            <a:r>
              <a:rPr lang="tr-TR" sz="2215" dirty="0"/>
              <a:t>Kadastro Dairesi Başkanı</a:t>
            </a:r>
          </a:p>
          <a:p>
            <a:pPr algn="ctr"/>
            <a:r>
              <a:rPr lang="tr-TR" sz="2215" dirty="0"/>
              <a:t>0 312 551 41 12</a:t>
            </a:r>
          </a:p>
          <a:p>
            <a:pPr algn="ctr"/>
            <a:r>
              <a:rPr lang="tr-TR" sz="2215" dirty="0" err="1">
                <a:hlinkClick r:id="rId2"/>
              </a:rPr>
              <a:t>gguzel</a:t>
            </a:r>
            <a:r>
              <a:rPr lang="tr-TR" sz="2215" dirty="0">
                <a:hlinkClick r:id="rId2"/>
              </a:rPr>
              <a:t>@</a:t>
            </a:r>
            <a:r>
              <a:rPr lang="tr-TR" sz="2215" dirty="0" err="1">
                <a:hlinkClick r:id="rId2"/>
              </a:rPr>
              <a:t>tkgm</a:t>
            </a:r>
            <a:r>
              <a:rPr lang="tr-TR" sz="2215" dirty="0">
                <a:hlinkClick r:id="rId2"/>
              </a:rPr>
              <a:t>.gov.tr</a:t>
            </a:r>
            <a:endParaRPr lang="tr-TR" sz="2215" dirty="0"/>
          </a:p>
          <a:p>
            <a:pPr algn="ctr"/>
            <a:endParaRPr lang="tr-TR" sz="2215" dirty="0"/>
          </a:p>
          <a:p>
            <a:pPr algn="ctr"/>
            <a:endParaRPr lang="en-US" sz="2215"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274862" y="383383"/>
            <a:ext cx="7649361" cy="546945"/>
          </a:xfrm>
          <a:prstGeom prst="rect">
            <a:avLst/>
          </a:prstGeom>
          <a:noFill/>
        </p:spPr>
        <p:txBody>
          <a:bodyPr wrap="square" rtlCol="0">
            <a:spAutoFit/>
          </a:bodyPr>
          <a:lstStyle/>
          <a:p>
            <a:r>
              <a:rPr lang="tr-TR" sz="2954" dirty="0">
                <a:solidFill>
                  <a:schemeClr val="accent6"/>
                </a:solidFill>
              </a:rPr>
              <a:t>Türkiye Kadastrosu ve Değer</a:t>
            </a:r>
            <a:endParaRPr lang="en-US" sz="2954" dirty="0">
              <a:solidFill>
                <a:schemeClr val="accent6"/>
              </a:solidFill>
            </a:endParaRPr>
          </a:p>
        </p:txBody>
      </p:sp>
      <p:sp>
        <p:nvSpPr>
          <p:cNvPr id="3" name="3 İçerik Yer Tutucusu"/>
          <p:cNvSpPr txBox="1">
            <a:spLocks/>
          </p:cNvSpPr>
          <p:nvPr/>
        </p:nvSpPr>
        <p:spPr>
          <a:xfrm>
            <a:off x="252748" y="1113637"/>
            <a:ext cx="8704446" cy="1524050"/>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5400000" scaled="1"/>
            <a:tileRect/>
          </a:gradFill>
        </p:spPr>
        <p:style>
          <a:lnRef idx="0">
            <a:schemeClr val="accent3"/>
          </a:lnRef>
          <a:fillRef idx="3">
            <a:schemeClr val="accent3"/>
          </a:fillRef>
          <a:effectRef idx="3">
            <a:schemeClr val="accent3"/>
          </a:effectRef>
          <a:fontRef idx="minor">
            <a:schemeClr val="lt1"/>
          </a:fontRef>
        </p:style>
        <p:txBody>
          <a:bodyPr anchor="ctr" anchorCtr="0">
            <a:noAutofit/>
          </a:bodyPr>
          <a:lstStyle/>
          <a:p>
            <a:pPr algn="ctr" defTabSz="883649" eaLnBrk="0" hangingPunct="0">
              <a:spcBef>
                <a:spcPct val="20000"/>
              </a:spcBef>
              <a:defRPr/>
            </a:pPr>
            <a:r>
              <a:rPr lang="tr-TR" sz="2123" kern="0" dirty="0">
                <a:solidFill>
                  <a:schemeClr val="tx1"/>
                </a:solidFill>
                <a:latin typeface="+mj-lt"/>
              </a:rPr>
              <a:t>658 sayılı Kadastro Kanunu</a:t>
            </a:r>
          </a:p>
          <a:p>
            <a:pPr algn="ctr" defTabSz="883649" eaLnBrk="0" hangingPunct="0">
              <a:spcBef>
                <a:spcPct val="20000"/>
              </a:spcBef>
              <a:defRPr/>
            </a:pPr>
            <a:r>
              <a:rPr lang="tr-TR" sz="2077" b="0" i="1" dirty="0">
                <a:solidFill>
                  <a:schemeClr val="tx1"/>
                </a:solidFill>
                <a:latin typeface="+mj-lt"/>
              </a:rPr>
              <a:t>“taşınmaz mal vergisinin belirlenmesine yarayacak defter ve belgelerin düzenlenmesi ve korunması...”</a:t>
            </a:r>
          </a:p>
          <a:p>
            <a:pPr algn="ctr" defTabSz="883649" eaLnBrk="0" hangingPunct="0">
              <a:spcBef>
                <a:spcPct val="20000"/>
              </a:spcBef>
              <a:defRPr/>
            </a:pPr>
            <a:r>
              <a:rPr lang="tr-TR" sz="2031" b="0" i="1" dirty="0">
                <a:solidFill>
                  <a:schemeClr val="tx1"/>
                </a:solidFill>
                <a:latin typeface="+mj-lt"/>
              </a:rPr>
              <a:t>“Her türlü taşınmazın değerini saptamak ve onların değişikliklerini izlemek”</a:t>
            </a:r>
            <a:endParaRPr lang="tr-TR" sz="2031" b="0" i="1" kern="0" dirty="0">
              <a:solidFill>
                <a:schemeClr val="tx1"/>
              </a:solidFill>
              <a:latin typeface="+mj-lt"/>
            </a:endParaRPr>
          </a:p>
        </p:txBody>
      </p:sp>
      <p:sp>
        <p:nvSpPr>
          <p:cNvPr id="4" name="3 İçerik Yer Tutucusu"/>
          <p:cNvSpPr txBox="1">
            <a:spLocks/>
          </p:cNvSpPr>
          <p:nvPr/>
        </p:nvSpPr>
        <p:spPr>
          <a:xfrm>
            <a:off x="252748" y="2769572"/>
            <a:ext cx="8704446" cy="791313"/>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5400000" scaled="1"/>
            <a:tileRect/>
          </a:gradFill>
        </p:spPr>
        <p:style>
          <a:lnRef idx="0">
            <a:schemeClr val="accent3"/>
          </a:lnRef>
          <a:fillRef idx="3">
            <a:schemeClr val="accent3"/>
          </a:fillRef>
          <a:effectRef idx="3">
            <a:schemeClr val="accent3"/>
          </a:effectRef>
          <a:fontRef idx="minor">
            <a:schemeClr val="lt1"/>
          </a:fontRef>
        </p:style>
        <p:txBody>
          <a:bodyPr anchor="ctr" anchorCtr="0">
            <a:noAutofit/>
          </a:bodyPr>
          <a:lstStyle/>
          <a:p>
            <a:pPr algn="ctr" defTabSz="883649" eaLnBrk="0" hangingPunct="0">
              <a:spcBef>
                <a:spcPct val="20000"/>
              </a:spcBef>
              <a:defRPr/>
            </a:pPr>
            <a:r>
              <a:rPr lang="tr-TR" sz="2123" kern="0" dirty="0">
                <a:solidFill>
                  <a:schemeClr val="tx1"/>
                </a:solidFill>
                <a:latin typeface="+mj-lt"/>
              </a:rPr>
              <a:t>Türk Medeni Kanunu</a:t>
            </a:r>
          </a:p>
          <a:p>
            <a:pPr algn="ctr" defTabSz="883649" eaLnBrk="0" hangingPunct="0">
              <a:spcBef>
                <a:spcPct val="20000"/>
              </a:spcBef>
              <a:defRPr/>
            </a:pPr>
            <a:r>
              <a:rPr lang="tr-TR" sz="2123" b="0" kern="0" dirty="0">
                <a:solidFill>
                  <a:schemeClr val="tx1"/>
                </a:solidFill>
                <a:latin typeface="+mj-lt"/>
              </a:rPr>
              <a:t>İpotekli Borç Senedi ve İrat Senedi</a:t>
            </a:r>
          </a:p>
        </p:txBody>
      </p:sp>
      <p:sp>
        <p:nvSpPr>
          <p:cNvPr id="5" name="3 İçerik Yer Tutucusu"/>
          <p:cNvSpPr txBox="1">
            <a:spLocks/>
          </p:cNvSpPr>
          <p:nvPr/>
        </p:nvSpPr>
        <p:spPr>
          <a:xfrm>
            <a:off x="252748" y="3692771"/>
            <a:ext cx="8704446" cy="527542"/>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5400000" scaled="1"/>
            <a:tileRect/>
          </a:gradFill>
        </p:spPr>
        <p:style>
          <a:lnRef idx="0">
            <a:schemeClr val="accent3"/>
          </a:lnRef>
          <a:fillRef idx="3">
            <a:schemeClr val="accent3"/>
          </a:fillRef>
          <a:effectRef idx="3">
            <a:schemeClr val="accent3"/>
          </a:effectRef>
          <a:fontRef idx="minor">
            <a:schemeClr val="lt1"/>
          </a:fontRef>
        </p:style>
        <p:txBody>
          <a:bodyPr anchor="ctr" anchorCtr="0">
            <a:noAutofit/>
          </a:bodyPr>
          <a:lstStyle/>
          <a:p>
            <a:pPr algn="ctr" defTabSz="883649" eaLnBrk="0" hangingPunct="0">
              <a:spcBef>
                <a:spcPct val="20000"/>
              </a:spcBef>
              <a:defRPr/>
            </a:pPr>
            <a:r>
              <a:rPr lang="tr-TR" sz="2123" kern="0" dirty="0">
                <a:solidFill>
                  <a:schemeClr val="tx1"/>
                </a:solidFill>
                <a:latin typeface="+mj-lt"/>
              </a:rPr>
              <a:t>Tapu/Kadastro Harçları</a:t>
            </a:r>
          </a:p>
        </p:txBody>
      </p:sp>
      <p:sp>
        <p:nvSpPr>
          <p:cNvPr id="6" name="3 İçerik Yer Tutucusu"/>
          <p:cNvSpPr txBox="1">
            <a:spLocks/>
          </p:cNvSpPr>
          <p:nvPr/>
        </p:nvSpPr>
        <p:spPr>
          <a:xfrm>
            <a:off x="351663" y="5011626"/>
            <a:ext cx="6462391" cy="1186970"/>
          </a:xfrm>
          <a:prstGeom prst="rect">
            <a:avLst/>
          </a:prstGeom>
          <a:solidFill>
            <a:srgbClr val="FF9933"/>
          </a:solidFill>
        </p:spPr>
        <p:style>
          <a:lnRef idx="0">
            <a:schemeClr val="accent3"/>
          </a:lnRef>
          <a:fillRef idx="3">
            <a:schemeClr val="accent3"/>
          </a:fillRef>
          <a:effectRef idx="3">
            <a:schemeClr val="accent3"/>
          </a:effectRef>
          <a:fontRef idx="minor">
            <a:schemeClr val="lt1"/>
          </a:fontRef>
        </p:style>
        <p:txBody>
          <a:bodyPr anchor="ctr" anchorCtr="0">
            <a:noAutofit/>
          </a:bodyPr>
          <a:lstStyle/>
          <a:p>
            <a:pPr algn="ctr" defTabSz="883649" eaLnBrk="0" hangingPunct="0">
              <a:spcBef>
                <a:spcPct val="20000"/>
              </a:spcBef>
              <a:defRPr/>
            </a:pPr>
            <a:r>
              <a:rPr lang="tr-TR" sz="2123" kern="0" dirty="0">
                <a:solidFill>
                  <a:schemeClr val="tx1"/>
                </a:solidFill>
                <a:latin typeface="+mj-lt"/>
              </a:rPr>
              <a:t>Tapu ve Kadastro Modernizasyon Projesi</a:t>
            </a:r>
          </a:p>
          <a:p>
            <a:pPr algn="ctr" defTabSz="883649" eaLnBrk="0" hangingPunct="0">
              <a:spcBef>
                <a:spcPct val="20000"/>
              </a:spcBef>
              <a:defRPr/>
            </a:pPr>
            <a:r>
              <a:rPr lang="tr-TR" sz="2123" b="0" kern="0" dirty="0">
                <a:solidFill>
                  <a:schemeClr val="tx1"/>
                </a:solidFill>
                <a:latin typeface="+mj-lt"/>
              </a:rPr>
              <a:t>Gayrimenkul Değerleme Bileşeni</a:t>
            </a:r>
          </a:p>
        </p:txBody>
      </p:sp>
      <p:sp>
        <p:nvSpPr>
          <p:cNvPr id="7" name="3 İçerik Yer Tutucusu"/>
          <p:cNvSpPr txBox="1">
            <a:spLocks/>
          </p:cNvSpPr>
          <p:nvPr/>
        </p:nvSpPr>
        <p:spPr>
          <a:xfrm>
            <a:off x="252748" y="4352199"/>
            <a:ext cx="8704446" cy="527542"/>
          </a:xfrm>
          <a:prstGeom prst="rect">
            <a:avLst/>
          </a:prstGeom>
          <a:gradFill flip="none"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5400000" scaled="1"/>
            <a:tileRect/>
          </a:gradFill>
        </p:spPr>
        <p:style>
          <a:lnRef idx="0">
            <a:schemeClr val="accent3"/>
          </a:lnRef>
          <a:fillRef idx="3">
            <a:schemeClr val="accent3"/>
          </a:fillRef>
          <a:effectRef idx="3">
            <a:schemeClr val="accent3"/>
          </a:effectRef>
          <a:fontRef idx="minor">
            <a:schemeClr val="lt1"/>
          </a:fontRef>
        </p:style>
        <p:txBody>
          <a:bodyPr anchor="ctr" anchorCtr="0">
            <a:noAutofit/>
          </a:bodyPr>
          <a:lstStyle/>
          <a:p>
            <a:pPr algn="ctr" defTabSz="883649" eaLnBrk="0" hangingPunct="0">
              <a:spcBef>
                <a:spcPct val="20000"/>
              </a:spcBef>
              <a:defRPr/>
            </a:pPr>
            <a:r>
              <a:rPr lang="tr-TR" sz="2123" kern="0" dirty="0">
                <a:solidFill>
                  <a:schemeClr val="tx1"/>
                </a:solidFill>
                <a:latin typeface="+mj-lt"/>
              </a:rPr>
              <a:t>…</a:t>
            </a:r>
          </a:p>
          <a:p>
            <a:pPr algn="ctr" defTabSz="883649" eaLnBrk="0" hangingPunct="0">
              <a:spcBef>
                <a:spcPct val="20000"/>
              </a:spcBef>
              <a:defRPr/>
            </a:pPr>
            <a:endParaRPr lang="tr-TR" sz="2123" b="0" i="1" kern="0" dirty="0">
              <a:solidFill>
                <a:schemeClr val="tx1"/>
              </a:solidFill>
              <a:latin typeface="+mj-lt"/>
            </a:endParaRPr>
          </a:p>
        </p:txBody>
      </p:sp>
      <p:sp>
        <p:nvSpPr>
          <p:cNvPr id="8" name="7 Oval"/>
          <p:cNvSpPr/>
          <p:nvPr/>
        </p:nvSpPr>
        <p:spPr>
          <a:xfrm>
            <a:off x="7143768" y="5077569"/>
            <a:ext cx="1450741" cy="923199"/>
          </a:xfrm>
          <a:prstGeom prst="ellipse">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a:r>
              <a:rPr lang="tr-TR" sz="2585" dirty="0">
                <a:solidFill>
                  <a:schemeClr val="tx1"/>
                </a:solidFill>
              </a:rPr>
              <a:t>2008</a:t>
            </a:r>
            <a:endParaRPr lang="tr-TR" sz="2585"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1000"/>
                                        <p:tgtEl>
                                          <p:spTgt spid="3"/>
                                        </p:tgtEl>
                                      </p:cBhvr>
                                    </p:animEffect>
                                  </p:childTnLst>
                                </p:cTn>
                              </p:par>
                            </p:childTnLst>
                          </p:cTn>
                        </p:par>
                        <p:par>
                          <p:cTn id="8" fill="hold">
                            <p:stCondLst>
                              <p:cond delay="1000"/>
                            </p:stCondLst>
                            <p:childTnLst>
                              <p:par>
                                <p:cTn id="9" presetID="22" presetClass="entr" presetSubtype="1"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wipe(up)">
                                      <p:cBhvr>
                                        <p:cTn id="11" dur="1000"/>
                                        <p:tgtEl>
                                          <p:spTgt spid="4"/>
                                        </p:tgtEl>
                                      </p:cBhvr>
                                    </p:animEffect>
                                  </p:childTnLst>
                                </p:cTn>
                              </p:par>
                            </p:childTnLst>
                          </p:cTn>
                        </p:par>
                        <p:par>
                          <p:cTn id="12" fill="hold">
                            <p:stCondLst>
                              <p:cond delay="3000"/>
                            </p:stCondLst>
                            <p:childTnLst>
                              <p:par>
                                <p:cTn id="13" presetID="22" presetClass="entr" presetSubtype="1" fill="hold" grpId="0" nodeType="afterEffect">
                                  <p:stCondLst>
                                    <p:cond delay="100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1000"/>
                                        <p:tgtEl>
                                          <p:spTgt spid="5"/>
                                        </p:tgtEl>
                                      </p:cBhvr>
                                    </p:animEffect>
                                  </p:childTnLst>
                                </p:cTn>
                              </p:par>
                            </p:childTnLst>
                          </p:cTn>
                        </p:par>
                        <p:par>
                          <p:cTn id="16" fill="hold">
                            <p:stCondLst>
                              <p:cond delay="5000"/>
                            </p:stCondLst>
                            <p:childTnLst>
                              <p:par>
                                <p:cTn id="17" presetID="22" presetClass="entr" presetSubtype="1"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1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up)">
                                      <p:cBhvr>
                                        <p:cTn id="24" dur="1000"/>
                                        <p:tgtEl>
                                          <p:spTgt spid="6"/>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animEffect transition="in" filter="fade">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153834" y="1121003"/>
            <a:ext cx="8902274" cy="725370"/>
          </a:xfrm>
          <a:prstGeom prst="rect">
            <a:avLst/>
          </a:prstGeom>
          <a:noFill/>
          <a:ln w="9525">
            <a:noFill/>
            <a:miter lim="800000"/>
            <a:headEnd/>
            <a:tailEnd/>
          </a:ln>
        </p:spPr>
      </p:pic>
      <p:sp>
        <p:nvSpPr>
          <p:cNvPr id="5" name="3 İçerik Yer Tutucusu"/>
          <p:cNvSpPr txBox="1">
            <a:spLocks/>
          </p:cNvSpPr>
          <p:nvPr/>
        </p:nvSpPr>
        <p:spPr>
          <a:xfrm>
            <a:off x="219777" y="2044202"/>
            <a:ext cx="8638503" cy="4088452"/>
          </a:xfrm>
          <a:prstGeom prst="rect">
            <a:avLst/>
          </a:prstGeom>
        </p:spPr>
        <p:txBody>
          <a:bodyPr>
            <a:noAutofit/>
          </a:bodyPr>
          <a:lstStyle/>
          <a:p>
            <a:pPr marL="329720" indent="-329720" algn="just" defTabSz="883649" eaLnBrk="0" hangingPunct="0">
              <a:spcBef>
                <a:spcPct val="20000"/>
              </a:spcBef>
              <a:defRPr/>
            </a:pPr>
            <a:r>
              <a:rPr lang="tr-TR" sz="2031" b="0" u="sng" kern="0" dirty="0">
                <a:latin typeface="+mn-lt"/>
              </a:rPr>
              <a:t>Bölüm D: Gayrimenkul Değerlemesi </a:t>
            </a:r>
            <a:endParaRPr lang="tr-TR" sz="2031" b="0" kern="0" dirty="0">
              <a:latin typeface="+mn-lt"/>
            </a:endParaRPr>
          </a:p>
          <a:p>
            <a:pPr marL="422041" indent="-422041" algn="just" defTabSz="883649" eaLnBrk="0" hangingPunct="0">
              <a:spcBef>
                <a:spcPct val="20000"/>
              </a:spcBef>
              <a:buFont typeface="+mj-lt"/>
              <a:buAutoNum type="arabicPeriod"/>
              <a:defRPr/>
            </a:pPr>
            <a:r>
              <a:rPr lang="tr-TR" sz="2031" b="0" kern="0" dirty="0">
                <a:latin typeface="+mn-lt"/>
              </a:rPr>
              <a:t>Türkiye Cumhuriyeti’nde Avrupa uygulamaları ile tutarlı bir gayrimenkul değerlemesi için politika seçeneklerinin ve kurumsal seçeneklerin geliştirilmesi. </a:t>
            </a:r>
          </a:p>
          <a:p>
            <a:pPr marL="422041" indent="-422041" algn="just" defTabSz="883649" eaLnBrk="0" hangingPunct="0">
              <a:spcBef>
                <a:spcPct val="20000"/>
              </a:spcBef>
              <a:buFont typeface="+mj-lt"/>
              <a:buAutoNum type="arabicPeriod"/>
              <a:defRPr/>
            </a:pPr>
            <a:r>
              <a:rPr lang="tr-TR" sz="2031" b="0" kern="0" dirty="0">
                <a:latin typeface="+mn-lt"/>
              </a:rPr>
              <a:t>Seçilen iki belediyede yerel emlak vergisi sistemi için, toplu gayrimenkul değerlemesi pilot uygulamalarının yapılması ve kılavuz hazırlanması.</a:t>
            </a:r>
          </a:p>
          <a:p>
            <a:pPr marL="422041" indent="-422041" algn="just" defTabSz="883649" eaLnBrk="0" hangingPunct="0">
              <a:spcBef>
                <a:spcPct val="20000"/>
              </a:spcBef>
              <a:buFont typeface="+mj-lt"/>
              <a:buAutoNum type="arabicPeriod"/>
              <a:defRPr/>
            </a:pPr>
            <a:r>
              <a:rPr lang="tr-TR" sz="2031" b="0" kern="0" dirty="0">
                <a:latin typeface="+mn-lt"/>
              </a:rPr>
              <a:t>TKGM bünyesinde, merkezi hükümet kuruluşlarında ve yerel yönetimlerde gayrimenkul değerlemesine yönelik temel kapasitenin geliştirilmesi için eğitimlerin sağlanması, seminer ve </a:t>
            </a:r>
            <a:r>
              <a:rPr lang="tr-TR" sz="2031" b="0" kern="0" dirty="0" err="1">
                <a:latin typeface="+mn-lt"/>
              </a:rPr>
              <a:t>çalıştayların</a:t>
            </a:r>
            <a:r>
              <a:rPr lang="tr-TR" sz="2031" b="0" kern="0" dirty="0">
                <a:latin typeface="+mn-lt"/>
              </a:rPr>
              <a:t> düzenlenmesi ve kamu kuruluşlarından, paydaş kuruluşlardan ve seçilen üniversitelerden seçilen kişilerin  mezuniyet sonrası eğitimi.</a:t>
            </a:r>
          </a:p>
        </p:txBody>
      </p:sp>
      <p:sp>
        <p:nvSpPr>
          <p:cNvPr id="6" name="5 Metin kutusu"/>
          <p:cNvSpPr txBox="1"/>
          <p:nvPr/>
        </p:nvSpPr>
        <p:spPr>
          <a:xfrm>
            <a:off x="1274862" y="383383"/>
            <a:ext cx="7649361" cy="546945"/>
          </a:xfrm>
          <a:prstGeom prst="rect">
            <a:avLst/>
          </a:prstGeom>
          <a:noFill/>
        </p:spPr>
        <p:txBody>
          <a:bodyPr wrap="square" rtlCol="0">
            <a:spAutoFit/>
          </a:bodyPr>
          <a:lstStyle/>
          <a:p>
            <a:r>
              <a:rPr lang="tr-TR" sz="2954" dirty="0">
                <a:solidFill>
                  <a:schemeClr val="accent6"/>
                </a:solidFill>
              </a:rPr>
              <a:t>İkraz Anlaşması</a:t>
            </a:r>
            <a:endParaRPr lang="en-US" sz="2954" dirty="0">
              <a:solidFill>
                <a:schemeClr val="accent6"/>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2"/>
          <p:cNvGraphicFramePr/>
          <p:nvPr>
            <p:extLst>
              <p:ext uri="{D42A27DB-BD31-4B8C-83A1-F6EECF244321}">
                <p14:modId xmlns:p14="http://schemas.microsoft.com/office/powerpoint/2010/main" val="2221680898"/>
              </p:ext>
            </p:extLst>
          </p:nvPr>
        </p:nvGraphicFramePr>
        <p:xfrm>
          <a:off x="1514430" y="1900215"/>
          <a:ext cx="5118107" cy="3855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Metin kutusu"/>
          <p:cNvSpPr txBox="1"/>
          <p:nvPr/>
        </p:nvSpPr>
        <p:spPr>
          <a:xfrm>
            <a:off x="251520" y="1161016"/>
            <a:ext cx="8707429" cy="546945"/>
          </a:xfrm>
          <a:prstGeom prst="rect">
            <a:avLst/>
          </a:prstGeom>
          <a:noFill/>
        </p:spPr>
        <p:txBody>
          <a:bodyPr wrap="square" rtlCol="0">
            <a:spAutoFit/>
          </a:bodyPr>
          <a:lstStyle/>
          <a:p>
            <a:r>
              <a:rPr lang="tr-TR" sz="2954" dirty="0"/>
              <a:t>Gayrimenkul Değerleme Bileşeni - </a:t>
            </a:r>
            <a:r>
              <a:rPr lang="tr-TR" sz="2954" dirty="0" err="1"/>
              <a:t>Altbileşenler</a:t>
            </a:r>
            <a:endParaRPr lang="en-US" sz="2954" dirty="0"/>
          </a:p>
        </p:txBody>
      </p:sp>
      <p:cxnSp>
        <p:nvCxnSpPr>
          <p:cNvPr id="4" name="3 Düz Bağlayıcı"/>
          <p:cNvCxnSpPr/>
          <p:nvPr/>
        </p:nvCxnSpPr>
        <p:spPr>
          <a:xfrm>
            <a:off x="332345" y="1634339"/>
            <a:ext cx="8606769" cy="0"/>
          </a:xfrm>
          <a:prstGeom prst="line">
            <a:avLst/>
          </a:prstGeom>
          <a:ln w="19050">
            <a:solidFill>
              <a:srgbClr val="0000CC"/>
            </a:solidFill>
          </a:ln>
        </p:spPr>
        <p:style>
          <a:lnRef idx="2">
            <a:schemeClr val="dk1"/>
          </a:lnRef>
          <a:fillRef idx="0">
            <a:schemeClr val="dk1"/>
          </a:fillRef>
          <a:effectRef idx="1">
            <a:schemeClr val="dk1"/>
          </a:effectRef>
          <a:fontRef idx="minor">
            <a:schemeClr val="tx1"/>
          </a:fontRef>
        </p:style>
      </p:cxnSp>
      <p:sp>
        <p:nvSpPr>
          <p:cNvPr id="5" name="4 Metin kutusu"/>
          <p:cNvSpPr txBox="1"/>
          <p:nvPr/>
        </p:nvSpPr>
        <p:spPr>
          <a:xfrm>
            <a:off x="1274862" y="383383"/>
            <a:ext cx="7649361" cy="546945"/>
          </a:xfrm>
          <a:prstGeom prst="rect">
            <a:avLst/>
          </a:prstGeom>
          <a:noFill/>
        </p:spPr>
        <p:txBody>
          <a:bodyPr wrap="square" rtlCol="0">
            <a:spAutoFit/>
          </a:bodyPr>
          <a:lstStyle/>
          <a:p>
            <a:r>
              <a:rPr lang="tr-TR" sz="2954" dirty="0">
                <a:solidFill>
                  <a:schemeClr val="accent6"/>
                </a:solidFill>
              </a:rPr>
              <a:t>İkraz Anlaşması</a:t>
            </a:r>
            <a:endParaRPr lang="en-US" sz="2954" dirty="0">
              <a:solidFill>
                <a:schemeClr val="accent6"/>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Gayrimenkul Değerleme – </a:t>
            </a:r>
            <a:r>
              <a:rPr lang="tr-TR" sz="2769" i="1" dirty="0">
                <a:solidFill>
                  <a:schemeClr val="accent6"/>
                </a:solidFill>
              </a:rPr>
              <a:t>“Disiplinler arası”</a:t>
            </a:r>
            <a:endParaRPr lang="en-US" sz="2769" i="1" dirty="0">
              <a:solidFill>
                <a:schemeClr val="accent6"/>
              </a:solidFill>
            </a:endParaRPr>
          </a:p>
        </p:txBody>
      </p:sp>
      <p:pic>
        <p:nvPicPr>
          <p:cNvPr id="1026" name="Picture 2" descr="C:\Users\tgunes\Desktop\tik turuncu.png"/>
          <p:cNvPicPr>
            <a:picLocks noChangeAspect="1" noChangeArrowheads="1"/>
          </p:cNvPicPr>
          <p:nvPr/>
        </p:nvPicPr>
        <p:blipFill>
          <a:blip r:embed="rId2"/>
          <a:srcRect/>
          <a:stretch>
            <a:fillRect/>
          </a:stretch>
        </p:blipFill>
        <p:spPr bwMode="auto">
          <a:xfrm>
            <a:off x="306731" y="1121003"/>
            <a:ext cx="598154" cy="537349"/>
          </a:xfrm>
          <a:prstGeom prst="rect">
            <a:avLst/>
          </a:prstGeom>
          <a:noFill/>
        </p:spPr>
      </p:pic>
      <p:pic>
        <p:nvPicPr>
          <p:cNvPr id="1027" name="Picture 3" descr="C:\Users\tgunes\Desktop\tik blue.png"/>
          <p:cNvPicPr>
            <a:picLocks noChangeAspect="1" noChangeArrowheads="1"/>
          </p:cNvPicPr>
          <p:nvPr/>
        </p:nvPicPr>
        <p:blipFill>
          <a:blip r:embed="rId3" cstate="print"/>
          <a:srcRect/>
          <a:stretch>
            <a:fillRect/>
          </a:stretch>
        </p:blipFill>
        <p:spPr bwMode="auto">
          <a:xfrm>
            <a:off x="290116" y="4358992"/>
            <a:ext cx="631385" cy="476616"/>
          </a:xfrm>
          <a:prstGeom prst="rect">
            <a:avLst/>
          </a:prstGeom>
          <a:noFill/>
        </p:spPr>
      </p:pic>
      <p:sp>
        <p:nvSpPr>
          <p:cNvPr id="5" name="3 İçerik Yer Tutucusu"/>
          <p:cNvSpPr txBox="1">
            <a:spLocks/>
          </p:cNvSpPr>
          <p:nvPr/>
        </p:nvSpPr>
        <p:spPr>
          <a:xfrm>
            <a:off x="1011091" y="1151157"/>
            <a:ext cx="7583418" cy="48778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Başlangıç </a:t>
            </a:r>
            <a:r>
              <a:rPr lang="tr-TR" sz="2123" kern="0" dirty="0" err="1">
                <a:solidFill>
                  <a:schemeClr val="tx1"/>
                </a:solidFill>
                <a:latin typeface="+mj-lt"/>
              </a:rPr>
              <a:t>Çalıştayı</a:t>
            </a:r>
            <a:r>
              <a:rPr lang="tr-TR" sz="2123" kern="0" dirty="0">
                <a:solidFill>
                  <a:schemeClr val="tx1"/>
                </a:solidFill>
                <a:latin typeface="+mj-lt"/>
              </a:rPr>
              <a:t> / Antalya – 2011</a:t>
            </a:r>
            <a:endParaRPr lang="tr-TR" sz="2123" b="0" kern="0" dirty="0">
              <a:solidFill>
                <a:schemeClr val="tx1"/>
              </a:solidFill>
              <a:latin typeface="+mj-lt"/>
            </a:endParaRPr>
          </a:p>
        </p:txBody>
      </p:sp>
      <p:pic>
        <p:nvPicPr>
          <p:cNvPr id="6" name="Picture 2" descr="C:\Users\tgunes\Desktop\tik turuncu.png"/>
          <p:cNvPicPr>
            <a:picLocks noChangeAspect="1" noChangeArrowheads="1"/>
          </p:cNvPicPr>
          <p:nvPr/>
        </p:nvPicPr>
        <p:blipFill>
          <a:blip r:embed="rId2"/>
          <a:srcRect/>
          <a:stretch>
            <a:fillRect/>
          </a:stretch>
        </p:blipFill>
        <p:spPr bwMode="auto">
          <a:xfrm>
            <a:off x="306731" y="2559483"/>
            <a:ext cx="598154" cy="623057"/>
          </a:xfrm>
          <a:prstGeom prst="rect">
            <a:avLst/>
          </a:prstGeom>
          <a:noFill/>
        </p:spPr>
      </p:pic>
      <p:sp>
        <p:nvSpPr>
          <p:cNvPr id="7" name="3 İçerik Yer Tutucusu"/>
          <p:cNvSpPr txBox="1">
            <a:spLocks/>
          </p:cNvSpPr>
          <p:nvPr/>
        </p:nvSpPr>
        <p:spPr>
          <a:xfrm>
            <a:off x="1011091" y="2505801"/>
            <a:ext cx="7583418" cy="72537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Arazi Yönetiminde Taşınmaz Değerleme ve Kadastro Sempozyumu / Ankara – 2012</a:t>
            </a:r>
            <a:endParaRPr lang="tr-TR" sz="2123" b="0" kern="0" dirty="0">
              <a:solidFill>
                <a:schemeClr val="tx1"/>
              </a:solidFill>
              <a:latin typeface="+mj-lt"/>
            </a:endParaRPr>
          </a:p>
        </p:txBody>
      </p:sp>
      <p:pic>
        <p:nvPicPr>
          <p:cNvPr id="10" name="Picture 2" descr="C:\Users\tgunes\Desktop\tik turuncu.png"/>
          <p:cNvPicPr>
            <a:picLocks noChangeAspect="1" noChangeArrowheads="1"/>
          </p:cNvPicPr>
          <p:nvPr/>
        </p:nvPicPr>
        <p:blipFill>
          <a:blip r:embed="rId2"/>
          <a:srcRect/>
          <a:stretch>
            <a:fillRect/>
          </a:stretch>
        </p:blipFill>
        <p:spPr bwMode="auto">
          <a:xfrm>
            <a:off x="306731" y="1801016"/>
            <a:ext cx="598154" cy="537349"/>
          </a:xfrm>
          <a:prstGeom prst="rect">
            <a:avLst/>
          </a:prstGeom>
          <a:noFill/>
        </p:spPr>
      </p:pic>
      <p:sp>
        <p:nvSpPr>
          <p:cNvPr id="11" name="3 İçerik Yer Tutucusu"/>
          <p:cNvSpPr txBox="1">
            <a:spLocks/>
          </p:cNvSpPr>
          <p:nvPr/>
        </p:nvSpPr>
        <p:spPr>
          <a:xfrm>
            <a:off x="1011091" y="1831170"/>
            <a:ext cx="7583418" cy="48778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II. Arazi Yönetimi </a:t>
            </a:r>
            <a:r>
              <a:rPr lang="tr-TR" sz="2123" kern="0" dirty="0" err="1">
                <a:solidFill>
                  <a:schemeClr val="tx1"/>
                </a:solidFill>
                <a:latin typeface="+mj-lt"/>
              </a:rPr>
              <a:t>Çalıştayı</a:t>
            </a:r>
            <a:r>
              <a:rPr lang="tr-TR" sz="2123" kern="0" dirty="0">
                <a:solidFill>
                  <a:schemeClr val="tx1"/>
                </a:solidFill>
                <a:latin typeface="+mj-lt"/>
              </a:rPr>
              <a:t> / İstanbul – 2012</a:t>
            </a:r>
            <a:endParaRPr lang="tr-TR" sz="2123" b="0" kern="0" dirty="0">
              <a:solidFill>
                <a:schemeClr val="tx1"/>
              </a:solidFill>
              <a:latin typeface="+mj-lt"/>
            </a:endParaRPr>
          </a:p>
        </p:txBody>
      </p:sp>
      <p:pic>
        <p:nvPicPr>
          <p:cNvPr id="12" name="Picture 2" descr="C:\Users\tgunes\Desktop\tik turuncu.png"/>
          <p:cNvPicPr>
            <a:picLocks noChangeAspect="1" noChangeArrowheads="1"/>
          </p:cNvPicPr>
          <p:nvPr/>
        </p:nvPicPr>
        <p:blipFill>
          <a:blip r:embed="rId2"/>
          <a:srcRect/>
          <a:stretch>
            <a:fillRect/>
          </a:stretch>
        </p:blipFill>
        <p:spPr bwMode="auto">
          <a:xfrm>
            <a:off x="306731" y="3419192"/>
            <a:ext cx="598154" cy="537349"/>
          </a:xfrm>
          <a:prstGeom prst="rect">
            <a:avLst/>
          </a:prstGeom>
          <a:noFill/>
        </p:spPr>
      </p:pic>
      <p:sp>
        <p:nvSpPr>
          <p:cNvPr id="13" name="3 İçerik Yer Tutucusu"/>
          <p:cNvSpPr txBox="1">
            <a:spLocks/>
          </p:cNvSpPr>
          <p:nvPr/>
        </p:nvSpPr>
        <p:spPr>
          <a:xfrm>
            <a:off x="1011091" y="3449346"/>
            <a:ext cx="7583418" cy="48778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Orta Dönem Değerlendirme </a:t>
            </a:r>
            <a:r>
              <a:rPr lang="tr-TR" sz="2123" kern="0" dirty="0" err="1">
                <a:solidFill>
                  <a:schemeClr val="tx1"/>
                </a:solidFill>
                <a:latin typeface="+mj-lt"/>
              </a:rPr>
              <a:t>Çalıştayı</a:t>
            </a:r>
            <a:r>
              <a:rPr lang="tr-TR" sz="2123" kern="0" dirty="0">
                <a:solidFill>
                  <a:schemeClr val="tx1"/>
                </a:solidFill>
                <a:latin typeface="+mj-lt"/>
              </a:rPr>
              <a:t> / İstanbul – 2014</a:t>
            </a:r>
            <a:endParaRPr lang="tr-TR" sz="2123" b="0" kern="0" dirty="0">
              <a:solidFill>
                <a:schemeClr val="tx1"/>
              </a:solidFill>
              <a:latin typeface="+mj-lt"/>
            </a:endParaRPr>
          </a:p>
        </p:txBody>
      </p:sp>
      <p:sp>
        <p:nvSpPr>
          <p:cNvPr id="14" name="3 İçerik Yer Tutucusu"/>
          <p:cNvSpPr txBox="1">
            <a:spLocks/>
          </p:cNvSpPr>
          <p:nvPr/>
        </p:nvSpPr>
        <p:spPr>
          <a:xfrm>
            <a:off x="1011091" y="4352199"/>
            <a:ext cx="7583418" cy="48778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Pilot Uygulama Tamamlanma Raporları</a:t>
            </a:r>
            <a:endParaRPr lang="tr-TR" sz="2123" b="0" kern="0" dirty="0">
              <a:solidFill>
                <a:schemeClr val="tx1"/>
              </a:solidFill>
              <a:latin typeface="+mj-lt"/>
            </a:endParaRPr>
          </a:p>
        </p:txBody>
      </p:sp>
      <p:pic>
        <p:nvPicPr>
          <p:cNvPr id="15" name="Picture 3" descr="C:\Users\tgunes\Desktop\tik blue.png"/>
          <p:cNvPicPr>
            <a:picLocks noChangeAspect="1" noChangeArrowheads="1"/>
          </p:cNvPicPr>
          <p:nvPr/>
        </p:nvPicPr>
        <p:blipFill>
          <a:blip r:embed="rId3" cstate="print"/>
          <a:srcRect/>
          <a:stretch>
            <a:fillRect/>
          </a:stretch>
        </p:blipFill>
        <p:spPr bwMode="auto">
          <a:xfrm>
            <a:off x="290116" y="5651667"/>
            <a:ext cx="631385" cy="476616"/>
          </a:xfrm>
          <a:prstGeom prst="rect">
            <a:avLst/>
          </a:prstGeom>
          <a:noFill/>
        </p:spPr>
      </p:pic>
      <p:sp>
        <p:nvSpPr>
          <p:cNvPr id="16" name="3 İçerik Yer Tutucusu"/>
          <p:cNvSpPr txBox="1">
            <a:spLocks/>
          </p:cNvSpPr>
          <p:nvPr/>
        </p:nvSpPr>
        <p:spPr>
          <a:xfrm>
            <a:off x="1011091" y="5644874"/>
            <a:ext cx="7583418" cy="48778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Taslak Politika Geliştirme Raporu</a:t>
            </a:r>
            <a:endParaRPr lang="tr-TR" sz="2123" b="0" kern="0" dirty="0">
              <a:solidFill>
                <a:schemeClr val="tx1"/>
              </a:solidFill>
              <a:latin typeface="+mj-lt"/>
            </a:endParaRPr>
          </a:p>
        </p:txBody>
      </p:sp>
      <p:pic>
        <p:nvPicPr>
          <p:cNvPr id="17" name="Picture 3" descr="C:\Users\tgunes\Desktop\tik blue.png"/>
          <p:cNvPicPr>
            <a:picLocks noChangeAspect="1" noChangeArrowheads="1"/>
          </p:cNvPicPr>
          <p:nvPr/>
        </p:nvPicPr>
        <p:blipFill>
          <a:blip r:embed="rId3" cstate="print"/>
          <a:srcRect/>
          <a:stretch>
            <a:fillRect/>
          </a:stretch>
        </p:blipFill>
        <p:spPr bwMode="auto">
          <a:xfrm>
            <a:off x="285720" y="4992239"/>
            <a:ext cx="631385" cy="476616"/>
          </a:xfrm>
          <a:prstGeom prst="rect">
            <a:avLst/>
          </a:prstGeom>
          <a:noFill/>
        </p:spPr>
      </p:pic>
      <p:sp>
        <p:nvSpPr>
          <p:cNvPr id="18" name="3 İçerik Yer Tutucusu"/>
          <p:cNvSpPr txBox="1">
            <a:spLocks/>
          </p:cNvSpPr>
          <p:nvPr/>
        </p:nvSpPr>
        <p:spPr>
          <a:xfrm>
            <a:off x="1006695" y="4985446"/>
            <a:ext cx="7583418" cy="487780"/>
          </a:xfrm>
          <a:prstGeom prst="rect">
            <a:avLst/>
          </a:prstGeom>
        </p:spPr>
        <p:style>
          <a:lnRef idx="3">
            <a:schemeClr val="lt1"/>
          </a:lnRef>
          <a:fillRef idx="1">
            <a:schemeClr val="accent3"/>
          </a:fillRef>
          <a:effectRef idx="1">
            <a:schemeClr val="accent3"/>
          </a:effectRef>
          <a:fontRef idx="minor">
            <a:schemeClr val="lt1"/>
          </a:fontRef>
        </p:style>
        <p:txBody>
          <a:bodyPr>
            <a:noAutofit/>
          </a:bodyPr>
          <a:lstStyle/>
          <a:p>
            <a:pPr defTabSz="883649" eaLnBrk="0" hangingPunct="0">
              <a:spcBef>
                <a:spcPct val="20000"/>
              </a:spcBef>
              <a:defRPr/>
            </a:pPr>
            <a:r>
              <a:rPr lang="tr-TR" sz="2123" kern="0" dirty="0">
                <a:solidFill>
                  <a:schemeClr val="tx1"/>
                </a:solidFill>
                <a:latin typeface="+mj-lt"/>
              </a:rPr>
              <a:t>Değer Bilgi Bankası Kurulması Konusunda Görüş Yazısı</a:t>
            </a:r>
            <a:endParaRPr lang="tr-TR" sz="2123" b="0" kern="0" dirty="0">
              <a:solidFill>
                <a:schemeClr val="tx1"/>
              </a:solidFill>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20938" y="3167833"/>
            <a:ext cx="2497933" cy="648906"/>
            <a:chOff x="3416534" y="758098"/>
            <a:chExt cx="2820580" cy="859932"/>
          </a:xfrm>
          <a:scene3d>
            <a:camera prst="orthographicFront"/>
            <a:lightRig rig="flat" dir="t"/>
          </a:scene3d>
        </p:grpSpPr>
        <p:sp>
          <p:nvSpPr>
            <p:cNvPr id="3" name="Rectangle 2"/>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Değer:</a:t>
              </a:r>
              <a:endParaRPr lang="tr-TR" sz="2031" dirty="0">
                <a:solidFill>
                  <a:schemeClr val="tx1"/>
                </a:solidFill>
                <a:latin typeface="+mj-lt"/>
              </a:endParaRPr>
            </a:p>
            <a:p>
              <a:pPr algn="ctr">
                <a:defRPr/>
              </a:pPr>
              <a:r>
                <a:rPr lang="tr-TR" sz="2031" dirty="0">
                  <a:solidFill>
                    <a:schemeClr val="tx1"/>
                  </a:solidFill>
                  <a:latin typeface="+mj-lt"/>
                  <a:ea typeface="Times New Roman"/>
                  <a:cs typeface="Times New Roman"/>
                </a:rPr>
                <a:t>915 milyon</a:t>
              </a:r>
              <a:r>
                <a:rPr lang="tr-TR" sz="2031" dirty="0">
                  <a:solidFill>
                    <a:schemeClr val="tx1"/>
                  </a:solidFill>
                  <a:latin typeface="+mj-lt"/>
                </a:rPr>
                <a:t> </a:t>
              </a:r>
              <a:r>
                <a:rPr lang="tr-TR" sz="2031" dirty="0">
                  <a:solidFill>
                    <a:schemeClr val="tx1"/>
                  </a:solidFill>
                  <a:latin typeface="+mj-lt"/>
                </a:rPr>
                <a:t>TL</a:t>
              </a:r>
            </a:p>
          </p:txBody>
        </p:sp>
        <p:sp>
          <p:nvSpPr>
            <p:cNvPr id="4" name="Rectangle 3"/>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5" name="Down Arrow 4"/>
          <p:cNvSpPr/>
          <p:nvPr/>
        </p:nvSpPr>
        <p:spPr>
          <a:xfrm>
            <a:off x="1621086" y="2651272"/>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sp>
        <p:nvSpPr>
          <p:cNvPr id="6" name="Down Arrow 8"/>
          <p:cNvSpPr/>
          <p:nvPr/>
        </p:nvSpPr>
        <p:spPr>
          <a:xfrm>
            <a:off x="1621086" y="4014567"/>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grpSp>
        <p:nvGrpSpPr>
          <p:cNvPr id="7" name="Group 9"/>
          <p:cNvGrpSpPr/>
          <p:nvPr/>
        </p:nvGrpSpPr>
        <p:grpSpPr>
          <a:xfrm>
            <a:off x="307590" y="4552631"/>
            <a:ext cx="2924632" cy="648906"/>
            <a:chOff x="3416534" y="758098"/>
            <a:chExt cx="2820580" cy="859932"/>
          </a:xfrm>
          <a:scene3d>
            <a:camera prst="orthographicFront"/>
            <a:lightRig rig="flat" dir="t"/>
          </a:scene3d>
        </p:grpSpPr>
        <p:sp>
          <p:nvSpPr>
            <p:cNvPr id="8" name="Rectangle 10"/>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Vergi (0,2%)</a:t>
              </a:r>
              <a:endParaRPr lang="tr-TR" sz="2031" dirty="0">
                <a:solidFill>
                  <a:schemeClr val="tx1"/>
                </a:solidFill>
                <a:latin typeface="+mj-lt"/>
              </a:endParaRPr>
            </a:p>
            <a:p>
              <a:pPr algn="ctr">
                <a:lnSpc>
                  <a:spcPct val="115000"/>
                </a:lnSpc>
                <a:spcAft>
                  <a:spcPts val="0"/>
                </a:spcAft>
              </a:pPr>
              <a:r>
                <a:rPr lang="tr-TR" sz="2031" dirty="0">
                  <a:solidFill>
                    <a:schemeClr val="tx1"/>
                  </a:solidFill>
                  <a:latin typeface="+mj-lt"/>
                  <a:ea typeface="Times New Roman"/>
                  <a:cs typeface="Times New Roman"/>
                </a:rPr>
                <a:t>1.8 milyon TL</a:t>
              </a:r>
              <a:endParaRPr lang="tr-TR" sz="2031" dirty="0">
                <a:solidFill>
                  <a:schemeClr val="tx1"/>
                </a:solidFill>
                <a:latin typeface="+mj-lt"/>
                <a:ea typeface="Times New Roman"/>
                <a:cs typeface="Times New Roman"/>
              </a:endParaRPr>
            </a:p>
          </p:txBody>
        </p:sp>
        <p:sp>
          <p:nvSpPr>
            <p:cNvPr id="9" name="Rectangle 11"/>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grpSp>
        <p:nvGrpSpPr>
          <p:cNvPr id="10" name="Group 12"/>
          <p:cNvGrpSpPr/>
          <p:nvPr/>
        </p:nvGrpSpPr>
        <p:grpSpPr>
          <a:xfrm>
            <a:off x="342515" y="1549631"/>
            <a:ext cx="2854781" cy="900868"/>
            <a:chOff x="3037414" y="1242950"/>
            <a:chExt cx="2501443" cy="898473"/>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lin ang="5400000" scaled="1"/>
            <a:tileRect/>
          </a:gradFill>
          <a:scene3d>
            <a:camera prst="orthographicFront"/>
            <a:lightRig rig="flat" dir="t"/>
          </a:scene3d>
        </p:grpSpPr>
        <p:sp>
          <p:nvSpPr>
            <p:cNvPr id="11" name="Rectangle 13"/>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sp>
        <p:sp>
          <p:nvSpPr>
            <p:cNvPr id="12" name="Rectangle 14"/>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txBody>
            <a:bodyPr lIns="14654" tIns="14654" rIns="14654" bIns="14654" spcCol="1270" anchor="ctr"/>
            <a:lstStyle/>
            <a:p>
              <a:pPr algn="ctr" defTabSz="1025795" fontAlgn="auto">
                <a:lnSpc>
                  <a:spcPct val="90000"/>
                </a:lnSpc>
                <a:spcAft>
                  <a:spcPct val="35000"/>
                </a:spcAft>
                <a:defRPr/>
              </a:pPr>
              <a:r>
                <a:rPr lang="tr-TR" sz="2031" dirty="0">
                  <a:solidFill>
                    <a:schemeClr val="tx1"/>
                  </a:solidFill>
                  <a:latin typeface="+mj-lt"/>
                </a:rPr>
                <a:t>Emlak Vergisine Esas Rayiç Değer</a:t>
              </a:r>
            </a:p>
          </p:txBody>
        </p:sp>
      </p:grpSp>
      <p:grpSp>
        <p:nvGrpSpPr>
          <p:cNvPr id="13" name="Group 15"/>
          <p:cNvGrpSpPr/>
          <p:nvPr/>
        </p:nvGrpSpPr>
        <p:grpSpPr>
          <a:xfrm>
            <a:off x="5799264" y="1549631"/>
            <a:ext cx="2846147" cy="900868"/>
            <a:chOff x="3037414" y="1242950"/>
            <a:chExt cx="2501443" cy="898473"/>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lin ang="5400000" scaled="1"/>
            <a:tileRect/>
          </a:gradFill>
          <a:scene3d>
            <a:camera prst="orthographicFront"/>
            <a:lightRig rig="flat" dir="t"/>
          </a:scene3d>
        </p:grpSpPr>
        <p:sp>
          <p:nvSpPr>
            <p:cNvPr id="14" name="Rectangle 16"/>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sp>
        <p:sp>
          <p:nvSpPr>
            <p:cNvPr id="15" name="Rectangle 17"/>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txBody>
            <a:bodyPr lIns="14654" tIns="14654" rIns="14654" bIns="14654" spcCol="1270" anchor="ctr"/>
            <a:lstStyle/>
            <a:p>
              <a:pPr algn="ctr" defTabSz="1025795" fontAlgn="auto">
                <a:lnSpc>
                  <a:spcPct val="90000"/>
                </a:lnSpc>
                <a:spcAft>
                  <a:spcPct val="35000"/>
                </a:spcAft>
                <a:defRPr/>
              </a:pPr>
              <a:r>
                <a:rPr lang="tr-TR" sz="2031" dirty="0">
                  <a:solidFill>
                    <a:schemeClr val="tx1"/>
                  </a:solidFill>
                  <a:latin typeface="+mj-lt"/>
                </a:rPr>
                <a:t>Toplu Değerleme Modelleri ile Hesaplanan Değer</a:t>
              </a:r>
              <a:endParaRPr lang="tr-TR" sz="2031" dirty="0">
                <a:solidFill>
                  <a:schemeClr val="tx1"/>
                </a:solidFill>
                <a:latin typeface="+mj-lt"/>
              </a:endParaRPr>
            </a:p>
          </p:txBody>
        </p:sp>
      </p:grpSp>
      <p:grpSp>
        <p:nvGrpSpPr>
          <p:cNvPr id="16" name="Group 18"/>
          <p:cNvGrpSpPr/>
          <p:nvPr/>
        </p:nvGrpSpPr>
        <p:grpSpPr>
          <a:xfrm>
            <a:off x="5858859" y="3167833"/>
            <a:ext cx="2726958" cy="648906"/>
            <a:chOff x="3416534" y="758098"/>
            <a:chExt cx="2820580" cy="859932"/>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path path="circle">
              <a:fillToRect l="50000" t="50000" r="50000" b="50000"/>
            </a:path>
            <a:tileRect/>
          </a:gradFill>
          <a:scene3d>
            <a:camera prst="orthographicFront"/>
            <a:lightRig rig="flat" dir="t"/>
          </a:scene3d>
        </p:grpSpPr>
        <p:sp>
          <p:nvSpPr>
            <p:cNvPr id="17" name="Rectangle 19"/>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Değer:</a:t>
              </a:r>
              <a:endParaRPr lang="tr-TR" sz="2031" dirty="0">
                <a:solidFill>
                  <a:schemeClr val="tx1"/>
                </a:solidFill>
                <a:latin typeface="+mj-lt"/>
              </a:endParaRPr>
            </a:p>
            <a:p>
              <a:pPr algn="ctr">
                <a:defRPr/>
              </a:pPr>
              <a:r>
                <a:rPr lang="tr-TR" sz="2031" dirty="0">
                  <a:solidFill>
                    <a:schemeClr val="tx1"/>
                  </a:solidFill>
                  <a:latin typeface="+mj-lt"/>
                  <a:ea typeface="Times New Roman"/>
                  <a:cs typeface="Times New Roman"/>
                </a:rPr>
                <a:t>2.7 milyar </a:t>
              </a:r>
              <a:r>
                <a:rPr lang="tr-TR" sz="2031" dirty="0">
                  <a:solidFill>
                    <a:schemeClr val="tx1"/>
                  </a:solidFill>
                  <a:latin typeface="+mj-lt"/>
                </a:rPr>
                <a:t>TL</a:t>
              </a:r>
              <a:endParaRPr lang="tr-TR" sz="2031" dirty="0">
                <a:solidFill>
                  <a:schemeClr val="tx1"/>
                </a:solidFill>
                <a:latin typeface="+mj-lt"/>
              </a:endParaRPr>
            </a:p>
          </p:txBody>
        </p:sp>
        <p:sp>
          <p:nvSpPr>
            <p:cNvPr id="18" name="Rectangle 20"/>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19" name="Down Arrow 21"/>
          <p:cNvSpPr/>
          <p:nvPr/>
        </p:nvSpPr>
        <p:spPr>
          <a:xfrm>
            <a:off x="7074174" y="2651272"/>
            <a:ext cx="296328"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sp>
        <p:nvSpPr>
          <p:cNvPr id="20" name="Down Arrow 22"/>
          <p:cNvSpPr/>
          <p:nvPr/>
        </p:nvSpPr>
        <p:spPr>
          <a:xfrm>
            <a:off x="7073518" y="4014567"/>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grpSp>
        <p:nvGrpSpPr>
          <p:cNvPr id="21" name="Group 23"/>
          <p:cNvGrpSpPr/>
          <p:nvPr/>
        </p:nvGrpSpPr>
        <p:grpSpPr>
          <a:xfrm>
            <a:off x="5627085" y="4552631"/>
            <a:ext cx="3190507" cy="648906"/>
            <a:chOff x="3416534" y="758098"/>
            <a:chExt cx="2820580" cy="859932"/>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path path="circle">
              <a:fillToRect l="50000" t="50000" r="50000" b="50000"/>
            </a:path>
            <a:tileRect/>
          </a:gradFill>
          <a:scene3d>
            <a:camera prst="orthographicFront"/>
            <a:lightRig rig="flat" dir="t"/>
          </a:scene3d>
        </p:grpSpPr>
        <p:sp>
          <p:nvSpPr>
            <p:cNvPr id="22" name="Rectangle 24"/>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Vergi(0,2%)</a:t>
              </a:r>
              <a:endParaRPr lang="tr-TR" sz="2031" dirty="0">
                <a:solidFill>
                  <a:schemeClr val="tx1"/>
                </a:solidFill>
                <a:latin typeface="+mj-lt"/>
              </a:endParaRPr>
            </a:p>
            <a:p>
              <a:pPr algn="ctr">
                <a:defRPr/>
              </a:pPr>
              <a:r>
                <a:rPr lang="tr-TR" sz="2031" dirty="0">
                  <a:solidFill>
                    <a:schemeClr val="tx1"/>
                  </a:solidFill>
                  <a:latin typeface="+mj-lt"/>
                  <a:ea typeface="Times New Roman"/>
                  <a:cs typeface="Times New Roman"/>
                </a:rPr>
                <a:t>5.4 milyon</a:t>
              </a:r>
              <a:r>
                <a:rPr lang="tr-TR" sz="2031" dirty="0">
                  <a:solidFill>
                    <a:schemeClr val="tx1"/>
                  </a:solidFill>
                  <a:latin typeface="+mj-lt"/>
                </a:rPr>
                <a:t> </a:t>
              </a:r>
              <a:r>
                <a:rPr lang="tr-TR" sz="2031" dirty="0">
                  <a:solidFill>
                    <a:schemeClr val="tx1"/>
                  </a:solidFill>
                  <a:latin typeface="+mj-lt"/>
                </a:rPr>
                <a:t>TL</a:t>
              </a:r>
            </a:p>
          </p:txBody>
        </p:sp>
        <p:sp>
          <p:nvSpPr>
            <p:cNvPr id="23" name="Rectangle 25"/>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24" name="Oval 26"/>
          <p:cNvSpPr/>
          <p:nvPr/>
        </p:nvSpPr>
        <p:spPr>
          <a:xfrm>
            <a:off x="3582859" y="3824657"/>
            <a:ext cx="1582626" cy="1324407"/>
          </a:xfrm>
          <a:prstGeom prst="ellipse">
            <a:avLst/>
          </a:prstGeom>
        </p:spPr>
        <p:style>
          <a:lnRef idx="0">
            <a:schemeClr val="dk1"/>
          </a:lnRef>
          <a:fillRef idx="3">
            <a:schemeClr val="dk1"/>
          </a:fillRef>
          <a:effectRef idx="3">
            <a:schemeClr val="dk1"/>
          </a:effectRef>
          <a:fontRef idx="minor">
            <a:schemeClr val="lt1"/>
          </a:fontRef>
        </p:style>
        <p:txBody>
          <a:bodyPr anchor="ctr"/>
          <a:lstStyle/>
          <a:p>
            <a:pPr algn="ctr" fontAlgn="auto">
              <a:spcBef>
                <a:spcPts val="0"/>
              </a:spcBef>
              <a:spcAft>
                <a:spcPts val="0"/>
              </a:spcAft>
              <a:defRPr/>
            </a:pPr>
            <a:r>
              <a:rPr lang="tr-TR" sz="3692" dirty="0">
                <a:solidFill>
                  <a:schemeClr val="bg1"/>
                </a:solidFill>
              </a:rPr>
              <a:t> x 2.9</a:t>
            </a:r>
            <a:endParaRPr lang="tr-TR" sz="3692" dirty="0">
              <a:solidFill>
                <a:schemeClr val="bg1"/>
              </a:solidFill>
            </a:endParaRPr>
          </a:p>
        </p:txBody>
      </p:sp>
      <p:sp>
        <p:nvSpPr>
          <p:cNvPr id="28" name="27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Pilot Uygulamalar – Fatih (Konutlar) </a:t>
            </a:r>
            <a:endParaRPr lang="en-US" sz="2769" i="1" dirty="0">
              <a:solidFill>
                <a:schemeClr val="accent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1000"/>
                                        <p:tgtEl>
                                          <p:spTgt spid="10"/>
                                        </p:tgtEl>
                                      </p:cBhvr>
                                    </p:animEffect>
                                  </p:childTnLst>
                                </p:cTn>
                              </p:par>
                              <p:par>
                                <p:cTn id="8" presetID="2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up)">
                                      <p:cBhvr>
                                        <p:cTn id="10" dur="1000"/>
                                        <p:tgtEl>
                                          <p:spTgt spid="13"/>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up)">
                                      <p:cBhvr>
                                        <p:cTn id="14" dur="500"/>
                                        <p:tgtEl>
                                          <p:spTgt spid="5"/>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up)">
                                      <p:cBhvr>
                                        <p:cTn id="17" dur="500"/>
                                        <p:tgtEl>
                                          <p:spTgt spid="19"/>
                                        </p:tgtEl>
                                      </p:cBhvr>
                                    </p:animEffect>
                                  </p:childTnLst>
                                </p:cTn>
                              </p:par>
                            </p:childTnLst>
                          </p:cTn>
                        </p:par>
                        <p:par>
                          <p:cTn id="18" fill="hold">
                            <p:stCondLst>
                              <p:cond delay="1500"/>
                            </p:stCondLst>
                            <p:childTnLst>
                              <p:par>
                                <p:cTn id="19" presetID="22" presetClass="entr" presetSubtype="1"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up)">
                                      <p:cBhvr>
                                        <p:cTn id="21" dur="500"/>
                                        <p:tgtEl>
                                          <p:spTgt spid="2"/>
                                        </p:tgtEl>
                                      </p:cBhvr>
                                    </p:animEffect>
                                  </p:childTnLst>
                                </p:cTn>
                              </p:par>
                              <p:par>
                                <p:cTn id="22" presetID="22" presetClass="entr" presetSubtype="1"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up)">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up)">
                                      <p:cBhvr>
                                        <p:cTn id="29" dur="500"/>
                                        <p:tgtEl>
                                          <p:spTgt spid="6"/>
                                        </p:tgtEl>
                                      </p:cBhvr>
                                    </p:animEffect>
                                  </p:childTnLst>
                                </p:cTn>
                              </p:par>
                              <p:par>
                                <p:cTn id="30" presetID="22" presetClass="entr" presetSubtype="1"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up)">
                                      <p:cBhvr>
                                        <p:cTn id="32" dur="500"/>
                                        <p:tgtEl>
                                          <p:spTgt spid="20"/>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up)">
                                      <p:cBhvr>
                                        <p:cTn id="36" dur="500"/>
                                        <p:tgtEl>
                                          <p:spTgt spid="7"/>
                                        </p:tgtEl>
                                      </p:cBhvr>
                                    </p:animEffect>
                                  </p:childTnLst>
                                </p:cTn>
                              </p:par>
                              <p:par>
                                <p:cTn id="37" presetID="22" presetClass="entr" presetSubtype="1"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up)">
                                      <p:cBhvr>
                                        <p:cTn id="39" dur="500"/>
                                        <p:tgtEl>
                                          <p:spTgt spid="21"/>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anim calcmode="lin" valueType="num">
                                      <p:cBhvr>
                                        <p:cTn id="44" dur="500" fill="hold"/>
                                        <p:tgtEl>
                                          <p:spTgt spid="24"/>
                                        </p:tgtEl>
                                        <p:attrNameLst>
                                          <p:attrName>ppt_w</p:attrName>
                                        </p:attrNameLst>
                                      </p:cBhvr>
                                      <p:tavLst>
                                        <p:tav tm="0">
                                          <p:val>
                                            <p:fltVal val="0"/>
                                          </p:val>
                                        </p:tav>
                                        <p:tav tm="100000">
                                          <p:val>
                                            <p:strVal val="#ppt_w"/>
                                          </p:val>
                                        </p:tav>
                                      </p:tavLst>
                                    </p:anim>
                                    <p:anim calcmode="lin" valueType="num">
                                      <p:cBhvr>
                                        <p:cTn id="45" dur="500" fill="hold"/>
                                        <p:tgtEl>
                                          <p:spTgt spid="24"/>
                                        </p:tgtEl>
                                        <p:attrNameLst>
                                          <p:attrName>ppt_h</p:attrName>
                                        </p:attrNameLst>
                                      </p:cBhvr>
                                      <p:tavLst>
                                        <p:tav tm="0">
                                          <p:val>
                                            <p:fltVal val="0"/>
                                          </p:val>
                                        </p:tav>
                                        <p:tav tm="100000">
                                          <p:val>
                                            <p:strVal val="#ppt_h"/>
                                          </p:val>
                                        </p:tav>
                                      </p:tavLst>
                                    </p:anim>
                                    <p:animEffect transition="in" filter="fade">
                                      <p:cBhvr>
                                        <p:cTn id="4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9" grpId="0" animBg="1"/>
      <p:bldP spid="20"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53207" y="3134862"/>
            <a:ext cx="2497933" cy="648906"/>
            <a:chOff x="3416534" y="758098"/>
            <a:chExt cx="2820580" cy="859932"/>
          </a:xfrm>
          <a:scene3d>
            <a:camera prst="orthographicFront"/>
            <a:lightRig rig="flat" dir="t"/>
          </a:scene3d>
        </p:grpSpPr>
        <p:sp>
          <p:nvSpPr>
            <p:cNvPr id="3" name="Rectangle 2"/>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Değer:</a:t>
              </a:r>
              <a:endParaRPr lang="tr-TR" sz="2031" dirty="0">
                <a:solidFill>
                  <a:schemeClr val="tx1"/>
                </a:solidFill>
                <a:latin typeface="+mj-lt"/>
              </a:endParaRPr>
            </a:p>
            <a:p>
              <a:pPr algn="ctr">
                <a:defRPr/>
              </a:pPr>
              <a:r>
                <a:rPr lang="tr-TR" sz="2031" dirty="0">
                  <a:solidFill>
                    <a:schemeClr val="tx1"/>
                  </a:solidFill>
                  <a:ea typeface="Times New Roman"/>
                  <a:cs typeface="Times New Roman"/>
                </a:rPr>
                <a:t>873 milyon </a:t>
              </a:r>
              <a:r>
                <a:rPr lang="tr-TR" sz="2031" dirty="0">
                  <a:solidFill>
                    <a:schemeClr val="tx1"/>
                  </a:solidFill>
                </a:rPr>
                <a:t>TL</a:t>
              </a:r>
            </a:p>
          </p:txBody>
        </p:sp>
        <p:sp>
          <p:nvSpPr>
            <p:cNvPr id="4" name="Rectangle 3"/>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5" name="Down Arrow 4"/>
          <p:cNvSpPr/>
          <p:nvPr/>
        </p:nvSpPr>
        <p:spPr>
          <a:xfrm>
            <a:off x="1653355" y="2618301"/>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sp>
        <p:nvSpPr>
          <p:cNvPr id="6" name="Down Arrow 8"/>
          <p:cNvSpPr/>
          <p:nvPr/>
        </p:nvSpPr>
        <p:spPr>
          <a:xfrm>
            <a:off x="1653355" y="3981596"/>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grpSp>
        <p:nvGrpSpPr>
          <p:cNvPr id="7" name="Group 9"/>
          <p:cNvGrpSpPr/>
          <p:nvPr/>
        </p:nvGrpSpPr>
        <p:grpSpPr>
          <a:xfrm>
            <a:off x="373093" y="4519660"/>
            <a:ext cx="2858163" cy="648906"/>
            <a:chOff x="3416534" y="758098"/>
            <a:chExt cx="2820580" cy="859932"/>
          </a:xfrm>
          <a:scene3d>
            <a:camera prst="orthographicFront"/>
            <a:lightRig rig="flat" dir="t"/>
          </a:scene3d>
        </p:grpSpPr>
        <p:sp>
          <p:nvSpPr>
            <p:cNvPr id="8" name="Rectangle 10"/>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Vergi (0,2%)</a:t>
              </a:r>
              <a:endParaRPr lang="tr-TR" sz="2031" dirty="0">
                <a:solidFill>
                  <a:schemeClr val="tx1"/>
                </a:solidFill>
                <a:latin typeface="+mj-lt"/>
              </a:endParaRPr>
            </a:p>
            <a:p>
              <a:pPr algn="ctr">
                <a:lnSpc>
                  <a:spcPct val="115000"/>
                </a:lnSpc>
                <a:spcAft>
                  <a:spcPts val="0"/>
                </a:spcAft>
              </a:pPr>
              <a:r>
                <a:rPr lang="tr-TR" sz="2031" dirty="0">
                  <a:solidFill>
                    <a:schemeClr val="tx1"/>
                  </a:solidFill>
                  <a:ea typeface="Times New Roman"/>
                  <a:cs typeface="Times New Roman"/>
                </a:rPr>
                <a:t>1.7 milyon </a:t>
              </a:r>
              <a:r>
                <a:rPr lang="tr-TR" sz="2031" dirty="0">
                  <a:solidFill>
                    <a:schemeClr val="tx1"/>
                  </a:solidFill>
                  <a:ea typeface="Times New Roman"/>
                  <a:cs typeface="Times New Roman"/>
                </a:rPr>
                <a:t>TL</a:t>
              </a:r>
            </a:p>
          </p:txBody>
        </p:sp>
        <p:sp>
          <p:nvSpPr>
            <p:cNvPr id="9" name="Rectangle 11"/>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grpSp>
        <p:nvGrpSpPr>
          <p:cNvPr id="10" name="Group 12"/>
          <p:cNvGrpSpPr/>
          <p:nvPr/>
        </p:nvGrpSpPr>
        <p:grpSpPr>
          <a:xfrm>
            <a:off x="374784" y="1516660"/>
            <a:ext cx="2854781" cy="900868"/>
            <a:chOff x="3037414" y="1242950"/>
            <a:chExt cx="2501443" cy="898473"/>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lin ang="5400000" scaled="1"/>
            <a:tileRect/>
          </a:gradFill>
          <a:scene3d>
            <a:camera prst="orthographicFront"/>
            <a:lightRig rig="flat" dir="t"/>
          </a:scene3d>
        </p:grpSpPr>
        <p:sp>
          <p:nvSpPr>
            <p:cNvPr id="11" name="Rectangle 13"/>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sp>
        <p:sp>
          <p:nvSpPr>
            <p:cNvPr id="12" name="Rectangle 14"/>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txBody>
            <a:bodyPr lIns="14654" tIns="14654" rIns="14654" bIns="14654" spcCol="1270" anchor="ctr"/>
            <a:lstStyle/>
            <a:p>
              <a:pPr algn="ctr" defTabSz="1025795" fontAlgn="auto">
                <a:lnSpc>
                  <a:spcPct val="90000"/>
                </a:lnSpc>
                <a:spcAft>
                  <a:spcPct val="35000"/>
                </a:spcAft>
                <a:defRPr/>
              </a:pPr>
              <a:r>
                <a:rPr lang="tr-TR" sz="2031" dirty="0">
                  <a:solidFill>
                    <a:schemeClr val="tx1"/>
                  </a:solidFill>
                  <a:latin typeface="+mj-lt"/>
                </a:rPr>
                <a:t>Emlak Vergisine Esas Rayiç Değer</a:t>
              </a:r>
            </a:p>
          </p:txBody>
        </p:sp>
      </p:grpSp>
      <p:grpSp>
        <p:nvGrpSpPr>
          <p:cNvPr id="13" name="Group 15"/>
          <p:cNvGrpSpPr/>
          <p:nvPr/>
        </p:nvGrpSpPr>
        <p:grpSpPr>
          <a:xfrm>
            <a:off x="5826819" y="1516660"/>
            <a:ext cx="2846147" cy="900868"/>
            <a:chOff x="3037414" y="1242950"/>
            <a:chExt cx="2501443" cy="898473"/>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scene3d>
            <a:camera prst="orthographicFront"/>
            <a:lightRig rig="flat" dir="t"/>
          </a:scene3d>
        </p:grpSpPr>
        <p:sp>
          <p:nvSpPr>
            <p:cNvPr id="14" name="Rectangle 16"/>
            <p:cNvSpPr/>
            <p:nvPr/>
          </p:nvSpPr>
          <p:spPr>
            <a:xfrm>
              <a:off x="3037414" y="1242950"/>
              <a:ext cx="2501443" cy="898473"/>
            </a:xfrm>
            <a:prstGeom prst="rect">
              <a:avLst/>
            </a:prstGeom>
            <a:grpFill/>
            <a:ln/>
          </p:spPr>
          <p:style>
            <a:lnRef idx="1">
              <a:schemeClr val="accent3"/>
            </a:lnRef>
            <a:fillRef idx="3">
              <a:schemeClr val="accent3"/>
            </a:fillRef>
            <a:effectRef idx="2">
              <a:schemeClr val="accent3"/>
            </a:effectRef>
            <a:fontRef idx="minor">
              <a:schemeClr val="lt1"/>
            </a:fontRef>
          </p:style>
        </p:sp>
        <p:sp>
          <p:nvSpPr>
            <p:cNvPr id="15" name="Rectangle 17"/>
            <p:cNvSpPr/>
            <p:nvPr/>
          </p:nvSpPr>
          <p:spPr>
            <a:xfrm>
              <a:off x="3037414" y="1242950"/>
              <a:ext cx="2501443" cy="898473"/>
            </a:xfrm>
            <a:prstGeom prst="rect">
              <a:avLst/>
            </a:prstGeom>
            <a:grpFill/>
            <a:ln/>
          </p:spPr>
          <p:style>
            <a:lnRef idx="1">
              <a:schemeClr val="accent3"/>
            </a:lnRef>
            <a:fillRef idx="3">
              <a:schemeClr val="accent3"/>
            </a:fillRef>
            <a:effectRef idx="2">
              <a:schemeClr val="accent3"/>
            </a:effectRef>
            <a:fontRef idx="minor">
              <a:schemeClr val="lt1"/>
            </a:fontRef>
          </p:style>
          <p:txBody>
            <a:bodyPr lIns="14654" tIns="14654" rIns="14654" bIns="14654" spcCol="1270" anchor="ctr"/>
            <a:lstStyle/>
            <a:p>
              <a:pPr algn="ctr" defTabSz="1025795" fontAlgn="auto">
                <a:lnSpc>
                  <a:spcPct val="90000"/>
                </a:lnSpc>
                <a:spcAft>
                  <a:spcPct val="35000"/>
                </a:spcAft>
                <a:defRPr/>
              </a:pPr>
              <a:r>
                <a:rPr lang="tr-TR" sz="2031" dirty="0">
                  <a:solidFill>
                    <a:schemeClr val="tx1"/>
                  </a:solidFill>
                  <a:latin typeface="+mj-lt"/>
                </a:rPr>
                <a:t>Toplu Değerleme Modelleri ile Hesaplanan Değer</a:t>
              </a:r>
              <a:endParaRPr lang="tr-TR" sz="2031" dirty="0">
                <a:solidFill>
                  <a:schemeClr val="tx1"/>
                </a:solidFill>
                <a:latin typeface="+mj-lt"/>
              </a:endParaRPr>
            </a:p>
          </p:txBody>
        </p:sp>
      </p:grpSp>
      <p:grpSp>
        <p:nvGrpSpPr>
          <p:cNvPr id="16" name="Group 18"/>
          <p:cNvGrpSpPr/>
          <p:nvPr/>
        </p:nvGrpSpPr>
        <p:grpSpPr>
          <a:xfrm>
            <a:off x="5886413" y="3134862"/>
            <a:ext cx="2726958" cy="648906"/>
            <a:chOff x="3416534" y="758098"/>
            <a:chExt cx="2820580" cy="859932"/>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scene3d>
            <a:camera prst="orthographicFront"/>
            <a:lightRig rig="flat" dir="t"/>
          </a:scene3d>
        </p:grpSpPr>
        <p:sp>
          <p:nvSpPr>
            <p:cNvPr id="17" name="Rectangle 19"/>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Değer:</a:t>
              </a:r>
              <a:endParaRPr lang="tr-TR" sz="2031" dirty="0">
                <a:solidFill>
                  <a:schemeClr val="tx1"/>
                </a:solidFill>
                <a:latin typeface="+mj-lt"/>
              </a:endParaRPr>
            </a:p>
            <a:p>
              <a:pPr algn="ctr">
                <a:defRPr/>
              </a:pPr>
              <a:r>
                <a:rPr lang="tr-TR" sz="2031" dirty="0">
                  <a:solidFill>
                    <a:schemeClr val="tx1"/>
                  </a:solidFill>
                  <a:ea typeface="Times New Roman"/>
                  <a:cs typeface="Times New Roman"/>
                </a:rPr>
                <a:t>1.6 milyon </a:t>
              </a:r>
              <a:r>
                <a:rPr lang="tr-TR" sz="2031" dirty="0">
                  <a:solidFill>
                    <a:schemeClr val="tx1"/>
                  </a:solidFill>
                </a:rPr>
                <a:t>TL</a:t>
              </a:r>
              <a:endParaRPr lang="tr-TR" sz="2031" dirty="0">
                <a:solidFill>
                  <a:schemeClr val="tx1"/>
                </a:solidFill>
              </a:endParaRPr>
            </a:p>
          </p:txBody>
        </p:sp>
        <p:sp>
          <p:nvSpPr>
            <p:cNvPr id="18" name="Rectangle 20"/>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19" name="Down Arrow 21"/>
          <p:cNvSpPr/>
          <p:nvPr/>
        </p:nvSpPr>
        <p:spPr>
          <a:xfrm>
            <a:off x="7101728" y="2618301"/>
            <a:ext cx="296328"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sp>
        <p:nvSpPr>
          <p:cNvPr id="20" name="Down Arrow 22"/>
          <p:cNvSpPr/>
          <p:nvPr/>
        </p:nvSpPr>
        <p:spPr>
          <a:xfrm>
            <a:off x="7101073" y="3981596"/>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grpSp>
        <p:nvGrpSpPr>
          <p:cNvPr id="21" name="Group 23"/>
          <p:cNvGrpSpPr/>
          <p:nvPr/>
        </p:nvGrpSpPr>
        <p:grpSpPr>
          <a:xfrm>
            <a:off x="5773392" y="4519660"/>
            <a:ext cx="2953003" cy="648906"/>
            <a:chOff x="3416534" y="758098"/>
            <a:chExt cx="2820580" cy="859932"/>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scene3d>
            <a:camera prst="orthographicFront"/>
            <a:lightRig rig="flat" dir="t"/>
          </a:scene3d>
        </p:grpSpPr>
        <p:sp>
          <p:nvSpPr>
            <p:cNvPr id="22" name="Rectangle 24"/>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Vergi(0,2%)</a:t>
              </a:r>
              <a:endParaRPr lang="tr-TR" sz="2031" dirty="0">
                <a:solidFill>
                  <a:schemeClr val="tx1"/>
                </a:solidFill>
                <a:latin typeface="+mj-lt"/>
              </a:endParaRPr>
            </a:p>
            <a:p>
              <a:pPr algn="ctr">
                <a:defRPr/>
              </a:pPr>
              <a:r>
                <a:rPr lang="tr-TR" sz="2031" dirty="0">
                  <a:solidFill>
                    <a:schemeClr val="tx1"/>
                  </a:solidFill>
                  <a:ea typeface="Times New Roman"/>
                  <a:cs typeface="Times New Roman"/>
                </a:rPr>
                <a:t>3.3 </a:t>
              </a:r>
              <a:r>
                <a:rPr lang="tr-TR" sz="2031" dirty="0" err="1">
                  <a:solidFill>
                    <a:schemeClr val="tx1"/>
                  </a:solidFill>
                  <a:ea typeface="Times New Roman"/>
                  <a:cs typeface="Times New Roman"/>
                </a:rPr>
                <a:t>milyon</a:t>
              </a:r>
              <a:r>
                <a:rPr lang="tr-TR" sz="2031" dirty="0" err="1">
                  <a:solidFill>
                    <a:schemeClr val="tx1"/>
                  </a:solidFill>
                </a:rPr>
                <a:t>TL</a:t>
              </a:r>
              <a:endParaRPr lang="tr-TR" sz="2031" dirty="0">
                <a:solidFill>
                  <a:schemeClr val="tx1"/>
                </a:solidFill>
              </a:endParaRPr>
            </a:p>
          </p:txBody>
        </p:sp>
        <p:sp>
          <p:nvSpPr>
            <p:cNvPr id="23" name="Rectangle 25"/>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24" name="Oval 26"/>
          <p:cNvSpPr/>
          <p:nvPr/>
        </p:nvSpPr>
        <p:spPr>
          <a:xfrm>
            <a:off x="3767134" y="3890600"/>
            <a:ext cx="1530236" cy="1298047"/>
          </a:xfrm>
          <a:prstGeom prst="ellipse">
            <a:avLst/>
          </a:prstGeom>
        </p:spPr>
        <p:style>
          <a:lnRef idx="0">
            <a:schemeClr val="dk1"/>
          </a:lnRef>
          <a:fillRef idx="3">
            <a:schemeClr val="dk1"/>
          </a:fillRef>
          <a:effectRef idx="3">
            <a:schemeClr val="dk1"/>
          </a:effectRef>
          <a:fontRef idx="minor">
            <a:schemeClr val="lt1"/>
          </a:fontRef>
        </p:style>
        <p:txBody>
          <a:bodyPr anchor="ctr"/>
          <a:lstStyle/>
          <a:p>
            <a:pPr algn="ctr" fontAlgn="auto">
              <a:spcBef>
                <a:spcPts val="0"/>
              </a:spcBef>
              <a:spcAft>
                <a:spcPts val="0"/>
              </a:spcAft>
              <a:defRPr/>
            </a:pPr>
            <a:r>
              <a:rPr lang="tr-TR" sz="3692" dirty="0">
                <a:solidFill>
                  <a:schemeClr val="bg1"/>
                </a:solidFill>
              </a:rPr>
              <a:t> x 1.8</a:t>
            </a:r>
            <a:endParaRPr lang="tr-TR" sz="3692" dirty="0">
              <a:solidFill>
                <a:schemeClr val="bg1"/>
              </a:solidFill>
            </a:endParaRPr>
          </a:p>
        </p:txBody>
      </p:sp>
      <p:sp>
        <p:nvSpPr>
          <p:cNvPr id="29" name="28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Pilot Uygulamalar – Mamak (Konutlar)</a:t>
            </a:r>
            <a:endParaRPr lang="en-US" sz="2769" i="1" dirty="0">
              <a:solidFill>
                <a:schemeClr val="accent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1000"/>
                                        <p:tgtEl>
                                          <p:spTgt spid="10"/>
                                        </p:tgtEl>
                                      </p:cBhvr>
                                    </p:animEffect>
                                  </p:childTnLst>
                                </p:cTn>
                              </p:par>
                              <p:par>
                                <p:cTn id="8" presetID="2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up)">
                                      <p:cBhvr>
                                        <p:cTn id="10" dur="1000"/>
                                        <p:tgtEl>
                                          <p:spTgt spid="13"/>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up)">
                                      <p:cBhvr>
                                        <p:cTn id="14" dur="1000"/>
                                        <p:tgtEl>
                                          <p:spTgt spid="5"/>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up)">
                                      <p:cBhvr>
                                        <p:cTn id="17" dur="1000"/>
                                        <p:tgtEl>
                                          <p:spTgt spid="19"/>
                                        </p:tgtEl>
                                      </p:cBhvr>
                                    </p:animEffect>
                                  </p:childTnLst>
                                </p:cTn>
                              </p:par>
                            </p:childTnLst>
                          </p:cTn>
                        </p:par>
                        <p:par>
                          <p:cTn id="18" fill="hold">
                            <p:stCondLst>
                              <p:cond delay="2000"/>
                            </p:stCondLst>
                            <p:childTnLst>
                              <p:par>
                                <p:cTn id="19" presetID="22" presetClass="entr" presetSubtype="1"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up)">
                                      <p:cBhvr>
                                        <p:cTn id="21" dur="500"/>
                                        <p:tgtEl>
                                          <p:spTgt spid="2"/>
                                        </p:tgtEl>
                                      </p:cBhvr>
                                    </p:animEffect>
                                  </p:childTnLst>
                                </p:cTn>
                              </p:par>
                              <p:par>
                                <p:cTn id="22" presetID="22" presetClass="entr" presetSubtype="1"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up)">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up)">
                                      <p:cBhvr>
                                        <p:cTn id="29" dur="500"/>
                                        <p:tgtEl>
                                          <p:spTgt spid="6"/>
                                        </p:tgtEl>
                                      </p:cBhvr>
                                    </p:animEffect>
                                  </p:childTnLst>
                                </p:cTn>
                              </p:par>
                              <p:par>
                                <p:cTn id="30" presetID="22" presetClass="entr" presetSubtype="1"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up)">
                                      <p:cBhvr>
                                        <p:cTn id="32" dur="500"/>
                                        <p:tgtEl>
                                          <p:spTgt spid="20"/>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up)">
                                      <p:cBhvr>
                                        <p:cTn id="36" dur="500"/>
                                        <p:tgtEl>
                                          <p:spTgt spid="7"/>
                                        </p:tgtEl>
                                      </p:cBhvr>
                                    </p:animEffect>
                                  </p:childTnLst>
                                </p:cTn>
                              </p:par>
                              <p:par>
                                <p:cTn id="37" presetID="22" presetClass="entr" presetSubtype="1"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up)">
                                      <p:cBhvr>
                                        <p:cTn id="39" dur="500"/>
                                        <p:tgtEl>
                                          <p:spTgt spid="21"/>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anim calcmode="lin" valueType="num">
                                      <p:cBhvr>
                                        <p:cTn id="44" dur="500" fill="hold"/>
                                        <p:tgtEl>
                                          <p:spTgt spid="24"/>
                                        </p:tgtEl>
                                        <p:attrNameLst>
                                          <p:attrName>ppt_w</p:attrName>
                                        </p:attrNameLst>
                                      </p:cBhvr>
                                      <p:tavLst>
                                        <p:tav tm="0">
                                          <p:val>
                                            <p:fltVal val="0"/>
                                          </p:val>
                                        </p:tav>
                                        <p:tav tm="100000">
                                          <p:val>
                                            <p:strVal val="#ppt_w"/>
                                          </p:val>
                                        </p:tav>
                                      </p:tavLst>
                                    </p:anim>
                                    <p:anim calcmode="lin" valueType="num">
                                      <p:cBhvr>
                                        <p:cTn id="45" dur="500" fill="hold"/>
                                        <p:tgtEl>
                                          <p:spTgt spid="24"/>
                                        </p:tgtEl>
                                        <p:attrNameLst>
                                          <p:attrName>ppt_h</p:attrName>
                                        </p:attrNameLst>
                                      </p:cBhvr>
                                      <p:tavLst>
                                        <p:tav tm="0">
                                          <p:val>
                                            <p:fltVal val="0"/>
                                          </p:val>
                                        </p:tav>
                                        <p:tav tm="100000">
                                          <p:val>
                                            <p:strVal val="#ppt_h"/>
                                          </p:val>
                                        </p:tav>
                                      </p:tavLst>
                                    </p:anim>
                                    <p:animEffect transition="in" filter="fade">
                                      <p:cBhvr>
                                        <p:cTn id="4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9" grpId="0" animBg="1"/>
      <p:bldP spid="20"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66361" y="3170437"/>
            <a:ext cx="2497933" cy="648906"/>
            <a:chOff x="3416534" y="758098"/>
            <a:chExt cx="2820580" cy="859932"/>
          </a:xfrm>
          <a:scene3d>
            <a:camera prst="orthographicFront"/>
            <a:lightRig rig="flat" dir="t"/>
          </a:scene3d>
        </p:grpSpPr>
        <p:sp>
          <p:nvSpPr>
            <p:cNvPr id="3" name="Rectangle 2"/>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Değer:</a:t>
              </a:r>
              <a:endParaRPr lang="tr-TR" sz="2031" dirty="0">
                <a:solidFill>
                  <a:schemeClr val="tx1"/>
                </a:solidFill>
                <a:latin typeface="+mj-lt"/>
              </a:endParaRPr>
            </a:p>
            <a:p>
              <a:pPr algn="ctr">
                <a:defRPr/>
              </a:pPr>
              <a:r>
                <a:rPr lang="tr-TR" sz="2031" dirty="0">
                  <a:solidFill>
                    <a:schemeClr val="tx1"/>
                  </a:solidFill>
                  <a:ea typeface="Times New Roman"/>
                  <a:cs typeface="Times New Roman"/>
                </a:rPr>
                <a:t>24 milyon </a:t>
              </a:r>
              <a:r>
                <a:rPr lang="tr-TR" sz="2031" dirty="0">
                  <a:solidFill>
                    <a:schemeClr val="tx1"/>
                  </a:solidFill>
                </a:rPr>
                <a:t>TL</a:t>
              </a:r>
              <a:endParaRPr lang="tr-TR" sz="2031" dirty="0">
                <a:solidFill>
                  <a:schemeClr val="tx1"/>
                </a:solidFill>
              </a:endParaRPr>
            </a:p>
          </p:txBody>
        </p:sp>
        <p:sp>
          <p:nvSpPr>
            <p:cNvPr id="4" name="Rectangle 3"/>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5" name="Down Arrow 4"/>
          <p:cNvSpPr/>
          <p:nvPr/>
        </p:nvSpPr>
        <p:spPr>
          <a:xfrm>
            <a:off x="1566508" y="2541607"/>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sp>
        <p:nvSpPr>
          <p:cNvPr id="6" name="Down Arrow 8"/>
          <p:cNvSpPr/>
          <p:nvPr/>
        </p:nvSpPr>
        <p:spPr>
          <a:xfrm>
            <a:off x="1566508" y="4080510"/>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grpSp>
        <p:nvGrpSpPr>
          <p:cNvPr id="7" name="Group 9"/>
          <p:cNvGrpSpPr/>
          <p:nvPr/>
        </p:nvGrpSpPr>
        <p:grpSpPr>
          <a:xfrm>
            <a:off x="219778" y="4747856"/>
            <a:ext cx="2991101" cy="648906"/>
            <a:chOff x="3416534" y="758098"/>
            <a:chExt cx="2820580" cy="859932"/>
          </a:xfrm>
          <a:scene3d>
            <a:camera prst="orthographicFront"/>
            <a:lightRig rig="flat" dir="t"/>
          </a:scene3d>
        </p:grpSpPr>
        <p:sp>
          <p:nvSpPr>
            <p:cNvPr id="8" name="Rectangle 10"/>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Vergi (0,4%)</a:t>
              </a:r>
              <a:endParaRPr lang="tr-TR" sz="2031" dirty="0">
                <a:solidFill>
                  <a:schemeClr val="tx1"/>
                </a:solidFill>
                <a:latin typeface="+mj-lt"/>
              </a:endParaRPr>
            </a:p>
            <a:p>
              <a:pPr algn="ctr">
                <a:lnSpc>
                  <a:spcPct val="115000"/>
                </a:lnSpc>
                <a:spcAft>
                  <a:spcPts val="0"/>
                </a:spcAft>
              </a:pPr>
              <a:r>
                <a:rPr lang="tr-TR" sz="2031" dirty="0">
                  <a:solidFill>
                    <a:schemeClr val="tx1"/>
                  </a:solidFill>
                  <a:ea typeface="Times New Roman"/>
                  <a:cs typeface="Times New Roman"/>
                </a:rPr>
                <a:t>96 bin TL</a:t>
              </a:r>
              <a:endParaRPr lang="tr-TR" sz="2031" dirty="0">
                <a:solidFill>
                  <a:schemeClr val="tx1"/>
                </a:solidFill>
                <a:ea typeface="Times New Roman"/>
                <a:cs typeface="Times New Roman"/>
              </a:endParaRPr>
            </a:p>
          </p:txBody>
        </p:sp>
        <p:sp>
          <p:nvSpPr>
            <p:cNvPr id="9" name="Rectangle 11"/>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grpSp>
        <p:nvGrpSpPr>
          <p:cNvPr id="10" name="Group 12"/>
          <p:cNvGrpSpPr/>
          <p:nvPr/>
        </p:nvGrpSpPr>
        <p:grpSpPr>
          <a:xfrm>
            <a:off x="287938" y="1384774"/>
            <a:ext cx="2854781" cy="900868"/>
            <a:chOff x="3037414" y="1242950"/>
            <a:chExt cx="2501443" cy="898473"/>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lin ang="5400000" scaled="1"/>
            <a:tileRect/>
          </a:gradFill>
          <a:scene3d>
            <a:camera prst="orthographicFront"/>
            <a:lightRig rig="flat" dir="t"/>
          </a:scene3d>
        </p:grpSpPr>
        <p:sp>
          <p:nvSpPr>
            <p:cNvPr id="11" name="Rectangle 13"/>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sp>
        <p:sp>
          <p:nvSpPr>
            <p:cNvPr id="12" name="Rectangle 14"/>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txBody>
            <a:bodyPr lIns="14654" tIns="14654" rIns="14654" bIns="14654" spcCol="1270" anchor="ctr"/>
            <a:lstStyle/>
            <a:p>
              <a:pPr algn="ctr" defTabSz="1025795" fontAlgn="auto">
                <a:lnSpc>
                  <a:spcPct val="90000"/>
                </a:lnSpc>
                <a:spcAft>
                  <a:spcPct val="35000"/>
                </a:spcAft>
                <a:defRPr/>
              </a:pPr>
              <a:r>
                <a:rPr lang="tr-TR" sz="2031" dirty="0">
                  <a:solidFill>
                    <a:schemeClr val="tx1"/>
                  </a:solidFill>
                  <a:latin typeface="+mj-lt"/>
                </a:rPr>
                <a:t>Emlak Vergisine Esas Rayiç Değer</a:t>
              </a:r>
            </a:p>
          </p:txBody>
        </p:sp>
      </p:grpSp>
      <p:grpSp>
        <p:nvGrpSpPr>
          <p:cNvPr id="13" name="Group 15"/>
          <p:cNvGrpSpPr/>
          <p:nvPr/>
        </p:nvGrpSpPr>
        <p:grpSpPr>
          <a:xfrm>
            <a:off x="5794111" y="1384774"/>
            <a:ext cx="2846147" cy="900868"/>
            <a:chOff x="3037414" y="1242950"/>
            <a:chExt cx="2501443" cy="898473"/>
          </a:xfrm>
          <a:gradFill flip="none" rotWithShape="1">
            <a:gsLst>
              <a:gs pos="0">
                <a:srgbClr val="FF3300">
                  <a:tint val="66000"/>
                  <a:satMod val="160000"/>
                </a:srgbClr>
              </a:gs>
              <a:gs pos="50000">
                <a:srgbClr val="FF3300">
                  <a:tint val="44500"/>
                  <a:satMod val="160000"/>
                </a:srgbClr>
              </a:gs>
              <a:gs pos="100000">
                <a:srgbClr val="FF3300">
                  <a:tint val="23500"/>
                  <a:satMod val="160000"/>
                </a:srgbClr>
              </a:gs>
            </a:gsLst>
            <a:lin ang="5400000" scaled="1"/>
            <a:tileRect/>
          </a:gradFill>
          <a:scene3d>
            <a:camera prst="orthographicFront"/>
            <a:lightRig rig="flat" dir="t"/>
          </a:scene3d>
        </p:grpSpPr>
        <p:sp>
          <p:nvSpPr>
            <p:cNvPr id="14" name="Rectangle 16"/>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sp>
        <p:sp>
          <p:nvSpPr>
            <p:cNvPr id="15" name="Rectangle 17"/>
            <p:cNvSpPr/>
            <p:nvPr/>
          </p:nvSpPr>
          <p:spPr>
            <a:xfrm>
              <a:off x="3037414" y="1242950"/>
              <a:ext cx="2501443" cy="898473"/>
            </a:xfrm>
            <a:prstGeom prst="rect">
              <a:avLst/>
            </a:prstGeom>
            <a:grpFill/>
            <a:ln/>
          </p:spPr>
          <p:style>
            <a:lnRef idx="0">
              <a:schemeClr val="accent3"/>
            </a:lnRef>
            <a:fillRef idx="3">
              <a:schemeClr val="accent3"/>
            </a:fillRef>
            <a:effectRef idx="3">
              <a:schemeClr val="accent3"/>
            </a:effectRef>
            <a:fontRef idx="minor">
              <a:schemeClr val="lt1"/>
            </a:fontRef>
          </p:style>
          <p:txBody>
            <a:bodyPr lIns="14654" tIns="14654" rIns="14654" bIns="14654" spcCol="1270" anchor="ctr"/>
            <a:lstStyle/>
            <a:p>
              <a:pPr algn="ctr" defTabSz="1025795" fontAlgn="auto">
                <a:lnSpc>
                  <a:spcPct val="90000"/>
                </a:lnSpc>
                <a:spcAft>
                  <a:spcPct val="35000"/>
                </a:spcAft>
                <a:defRPr/>
              </a:pPr>
              <a:r>
                <a:rPr lang="tr-TR" sz="2031" dirty="0">
                  <a:solidFill>
                    <a:schemeClr val="tx1"/>
                  </a:solidFill>
                  <a:latin typeface="+mj-lt"/>
                </a:rPr>
                <a:t>Toplu Değerleme Modelleri ile Hesaplanan Değer</a:t>
              </a:r>
              <a:endParaRPr lang="tr-TR" sz="2031" dirty="0">
                <a:solidFill>
                  <a:schemeClr val="tx1"/>
                </a:solidFill>
                <a:latin typeface="+mj-lt"/>
              </a:endParaRPr>
            </a:p>
          </p:txBody>
        </p:sp>
      </p:grpSp>
      <p:grpSp>
        <p:nvGrpSpPr>
          <p:cNvPr id="16" name="Group 18"/>
          <p:cNvGrpSpPr/>
          <p:nvPr/>
        </p:nvGrpSpPr>
        <p:grpSpPr>
          <a:xfrm>
            <a:off x="5853705" y="3241694"/>
            <a:ext cx="2726958" cy="648906"/>
            <a:chOff x="3416534" y="758098"/>
            <a:chExt cx="2820580" cy="859932"/>
          </a:xfrm>
          <a:scene3d>
            <a:camera prst="orthographicFront"/>
            <a:lightRig rig="flat" dir="t"/>
          </a:scene3d>
        </p:grpSpPr>
        <p:sp>
          <p:nvSpPr>
            <p:cNvPr id="17" name="Rectangle 19"/>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Değer:</a:t>
              </a:r>
              <a:endParaRPr lang="tr-TR" sz="2031" dirty="0">
                <a:solidFill>
                  <a:schemeClr val="tx1"/>
                </a:solidFill>
                <a:latin typeface="+mj-lt"/>
              </a:endParaRPr>
            </a:p>
            <a:p>
              <a:pPr algn="ctr">
                <a:defRPr/>
              </a:pPr>
              <a:r>
                <a:rPr lang="tr-TR" sz="2031" dirty="0">
                  <a:solidFill>
                    <a:schemeClr val="tx1"/>
                  </a:solidFill>
                  <a:ea typeface="Times New Roman"/>
                  <a:cs typeface="Times New Roman"/>
                </a:rPr>
                <a:t>206 milyon </a:t>
              </a:r>
              <a:r>
                <a:rPr lang="tr-TR" sz="2031" dirty="0">
                  <a:solidFill>
                    <a:schemeClr val="tx1"/>
                  </a:solidFill>
                </a:rPr>
                <a:t>TL</a:t>
              </a:r>
              <a:endParaRPr lang="tr-TR" sz="2031" dirty="0">
                <a:solidFill>
                  <a:schemeClr val="tx1"/>
                </a:solidFill>
              </a:endParaRPr>
            </a:p>
          </p:txBody>
        </p:sp>
        <p:sp>
          <p:nvSpPr>
            <p:cNvPr id="18" name="Rectangle 20"/>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19" name="Down Arrow 21"/>
          <p:cNvSpPr/>
          <p:nvPr/>
        </p:nvSpPr>
        <p:spPr>
          <a:xfrm>
            <a:off x="7069020" y="2541607"/>
            <a:ext cx="296328"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sp>
        <p:nvSpPr>
          <p:cNvPr id="20" name="Down Arrow 22"/>
          <p:cNvSpPr/>
          <p:nvPr/>
        </p:nvSpPr>
        <p:spPr>
          <a:xfrm>
            <a:off x="7068365" y="4080510"/>
            <a:ext cx="297640" cy="374154"/>
          </a:xfrm>
          <a:prstGeom prst="downArrow">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tr-TR" sz="2031">
              <a:solidFill>
                <a:schemeClr val="tx1"/>
              </a:solidFill>
              <a:latin typeface="+mj-lt"/>
            </a:endParaRPr>
          </a:p>
        </p:txBody>
      </p:sp>
      <p:grpSp>
        <p:nvGrpSpPr>
          <p:cNvPr id="21" name="Group 23"/>
          <p:cNvGrpSpPr/>
          <p:nvPr/>
        </p:nvGrpSpPr>
        <p:grpSpPr>
          <a:xfrm>
            <a:off x="5773918" y="4747856"/>
            <a:ext cx="2886534" cy="648906"/>
            <a:chOff x="3416534" y="758098"/>
            <a:chExt cx="2820580" cy="859932"/>
          </a:xfrm>
          <a:scene3d>
            <a:camera prst="orthographicFront"/>
            <a:lightRig rig="flat" dir="t"/>
          </a:scene3d>
        </p:grpSpPr>
        <p:sp>
          <p:nvSpPr>
            <p:cNvPr id="22" name="Rectangle 24"/>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r>
                <a:rPr lang="tr-TR" sz="2031" dirty="0">
                  <a:solidFill>
                    <a:schemeClr val="tx1"/>
                  </a:solidFill>
                  <a:latin typeface="+mj-lt"/>
                </a:rPr>
                <a:t>Toplam Vergi(0,4%)</a:t>
              </a:r>
              <a:endParaRPr lang="tr-TR" sz="2031" dirty="0">
                <a:solidFill>
                  <a:schemeClr val="tx1"/>
                </a:solidFill>
                <a:latin typeface="+mj-lt"/>
              </a:endParaRPr>
            </a:p>
            <a:p>
              <a:pPr algn="ctr">
                <a:defRPr/>
              </a:pPr>
              <a:r>
                <a:rPr lang="tr-TR" sz="2031" dirty="0">
                  <a:solidFill>
                    <a:schemeClr val="tx1"/>
                  </a:solidFill>
                  <a:ea typeface="Times New Roman"/>
                  <a:cs typeface="Times New Roman"/>
                </a:rPr>
                <a:t>825 bin</a:t>
              </a:r>
              <a:r>
                <a:rPr lang="tr-TR" sz="2031" dirty="0">
                  <a:solidFill>
                    <a:schemeClr val="tx1"/>
                  </a:solidFill>
                </a:rPr>
                <a:t> </a:t>
              </a:r>
              <a:r>
                <a:rPr lang="tr-TR" sz="2031" dirty="0">
                  <a:solidFill>
                    <a:schemeClr val="tx1"/>
                  </a:solidFill>
                </a:rPr>
                <a:t>TL</a:t>
              </a:r>
            </a:p>
          </p:txBody>
        </p:sp>
        <p:sp>
          <p:nvSpPr>
            <p:cNvPr id="23" name="Rectangle 25"/>
            <p:cNvSpPr/>
            <p:nvPr/>
          </p:nvSpPr>
          <p:spPr>
            <a:xfrm>
              <a:off x="3416534" y="758098"/>
              <a:ext cx="2820580" cy="859932"/>
            </a:xfrm>
            <a:prstGeom prst="rect">
              <a:avLst/>
            </a:prstGeom>
            <a:ln/>
          </p:spPr>
          <p:style>
            <a:lnRef idx="0">
              <a:schemeClr val="accent3"/>
            </a:lnRef>
            <a:fillRef idx="3">
              <a:schemeClr val="accent3"/>
            </a:fillRef>
            <a:effectRef idx="3">
              <a:schemeClr val="accent3"/>
            </a:effectRef>
            <a:fontRef idx="minor">
              <a:schemeClr val="lt1"/>
            </a:fontRef>
          </p:style>
          <p:txBody>
            <a:bodyPr lIns="32825" tIns="32825" rIns="32825" bIns="32825" spcCol="1270" anchor="ctr"/>
            <a:lstStyle/>
            <a:p>
              <a:pPr algn="ctr" defTabSz="2297781" fontAlgn="auto">
                <a:lnSpc>
                  <a:spcPct val="90000"/>
                </a:lnSpc>
                <a:spcAft>
                  <a:spcPct val="35000"/>
                </a:spcAft>
                <a:defRPr/>
              </a:pPr>
              <a:endParaRPr lang="tr-TR" sz="2031" dirty="0">
                <a:solidFill>
                  <a:schemeClr val="tx1"/>
                </a:solidFill>
                <a:latin typeface="+mj-lt"/>
              </a:endParaRPr>
            </a:p>
          </p:txBody>
        </p:sp>
      </p:grpSp>
      <p:sp>
        <p:nvSpPr>
          <p:cNvPr id="24" name="Oval 26"/>
          <p:cNvSpPr/>
          <p:nvPr/>
        </p:nvSpPr>
        <p:spPr>
          <a:xfrm>
            <a:off x="3714744" y="3890599"/>
            <a:ext cx="1596179" cy="1363990"/>
          </a:xfrm>
          <a:prstGeom prst="ellipse">
            <a:avLst/>
          </a:prstGeom>
        </p:spPr>
        <p:style>
          <a:lnRef idx="0">
            <a:schemeClr val="dk1"/>
          </a:lnRef>
          <a:fillRef idx="3">
            <a:schemeClr val="dk1"/>
          </a:fillRef>
          <a:effectRef idx="3">
            <a:schemeClr val="dk1"/>
          </a:effectRef>
          <a:fontRef idx="minor">
            <a:schemeClr val="lt1"/>
          </a:fontRef>
        </p:style>
        <p:txBody>
          <a:bodyPr anchor="ctr"/>
          <a:lstStyle/>
          <a:p>
            <a:pPr algn="ctr" fontAlgn="auto">
              <a:spcBef>
                <a:spcPts val="0"/>
              </a:spcBef>
              <a:spcAft>
                <a:spcPts val="0"/>
              </a:spcAft>
              <a:defRPr/>
            </a:pPr>
            <a:r>
              <a:rPr lang="tr-TR" sz="3692" dirty="0">
                <a:solidFill>
                  <a:schemeClr val="bg1"/>
                </a:solidFill>
              </a:rPr>
              <a:t> x 8.5</a:t>
            </a:r>
            <a:endParaRPr lang="tr-TR" sz="3692" dirty="0">
              <a:solidFill>
                <a:schemeClr val="bg1"/>
              </a:solidFill>
            </a:endParaRPr>
          </a:p>
        </p:txBody>
      </p:sp>
      <p:sp>
        <p:nvSpPr>
          <p:cNvPr id="28" name="27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Pilot Uygulamalar – Çankaya (Ticari)</a:t>
            </a:r>
            <a:endParaRPr lang="en-US" sz="2769" i="1" dirty="0">
              <a:solidFill>
                <a:schemeClr val="accent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1000"/>
                                        <p:tgtEl>
                                          <p:spTgt spid="10"/>
                                        </p:tgtEl>
                                      </p:cBhvr>
                                    </p:animEffect>
                                  </p:childTnLst>
                                </p:cTn>
                              </p:par>
                              <p:par>
                                <p:cTn id="8" presetID="2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up)">
                                      <p:cBhvr>
                                        <p:cTn id="10" dur="1000"/>
                                        <p:tgtEl>
                                          <p:spTgt spid="13"/>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wipe(up)">
                                      <p:cBhvr>
                                        <p:cTn id="14" dur="1000"/>
                                        <p:tgtEl>
                                          <p:spTgt spid="19"/>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1000"/>
                                        <p:tgtEl>
                                          <p:spTgt spid="5"/>
                                        </p:tgtEl>
                                      </p:cBhvr>
                                    </p:animEffect>
                                  </p:childTnLst>
                                </p:cTn>
                              </p:par>
                            </p:childTnLst>
                          </p:cTn>
                        </p:par>
                        <p:par>
                          <p:cTn id="18" fill="hold">
                            <p:stCondLst>
                              <p:cond delay="2000"/>
                            </p:stCondLst>
                            <p:childTnLst>
                              <p:par>
                                <p:cTn id="19" presetID="22" presetClass="entr" presetSubtype="1"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up)">
                                      <p:cBhvr>
                                        <p:cTn id="21" dur="1000"/>
                                        <p:tgtEl>
                                          <p:spTgt spid="2"/>
                                        </p:tgtEl>
                                      </p:cBhvr>
                                    </p:animEffect>
                                  </p:childTnLst>
                                </p:cTn>
                              </p:par>
                              <p:par>
                                <p:cTn id="22" presetID="22" presetClass="entr" presetSubtype="1"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up)">
                                      <p:cBhvr>
                                        <p:cTn id="24" dur="10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ipe(up)">
                                      <p:cBhvr>
                                        <p:cTn id="29" dur="500"/>
                                        <p:tgtEl>
                                          <p:spTgt spid="20"/>
                                        </p:tgtEl>
                                      </p:cBhvr>
                                    </p:animEffect>
                                  </p:childTnLst>
                                </p:cTn>
                              </p:par>
                              <p:par>
                                <p:cTn id="30" presetID="22" presetClass="entr" presetSubtype="1"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up)">
                                      <p:cBhvr>
                                        <p:cTn id="32" dur="500"/>
                                        <p:tgtEl>
                                          <p:spTgt spid="6"/>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up)">
                                      <p:cBhvr>
                                        <p:cTn id="36" dur="500"/>
                                        <p:tgtEl>
                                          <p:spTgt spid="7"/>
                                        </p:tgtEl>
                                      </p:cBhvr>
                                    </p:animEffect>
                                  </p:childTnLst>
                                </p:cTn>
                              </p:par>
                              <p:par>
                                <p:cTn id="37" presetID="22" presetClass="entr" presetSubtype="1"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up)">
                                      <p:cBhvr>
                                        <p:cTn id="39" dur="500"/>
                                        <p:tgtEl>
                                          <p:spTgt spid="21"/>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anim calcmode="lin" valueType="num">
                                      <p:cBhvr>
                                        <p:cTn id="44" dur="500" fill="hold"/>
                                        <p:tgtEl>
                                          <p:spTgt spid="24"/>
                                        </p:tgtEl>
                                        <p:attrNameLst>
                                          <p:attrName>ppt_w</p:attrName>
                                        </p:attrNameLst>
                                      </p:cBhvr>
                                      <p:tavLst>
                                        <p:tav tm="0">
                                          <p:val>
                                            <p:fltVal val="0"/>
                                          </p:val>
                                        </p:tav>
                                        <p:tav tm="100000">
                                          <p:val>
                                            <p:strVal val="#ppt_w"/>
                                          </p:val>
                                        </p:tav>
                                      </p:tavLst>
                                    </p:anim>
                                    <p:anim calcmode="lin" valueType="num">
                                      <p:cBhvr>
                                        <p:cTn id="45" dur="500" fill="hold"/>
                                        <p:tgtEl>
                                          <p:spTgt spid="24"/>
                                        </p:tgtEl>
                                        <p:attrNameLst>
                                          <p:attrName>ppt_h</p:attrName>
                                        </p:attrNameLst>
                                      </p:cBhvr>
                                      <p:tavLst>
                                        <p:tav tm="0">
                                          <p:val>
                                            <p:fltVal val="0"/>
                                          </p:val>
                                        </p:tav>
                                        <p:tav tm="100000">
                                          <p:val>
                                            <p:strVal val="#ppt_h"/>
                                          </p:val>
                                        </p:tav>
                                      </p:tavLst>
                                    </p:anim>
                                    <p:animEffect transition="in" filter="fade">
                                      <p:cBhvr>
                                        <p:cTn id="4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9" grpId="0" animBg="1"/>
      <p:bldP spid="20"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49491" y="1318831"/>
            <a:ext cx="2637711" cy="1626214"/>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marL="247657" indent="-165593">
              <a:lnSpc>
                <a:spcPct val="150000"/>
              </a:lnSpc>
              <a:buFont typeface="Arial" pitchFamily="34" charset="0"/>
              <a:buChar char="•"/>
            </a:pPr>
            <a:r>
              <a:rPr lang="tr-TR" sz="2215" dirty="0">
                <a:solidFill>
                  <a:schemeClr val="tx1"/>
                </a:solidFill>
              </a:rPr>
              <a:t>Fatih </a:t>
            </a:r>
          </a:p>
          <a:p>
            <a:pPr marL="247657" indent="-165593">
              <a:lnSpc>
                <a:spcPct val="150000"/>
              </a:lnSpc>
              <a:buFont typeface="Arial" pitchFamily="34" charset="0"/>
              <a:buChar char="•"/>
            </a:pPr>
            <a:r>
              <a:rPr lang="tr-TR" sz="2215" dirty="0">
                <a:solidFill>
                  <a:schemeClr val="tx1"/>
                </a:solidFill>
              </a:rPr>
              <a:t>Mamak</a:t>
            </a:r>
          </a:p>
          <a:p>
            <a:pPr marL="247657" indent="-165593">
              <a:lnSpc>
                <a:spcPct val="150000"/>
              </a:lnSpc>
              <a:buFont typeface="Arial" pitchFamily="34" charset="0"/>
              <a:buChar char="•"/>
            </a:pPr>
            <a:r>
              <a:rPr lang="tr-TR" sz="2215" dirty="0">
                <a:solidFill>
                  <a:schemeClr val="tx1"/>
                </a:solidFill>
              </a:rPr>
              <a:t>Çankaya</a:t>
            </a:r>
            <a:endParaRPr lang="tr-TR" sz="2215" dirty="0">
              <a:solidFill>
                <a:schemeClr val="tx1"/>
              </a:solidFill>
            </a:endParaRPr>
          </a:p>
        </p:txBody>
      </p:sp>
      <p:sp>
        <p:nvSpPr>
          <p:cNvPr id="3" name="2 Metin kutusu"/>
          <p:cNvSpPr txBox="1"/>
          <p:nvPr/>
        </p:nvSpPr>
        <p:spPr>
          <a:xfrm>
            <a:off x="4308229" y="1582602"/>
            <a:ext cx="3824681" cy="1114921"/>
          </a:xfrm>
          <a:prstGeom prst="rect">
            <a:avLst/>
          </a:prstGeom>
          <a:ln>
            <a:solidFill>
              <a:srgbClr val="FF3300"/>
            </a:solidFill>
          </a:ln>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50000"/>
              </a:lnSpc>
            </a:pPr>
            <a:r>
              <a:rPr lang="tr-TR" sz="2215" dirty="0">
                <a:solidFill>
                  <a:schemeClr val="tx1"/>
                </a:solidFill>
              </a:rPr>
              <a:t>Kullanılan Yöntem: </a:t>
            </a:r>
          </a:p>
          <a:p>
            <a:pPr algn="ctr">
              <a:lnSpc>
                <a:spcPct val="150000"/>
              </a:lnSpc>
            </a:pPr>
            <a:r>
              <a:rPr lang="tr-TR" sz="2215" dirty="0">
                <a:solidFill>
                  <a:schemeClr val="tx1"/>
                </a:solidFill>
              </a:rPr>
              <a:t>Toplu Değerleme</a:t>
            </a:r>
          </a:p>
        </p:txBody>
      </p:sp>
      <p:sp>
        <p:nvSpPr>
          <p:cNvPr id="4" name="3 Dikdörtgen"/>
          <p:cNvSpPr/>
          <p:nvPr/>
        </p:nvSpPr>
        <p:spPr>
          <a:xfrm>
            <a:off x="879205" y="3551502"/>
            <a:ext cx="7319647" cy="179664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tr-TR" sz="2215" dirty="0"/>
              <a:t>“Çok sayıdaki taşınmazın ya da taşınmazlardan oluşan grupların değerleme günündeki değerlerinin standartlaştırılmış süreçlerle ve istatistiksel testlerle belirlenmesi işlemi”</a:t>
            </a:r>
          </a:p>
          <a:p>
            <a:pPr algn="ctr"/>
            <a:r>
              <a:rPr lang="tr-TR" sz="2215" i="1" dirty="0"/>
              <a:t>(IAAO)</a:t>
            </a:r>
            <a:endParaRPr lang="tr-TR" sz="2215" i="1" dirty="0"/>
          </a:p>
        </p:txBody>
      </p:sp>
      <p:sp>
        <p:nvSpPr>
          <p:cNvPr id="5" name="4 Metin kutusu"/>
          <p:cNvSpPr txBox="1"/>
          <p:nvPr/>
        </p:nvSpPr>
        <p:spPr>
          <a:xfrm>
            <a:off x="1274862" y="383383"/>
            <a:ext cx="7649361" cy="518475"/>
          </a:xfrm>
          <a:prstGeom prst="rect">
            <a:avLst/>
          </a:prstGeom>
          <a:noFill/>
        </p:spPr>
        <p:txBody>
          <a:bodyPr wrap="square" rtlCol="0">
            <a:spAutoFit/>
          </a:bodyPr>
          <a:lstStyle/>
          <a:p>
            <a:r>
              <a:rPr lang="tr-TR" sz="2769" dirty="0">
                <a:solidFill>
                  <a:schemeClr val="accent6"/>
                </a:solidFill>
              </a:rPr>
              <a:t>Pilot Uygulamalar – Toplu Değerleme</a:t>
            </a:r>
            <a:endParaRPr lang="en-US" sz="2769" i="1" dirty="0">
              <a:solidFill>
                <a:schemeClr val="accent6"/>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unu2_Yuvarlak Logolu">
  <a:themeElements>
    <a:clrScheme name="Sunu2_Yuvarlak Logol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unu2_Yuvarlak Logolu">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u2_Yuvarlak Logol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u2_Yuvarlak Logol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u2_Yuvarlak Logol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u2_Yuvarlak Logol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u2_Yuvarlak Logol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u2_Yuvarlak Logol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u2_Yuvarlak Logol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u2_Yuvarlak Logol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u2_Yuvarlak Logol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u2_Yuvarlak Logol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u2_Yuvarlak Logol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u2_Yuvarlak Logol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8411</TotalTime>
  <Words>955</Words>
  <Application>Microsoft Office PowerPoint</Application>
  <PresentationFormat>Ekran Gösterisi (4:3)</PresentationFormat>
  <Paragraphs>169</Paragraphs>
  <Slides>19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Arial Black</vt:lpstr>
      <vt:lpstr>Calibri</vt:lpstr>
      <vt:lpstr>Times New Roman</vt:lpstr>
      <vt:lpstr>Verdana</vt:lpstr>
      <vt:lpstr>Wingdings</vt:lpstr>
      <vt:lpstr>Sunu2_Yuvarlak Logolu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TAPUKADASTRO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solty</dc:creator>
  <cp:lastModifiedBy>Rl</cp:lastModifiedBy>
  <cp:revision>1370</cp:revision>
  <cp:lastPrinted>2013-12-03T07:31:23Z</cp:lastPrinted>
  <dcterms:created xsi:type="dcterms:W3CDTF">2009-04-29T05:07:44Z</dcterms:created>
  <dcterms:modified xsi:type="dcterms:W3CDTF">2017-02-27T18:10:31Z</dcterms:modified>
</cp:coreProperties>
</file>