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97A1-75DA-4CD6-B7E7-17F574A63CFF}" type="datetimeFigureOut">
              <a:rPr lang="tr-TR" smtClean="0"/>
              <a:pPr/>
              <a:t>25.01.2021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906-8A07-415B-886A-FD41DAA675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97A1-75DA-4CD6-B7E7-17F574A63CFF}" type="datetimeFigureOut">
              <a:rPr lang="tr-TR" smtClean="0"/>
              <a:pPr/>
              <a:t>25.01.2021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906-8A07-415B-886A-FD41DAA675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97A1-75DA-4CD6-B7E7-17F574A63CFF}" type="datetimeFigureOut">
              <a:rPr lang="tr-TR" smtClean="0"/>
              <a:pPr/>
              <a:t>25.01.2021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906-8A07-415B-886A-FD41DAA675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97A1-75DA-4CD6-B7E7-17F574A63CFF}" type="datetimeFigureOut">
              <a:rPr lang="tr-TR" smtClean="0"/>
              <a:pPr/>
              <a:t>25.01.2021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906-8A07-415B-886A-FD41DAA675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97A1-75DA-4CD6-B7E7-17F574A63CFF}" type="datetimeFigureOut">
              <a:rPr lang="tr-TR" smtClean="0"/>
              <a:pPr/>
              <a:t>25.01.2021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906-8A07-415B-886A-FD41DAA675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97A1-75DA-4CD6-B7E7-17F574A63CFF}" type="datetimeFigureOut">
              <a:rPr lang="tr-TR" smtClean="0"/>
              <a:pPr/>
              <a:t>25.01.2021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906-8A07-415B-886A-FD41DAA675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97A1-75DA-4CD6-B7E7-17F574A63CFF}" type="datetimeFigureOut">
              <a:rPr lang="tr-TR" smtClean="0"/>
              <a:pPr/>
              <a:t>25.01.2021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906-8A07-415B-886A-FD41DAA675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97A1-75DA-4CD6-B7E7-17F574A63CFF}" type="datetimeFigureOut">
              <a:rPr lang="tr-TR" smtClean="0"/>
              <a:pPr/>
              <a:t>25.01.2021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906-8A07-415B-886A-FD41DAA675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97A1-75DA-4CD6-B7E7-17F574A63CFF}" type="datetimeFigureOut">
              <a:rPr lang="tr-TR" smtClean="0"/>
              <a:pPr/>
              <a:t>25.01.2021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906-8A07-415B-886A-FD41DAA675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97A1-75DA-4CD6-B7E7-17F574A63CFF}" type="datetimeFigureOut">
              <a:rPr lang="tr-TR" smtClean="0"/>
              <a:pPr/>
              <a:t>25.01.2021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906-8A07-415B-886A-FD41DAA675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97A1-75DA-4CD6-B7E7-17F574A63CFF}" type="datetimeFigureOut">
              <a:rPr lang="tr-TR" smtClean="0"/>
              <a:pPr/>
              <a:t>25.01.2021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906-8A07-415B-886A-FD41DAA675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E97A1-75DA-4CD6-B7E7-17F574A63CFF}" type="datetimeFigureOut">
              <a:rPr lang="tr-TR" smtClean="0"/>
              <a:pPr/>
              <a:t>25.01.2021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4906-8A07-415B-886A-FD41DAA6750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utomatic Acquisition of 3D City Model - SBL Knowledge Services Ltd.">
            <a:extLst>
              <a:ext uri="{FF2B5EF4-FFF2-40B4-BE49-F238E27FC236}">
                <a16:creationId xmlns:a16="http://schemas.microsoft.com/office/drawing/2014/main" xmlns="" id="{245D4CC4-B589-42E4-AF33-1ED81EABE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19760" r="18815" b="12184"/>
          <a:stretch/>
        </p:blipFill>
        <p:spPr bwMode="auto">
          <a:xfrm>
            <a:off x="642910" y="571480"/>
            <a:ext cx="2297457" cy="17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xmlns="" id="{E62A6203-380C-4B40-B132-1D6CE1A10C1D}"/>
              </a:ext>
            </a:extLst>
          </p:cNvPr>
          <p:cNvSpPr txBox="1">
            <a:spLocks/>
          </p:cNvSpPr>
          <p:nvPr/>
        </p:nvSpPr>
        <p:spPr>
          <a:xfrm>
            <a:off x="179512" y="2564904"/>
            <a:ext cx="3606670" cy="38644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*Çok boyutlu kadastroya geçiş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*Yapılaşmalara yönelik yasal ve fiili durum farklılıklarının tespiti ve fiili durumun tapu sicili ile kadastro paftalarına gösterilmesi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*Konut stokunun belirlenmesi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*Kentsel dönüşüm çalışmaları için altlık sağlanması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b="1" dirty="0" smtClean="0"/>
              <a:t>*Deprem gibi doğal afetlerde taşınmaz ve kullanıcı bilgilerine hızlı ulaşım</a:t>
            </a:r>
            <a:endParaRPr kumimoji="0" lang="tr-TR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*Vergilendirme amaçlı toplu değerleme çalışmaları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ikdörtgen 8">
            <a:extLst>
              <a:ext uri="{FF2B5EF4-FFF2-40B4-BE49-F238E27FC236}">
                <a16:creationId xmlns:a16="http://schemas.microsoft.com/office/drawing/2014/main" xmlns="" id="{C7F5CD88-3EB7-48F0-AB05-D43209A53ACF}"/>
              </a:ext>
            </a:extLst>
          </p:cNvPr>
          <p:cNvSpPr/>
          <p:nvPr/>
        </p:nvSpPr>
        <p:spPr>
          <a:xfrm>
            <a:off x="3923928" y="1052736"/>
            <a:ext cx="446449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chemeClr val="tx1"/>
                </a:solidFill>
              </a:rPr>
              <a:t>3B ŞEHİR MODELLERİ VE </a:t>
            </a:r>
          </a:p>
          <a:p>
            <a:r>
              <a:rPr lang="tr-TR" sz="2800" b="1" dirty="0">
                <a:solidFill>
                  <a:schemeClr val="tx1"/>
                </a:solidFill>
              </a:rPr>
              <a:t>3B KADASTRO PROJESİ (Amasya ili Pilot Proje)</a:t>
            </a:r>
          </a:p>
        </p:txBody>
      </p:sp>
      <p:pic>
        <p:nvPicPr>
          <p:cNvPr id="7" name="Resim 1">
            <a:extLst>
              <a:ext uri="{FF2B5EF4-FFF2-40B4-BE49-F238E27FC236}">
                <a16:creationId xmlns:a16="http://schemas.microsoft.com/office/drawing/2014/main" xmlns="" id="{FF198465-B56F-4688-95B2-E6DCC35D4C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780928"/>
            <a:ext cx="4716016" cy="282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7"/>
          <p:cNvSpPr/>
          <p:nvPr/>
        </p:nvSpPr>
        <p:spPr>
          <a:xfrm>
            <a:off x="220046" y="2710600"/>
            <a:ext cx="1070631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Proje Planlaması</a:t>
            </a:r>
          </a:p>
        </p:txBody>
      </p:sp>
      <p:sp>
        <p:nvSpPr>
          <p:cNvPr id="5" name="Yuvarlatılmış Dikdörtgen 8"/>
          <p:cNvSpPr/>
          <p:nvPr/>
        </p:nvSpPr>
        <p:spPr>
          <a:xfrm>
            <a:off x="1578708" y="2710600"/>
            <a:ext cx="1088723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Jeodezik</a:t>
            </a:r>
            <a:r>
              <a:rPr lang="tr-T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Çalışmalar</a:t>
            </a:r>
          </a:p>
        </p:txBody>
      </p:sp>
      <p:grpSp>
        <p:nvGrpSpPr>
          <p:cNvPr id="6" name="Diagram group"/>
          <p:cNvGrpSpPr/>
          <p:nvPr/>
        </p:nvGrpSpPr>
        <p:grpSpPr>
          <a:xfrm>
            <a:off x="1371287" y="2996952"/>
            <a:ext cx="176377" cy="225947"/>
            <a:chOff x="1043445" y="2730272"/>
            <a:chExt cx="176377" cy="225947"/>
          </a:xfrm>
          <a:scene3d>
            <a:camera prst="orthographicFront">
              <a:rot lat="0" lon="0" rev="0"/>
            </a:camera>
            <a:lightRig rig="threePt" dir="t"/>
          </a:scene3d>
        </p:grpSpPr>
        <p:grpSp>
          <p:nvGrpSpPr>
            <p:cNvPr id="7" name="Grup 10"/>
            <p:cNvGrpSpPr/>
            <p:nvPr/>
          </p:nvGrpSpPr>
          <p:grpSpPr>
            <a:xfrm>
              <a:off x="1043445" y="2730272"/>
              <a:ext cx="176377" cy="225947"/>
              <a:chOff x="1043445" y="2730272"/>
              <a:chExt cx="176377" cy="225947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8" name="Sağ Ok 11"/>
              <p:cNvSpPr/>
              <p:nvPr/>
            </p:nvSpPr>
            <p:spPr>
              <a:xfrm>
                <a:off x="1043445" y="2730272"/>
                <a:ext cx="176377" cy="22594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9" name="Sağ Ok 4"/>
              <p:cNvSpPr/>
              <p:nvPr/>
            </p:nvSpPr>
            <p:spPr>
              <a:xfrm>
                <a:off x="1043445" y="2775461"/>
                <a:ext cx="123464" cy="135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800" kern="1200">
                  <a:solidFill>
                    <a:srgbClr val="FFC000"/>
                  </a:solidFill>
                </a:endParaRPr>
              </a:p>
            </p:txBody>
          </p:sp>
        </p:grpSp>
      </p:grpSp>
      <p:grpSp>
        <p:nvGrpSpPr>
          <p:cNvPr id="10" name="Diagram group"/>
          <p:cNvGrpSpPr/>
          <p:nvPr/>
        </p:nvGrpSpPr>
        <p:grpSpPr>
          <a:xfrm>
            <a:off x="2739439" y="2987029"/>
            <a:ext cx="176377" cy="225947"/>
            <a:chOff x="1043445" y="2730272"/>
            <a:chExt cx="176377" cy="225947"/>
          </a:xfrm>
          <a:scene3d>
            <a:camera prst="orthographicFront">
              <a:rot lat="0" lon="0" rev="0"/>
            </a:camera>
            <a:lightRig rig="threePt" dir="t"/>
          </a:scene3d>
        </p:grpSpPr>
        <p:grpSp>
          <p:nvGrpSpPr>
            <p:cNvPr id="11" name="Grup 14"/>
            <p:cNvGrpSpPr/>
            <p:nvPr/>
          </p:nvGrpSpPr>
          <p:grpSpPr>
            <a:xfrm>
              <a:off x="1043445" y="2730272"/>
              <a:ext cx="176377" cy="225947"/>
              <a:chOff x="1043445" y="2730272"/>
              <a:chExt cx="176377" cy="225947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12" name="Sağ Ok 15"/>
              <p:cNvSpPr/>
              <p:nvPr/>
            </p:nvSpPr>
            <p:spPr>
              <a:xfrm>
                <a:off x="1043445" y="2730272"/>
                <a:ext cx="176377" cy="22594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3" name="Sağ Ok 4"/>
              <p:cNvSpPr/>
              <p:nvPr/>
            </p:nvSpPr>
            <p:spPr>
              <a:xfrm>
                <a:off x="1043445" y="2775461"/>
                <a:ext cx="123464" cy="135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800" kern="1200">
                  <a:solidFill>
                    <a:srgbClr val="FFC000"/>
                  </a:solidFill>
                </a:endParaRPr>
              </a:p>
            </p:txBody>
          </p:sp>
        </p:grpSp>
      </p:grpSp>
      <p:sp>
        <p:nvSpPr>
          <p:cNvPr id="14" name="Yuvarlatılmış Dikdörtgen 17"/>
          <p:cNvSpPr/>
          <p:nvPr/>
        </p:nvSpPr>
        <p:spPr>
          <a:xfrm>
            <a:off x="2946861" y="2710600"/>
            <a:ext cx="1080120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Eğik Hava Kamerası ile Görüntü Alımı</a:t>
            </a:r>
          </a:p>
        </p:txBody>
      </p:sp>
      <p:grpSp>
        <p:nvGrpSpPr>
          <p:cNvPr id="15" name="Diagram group"/>
          <p:cNvGrpSpPr/>
          <p:nvPr/>
        </p:nvGrpSpPr>
        <p:grpSpPr>
          <a:xfrm>
            <a:off x="4107591" y="2996952"/>
            <a:ext cx="176377" cy="225947"/>
            <a:chOff x="1043445" y="2730272"/>
            <a:chExt cx="176377" cy="225947"/>
          </a:xfrm>
          <a:scene3d>
            <a:camera prst="orthographicFront">
              <a:rot lat="0" lon="0" rev="0"/>
            </a:camera>
            <a:lightRig rig="threePt" dir="t"/>
          </a:scene3d>
        </p:grpSpPr>
        <p:grpSp>
          <p:nvGrpSpPr>
            <p:cNvPr id="16" name="Grup 19"/>
            <p:cNvGrpSpPr/>
            <p:nvPr/>
          </p:nvGrpSpPr>
          <p:grpSpPr>
            <a:xfrm>
              <a:off x="1043445" y="2730272"/>
              <a:ext cx="176377" cy="225947"/>
              <a:chOff x="1043445" y="2730272"/>
              <a:chExt cx="176377" cy="225947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17" name="Sağ Ok 20"/>
              <p:cNvSpPr/>
              <p:nvPr/>
            </p:nvSpPr>
            <p:spPr>
              <a:xfrm>
                <a:off x="1043445" y="2730272"/>
                <a:ext cx="176377" cy="22594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8" name="Sağ Ok 4"/>
              <p:cNvSpPr/>
              <p:nvPr/>
            </p:nvSpPr>
            <p:spPr>
              <a:xfrm>
                <a:off x="1043445" y="2775461"/>
                <a:ext cx="123464" cy="135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800" kern="1200">
                  <a:solidFill>
                    <a:srgbClr val="FFC000"/>
                  </a:solidFill>
                </a:endParaRPr>
              </a:p>
            </p:txBody>
          </p:sp>
        </p:grpSp>
      </p:grpSp>
      <p:sp>
        <p:nvSpPr>
          <p:cNvPr id="19" name="Yuvarlatılmış Dikdörtgen 22"/>
          <p:cNvSpPr/>
          <p:nvPr/>
        </p:nvSpPr>
        <p:spPr>
          <a:xfrm>
            <a:off x="4387021" y="2708920"/>
            <a:ext cx="1038685" cy="8657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Ham Görüntüleri işleme </a:t>
            </a:r>
          </a:p>
          <a:p>
            <a:pPr algn="ctr"/>
            <a:endParaRPr lang="tr-TR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Yuvarlatılmış Dikdörtgen 23"/>
          <p:cNvSpPr/>
          <p:nvPr/>
        </p:nvSpPr>
        <p:spPr>
          <a:xfrm>
            <a:off x="5724128" y="2710600"/>
            <a:ext cx="1268997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Fotogrametrik Dengeleme</a:t>
            </a:r>
          </a:p>
          <a:p>
            <a:pPr algn="ctr"/>
            <a:endParaRPr lang="tr-TR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Yuvarlatılmış Dikdörtgen 24"/>
          <p:cNvSpPr/>
          <p:nvPr/>
        </p:nvSpPr>
        <p:spPr>
          <a:xfrm>
            <a:off x="7267341" y="2708920"/>
            <a:ext cx="1263784" cy="8657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Nadir ve </a:t>
            </a:r>
            <a:r>
              <a:rPr lang="tr-TR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Oblik</a:t>
            </a:r>
            <a:r>
              <a:rPr lang="tr-T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Görüntülerden  Nokta Bulutu Oluşturma</a:t>
            </a:r>
          </a:p>
        </p:txBody>
      </p:sp>
      <p:sp>
        <p:nvSpPr>
          <p:cNvPr id="22" name="Yuvarlatılmış Dikdörtgen 25"/>
          <p:cNvSpPr/>
          <p:nvPr/>
        </p:nvSpPr>
        <p:spPr>
          <a:xfrm>
            <a:off x="4854354" y="5286530"/>
            <a:ext cx="1217168" cy="80702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 Boyutlu Kent   Modeli oluşturma</a:t>
            </a:r>
          </a:p>
        </p:txBody>
      </p:sp>
      <p:sp>
        <p:nvSpPr>
          <p:cNvPr id="23" name="Yuvarlatılmış Dikdörtgen 26"/>
          <p:cNvSpPr/>
          <p:nvPr/>
        </p:nvSpPr>
        <p:spPr>
          <a:xfrm>
            <a:off x="4852715" y="4126761"/>
            <a:ext cx="1290921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1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Görüntülerden 3 Boyutlu Bina Modeli Oluşturma</a:t>
            </a:r>
          </a:p>
        </p:txBody>
      </p:sp>
      <p:sp>
        <p:nvSpPr>
          <p:cNvPr id="24" name="Yuvarlatılmış Dikdörtgen 27"/>
          <p:cNvSpPr/>
          <p:nvPr/>
        </p:nvSpPr>
        <p:spPr>
          <a:xfrm>
            <a:off x="7524328" y="4137883"/>
            <a:ext cx="1361065" cy="8833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Nadir  Görüntülerden  </a:t>
            </a:r>
            <a:r>
              <a:rPr lang="tr-TR" sz="1200" dirty="0" err="1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Ortofoto</a:t>
            </a:r>
            <a:r>
              <a:rPr lang="tr-TR" sz="1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ve True </a:t>
            </a:r>
            <a:r>
              <a:rPr lang="tr-TR" sz="1200" dirty="0" err="1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ortofoto</a:t>
            </a:r>
            <a:r>
              <a:rPr lang="tr-TR" sz="1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Üretimi</a:t>
            </a:r>
          </a:p>
        </p:txBody>
      </p:sp>
      <p:sp>
        <p:nvSpPr>
          <p:cNvPr id="25" name="Yuvarlatılmış Dikdörtgen 28"/>
          <p:cNvSpPr/>
          <p:nvPr/>
        </p:nvSpPr>
        <p:spPr>
          <a:xfrm>
            <a:off x="7524328" y="5229200"/>
            <a:ext cx="1376793" cy="86369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 Boyutlu  Kent Modellerinin  Web Ortamında Sunulması</a:t>
            </a:r>
          </a:p>
          <a:p>
            <a:pPr lvl="0"/>
            <a:endParaRPr lang="tr-TR" sz="1200" dirty="0">
              <a:solidFill>
                <a:srgbClr val="FFC000"/>
              </a:solidFill>
            </a:endParaRPr>
          </a:p>
        </p:txBody>
      </p:sp>
      <p:grpSp>
        <p:nvGrpSpPr>
          <p:cNvPr id="26" name="Diagram group"/>
          <p:cNvGrpSpPr/>
          <p:nvPr/>
        </p:nvGrpSpPr>
        <p:grpSpPr>
          <a:xfrm>
            <a:off x="5508104" y="2997092"/>
            <a:ext cx="176377" cy="225947"/>
            <a:chOff x="1043445" y="2730272"/>
            <a:chExt cx="176377" cy="225947"/>
          </a:xfrm>
          <a:scene3d>
            <a:camera prst="orthographicFront">
              <a:rot lat="0" lon="0" rev="0"/>
            </a:camera>
            <a:lightRig rig="threePt" dir="t"/>
          </a:scene3d>
        </p:grpSpPr>
        <p:grpSp>
          <p:nvGrpSpPr>
            <p:cNvPr id="27" name="Grup 31"/>
            <p:cNvGrpSpPr/>
            <p:nvPr/>
          </p:nvGrpSpPr>
          <p:grpSpPr>
            <a:xfrm>
              <a:off x="1043445" y="2730272"/>
              <a:ext cx="176377" cy="225947"/>
              <a:chOff x="1043445" y="2730272"/>
              <a:chExt cx="176377" cy="225947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28" name="Sağ Ok 32"/>
              <p:cNvSpPr/>
              <p:nvPr/>
            </p:nvSpPr>
            <p:spPr>
              <a:xfrm>
                <a:off x="1043445" y="2730272"/>
                <a:ext cx="176377" cy="22594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9" name="Sağ Ok 4"/>
              <p:cNvSpPr/>
              <p:nvPr/>
            </p:nvSpPr>
            <p:spPr>
              <a:xfrm>
                <a:off x="1043445" y="2775461"/>
                <a:ext cx="123464" cy="135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800" kern="1200">
                  <a:solidFill>
                    <a:srgbClr val="FFC000"/>
                  </a:solidFill>
                </a:endParaRPr>
              </a:p>
            </p:txBody>
          </p:sp>
        </p:grpSp>
      </p:grpSp>
      <p:grpSp>
        <p:nvGrpSpPr>
          <p:cNvPr id="30" name="Diagram group"/>
          <p:cNvGrpSpPr/>
          <p:nvPr/>
        </p:nvGrpSpPr>
        <p:grpSpPr>
          <a:xfrm>
            <a:off x="7024170" y="2996952"/>
            <a:ext cx="176377" cy="225947"/>
            <a:chOff x="1043445" y="2730272"/>
            <a:chExt cx="176377" cy="225947"/>
          </a:xfrm>
          <a:scene3d>
            <a:camera prst="orthographicFront">
              <a:rot lat="0" lon="0" rev="0"/>
            </a:camera>
            <a:lightRig rig="threePt" dir="t"/>
          </a:scene3d>
        </p:grpSpPr>
        <p:grpSp>
          <p:nvGrpSpPr>
            <p:cNvPr id="31" name="Grup 35"/>
            <p:cNvGrpSpPr/>
            <p:nvPr/>
          </p:nvGrpSpPr>
          <p:grpSpPr>
            <a:xfrm>
              <a:off x="1043445" y="2730272"/>
              <a:ext cx="176377" cy="225947"/>
              <a:chOff x="1043445" y="2730272"/>
              <a:chExt cx="176377" cy="225947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32" name="Sağ Ok 36"/>
              <p:cNvSpPr/>
              <p:nvPr/>
            </p:nvSpPr>
            <p:spPr>
              <a:xfrm>
                <a:off x="1043445" y="2730272"/>
                <a:ext cx="176377" cy="22594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33" name="Sağ Ok 4"/>
              <p:cNvSpPr/>
              <p:nvPr/>
            </p:nvSpPr>
            <p:spPr>
              <a:xfrm>
                <a:off x="1043445" y="2775461"/>
                <a:ext cx="123464" cy="135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800" kern="1200">
                  <a:solidFill>
                    <a:srgbClr val="FFC000"/>
                  </a:solidFill>
                </a:endParaRPr>
              </a:p>
            </p:txBody>
          </p:sp>
        </p:grpSp>
      </p:grpSp>
      <p:sp>
        <p:nvSpPr>
          <p:cNvPr id="34" name="Sağ Ok 43"/>
          <p:cNvSpPr/>
          <p:nvPr/>
        </p:nvSpPr>
        <p:spPr>
          <a:xfrm rot="5400000">
            <a:off x="5303225" y="5042815"/>
            <a:ext cx="244962" cy="225947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grpSp>
        <p:nvGrpSpPr>
          <p:cNvPr id="35" name="Diagram group"/>
          <p:cNvGrpSpPr/>
          <p:nvPr/>
        </p:nvGrpSpPr>
        <p:grpSpPr>
          <a:xfrm>
            <a:off x="6156176" y="5656427"/>
            <a:ext cx="403633" cy="225947"/>
            <a:chOff x="1043445" y="2730272"/>
            <a:chExt cx="176377" cy="225947"/>
          </a:xfrm>
          <a:scene3d>
            <a:camera prst="orthographicFront">
              <a:rot lat="0" lon="0" rev="0"/>
            </a:camera>
            <a:lightRig rig="threePt" dir="t"/>
          </a:scene3d>
        </p:grpSpPr>
        <p:grpSp>
          <p:nvGrpSpPr>
            <p:cNvPr id="36" name="Grup 45"/>
            <p:cNvGrpSpPr/>
            <p:nvPr/>
          </p:nvGrpSpPr>
          <p:grpSpPr>
            <a:xfrm>
              <a:off x="1043445" y="2730272"/>
              <a:ext cx="176377" cy="225947"/>
              <a:chOff x="1043445" y="2730272"/>
              <a:chExt cx="176377" cy="225947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37" name="Sağ Ok 46"/>
              <p:cNvSpPr/>
              <p:nvPr/>
            </p:nvSpPr>
            <p:spPr>
              <a:xfrm>
                <a:off x="1043445" y="2730272"/>
                <a:ext cx="176377" cy="22594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38" name="Sağ Ok 4"/>
              <p:cNvSpPr/>
              <p:nvPr/>
            </p:nvSpPr>
            <p:spPr>
              <a:xfrm>
                <a:off x="1043445" y="2775461"/>
                <a:ext cx="123464" cy="135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800" kern="1200">
                  <a:solidFill>
                    <a:srgbClr val="FFC000"/>
                  </a:solidFill>
                </a:endParaRPr>
              </a:p>
            </p:txBody>
          </p:sp>
        </p:grpSp>
      </p:grpSp>
      <p:pic>
        <p:nvPicPr>
          <p:cNvPr id="39" name="Picture 3" descr="Processing_t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2" t="35825" r="37661" b="6859"/>
          <a:stretch/>
        </p:blipFill>
        <p:spPr>
          <a:xfrm>
            <a:off x="5864154" y="1758883"/>
            <a:ext cx="1084110" cy="819509"/>
          </a:xfrm>
          <a:prstGeom prst="rect">
            <a:avLst/>
          </a:prstGeom>
        </p:spPr>
      </p:pic>
      <p:pic>
        <p:nvPicPr>
          <p:cNvPr id="40" name="Picture 3" descr="Processing_t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9" t="33862" r="50819"/>
          <a:stretch/>
        </p:blipFill>
        <p:spPr>
          <a:xfrm>
            <a:off x="4154313" y="1717685"/>
            <a:ext cx="1108996" cy="945639"/>
          </a:xfrm>
          <a:prstGeom prst="rect">
            <a:avLst/>
          </a:prstGeom>
        </p:spPr>
      </p:pic>
      <p:pic>
        <p:nvPicPr>
          <p:cNvPr id="41" name="Picture 3" descr="Processing_t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36875" r="62880"/>
          <a:stretch/>
        </p:blipFill>
        <p:spPr>
          <a:xfrm>
            <a:off x="2864201" y="1743692"/>
            <a:ext cx="1207699" cy="902568"/>
          </a:xfrm>
          <a:prstGeom prst="rect">
            <a:avLst/>
          </a:prstGeom>
        </p:spPr>
      </p:pic>
      <p:pic>
        <p:nvPicPr>
          <p:cNvPr id="42" name="Picture 3" descr="Processing_t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8" t="39342" r="76371" b="3451"/>
          <a:stretch/>
        </p:blipFill>
        <p:spPr>
          <a:xfrm>
            <a:off x="1441041" y="1764610"/>
            <a:ext cx="936255" cy="817952"/>
          </a:xfrm>
          <a:prstGeom prst="rect">
            <a:avLst/>
          </a:prstGeom>
        </p:spPr>
      </p:pic>
      <p:pic>
        <p:nvPicPr>
          <p:cNvPr id="43" name="Picture 3" descr="Processing_t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4" r="88418" b="8675"/>
          <a:stretch/>
        </p:blipFill>
        <p:spPr>
          <a:xfrm>
            <a:off x="123483" y="1817459"/>
            <a:ext cx="1046589" cy="807714"/>
          </a:xfrm>
          <a:prstGeom prst="rect">
            <a:avLst/>
          </a:prstGeom>
        </p:spPr>
      </p:pic>
      <p:pic>
        <p:nvPicPr>
          <p:cNvPr id="44" name="Picture 2" descr="C:\N BALABAN\sunular\nokta bulutu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2" t="34055" r="22879" b="24203"/>
          <a:stretch/>
        </p:blipFill>
        <p:spPr bwMode="auto">
          <a:xfrm>
            <a:off x="7332656" y="1817459"/>
            <a:ext cx="1168434" cy="71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Screen Shot 2015-09-03 at 18.27.58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5" t="51819" r="33561" b="10185"/>
          <a:stretch/>
        </p:blipFill>
        <p:spPr bwMode="auto">
          <a:xfrm>
            <a:off x="3545051" y="4138106"/>
            <a:ext cx="1210788" cy="80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t="37384" r="21623" b="20779"/>
          <a:stretch/>
        </p:blipFill>
        <p:spPr bwMode="auto">
          <a:xfrm>
            <a:off x="3500737" y="5286273"/>
            <a:ext cx="1248086" cy="80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7 Resim" descr="Processing_tr_1.png"/>
          <p:cNvPicPr>
            <a:picLocks noChangeAspect="1"/>
          </p:cNvPicPr>
          <p:nvPr/>
        </p:nvPicPr>
        <p:blipFill rotWithShape="1">
          <a:blip r:embed="rId7" cstate="print"/>
          <a:srcRect l="80393" t="36173" r="6145"/>
          <a:stretch/>
        </p:blipFill>
        <p:spPr>
          <a:xfrm>
            <a:off x="6713445" y="5321178"/>
            <a:ext cx="810883" cy="726586"/>
          </a:xfrm>
          <a:prstGeom prst="rect">
            <a:avLst/>
          </a:prstGeom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4" t="32564" r="22605" b="26563"/>
          <a:stretch/>
        </p:blipFill>
        <p:spPr bwMode="auto">
          <a:xfrm>
            <a:off x="6380265" y="4261349"/>
            <a:ext cx="1087070" cy="7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CustomShape 4">
            <a:extLst>
              <a:ext uri="{FF2B5EF4-FFF2-40B4-BE49-F238E27FC236}">
                <a16:creationId xmlns:a16="http://schemas.microsoft.com/office/drawing/2014/main" xmlns="" id="{EC6B87EB-08B7-4A5D-8414-40220E015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68" y="980728"/>
            <a:ext cx="8813954" cy="44839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5400000"/>
          </a:gradFill>
          <a:ln>
            <a:noFill/>
          </a:ln>
        </p:spPr>
        <p:txBody>
          <a:bodyPr lIns="90000" tIns="45000" rIns="90000" bIns="45000" anchor="ctr"/>
          <a:lstStyle/>
          <a:p>
            <a:pPr algn="ctr" eaLnBrk="0" hangingPunct="0"/>
            <a:r>
              <a:rPr lang="tr-TR" sz="20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3B ŞEHİR MODELLERİ - Üretim Aşamaları</a:t>
            </a:r>
          </a:p>
        </p:txBody>
      </p:sp>
      <p:pic>
        <p:nvPicPr>
          <p:cNvPr id="50" name="Resim 4">
            <a:extLst>
              <a:ext uri="{FF2B5EF4-FFF2-40B4-BE49-F238E27FC236}">
                <a16:creationId xmlns:a16="http://schemas.microsoft.com/office/drawing/2014/main" xmlns="" id="{6C65D6C6-09AB-4F17-BB70-E31959BD22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7" y="4160631"/>
            <a:ext cx="1154718" cy="1004929"/>
          </a:xfrm>
          <a:prstGeom prst="rect">
            <a:avLst/>
          </a:prstGeom>
        </p:spPr>
      </p:pic>
      <p:sp>
        <p:nvSpPr>
          <p:cNvPr id="51" name="Yuvarlatılmış Dikdörtgen 7"/>
          <p:cNvSpPr/>
          <p:nvPr/>
        </p:nvSpPr>
        <p:spPr>
          <a:xfrm>
            <a:off x="193410" y="5229200"/>
            <a:ext cx="1354253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Mimari Proje Sayısallaştırma</a:t>
            </a:r>
          </a:p>
        </p:txBody>
      </p:sp>
      <p:sp>
        <p:nvSpPr>
          <p:cNvPr id="52" name="Yuvarlatılmış Dikdörtgen 7"/>
          <p:cNvSpPr/>
          <p:nvPr/>
        </p:nvSpPr>
        <p:spPr>
          <a:xfrm>
            <a:off x="1861959" y="5229200"/>
            <a:ext cx="1190960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Mimari Proje Modelleme</a:t>
            </a:r>
          </a:p>
        </p:txBody>
      </p:sp>
      <p:pic>
        <p:nvPicPr>
          <p:cNvPr id="53" name="Picture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68" y="4133318"/>
            <a:ext cx="1096037" cy="830190"/>
          </a:xfrm>
          <a:prstGeom prst="rect">
            <a:avLst/>
          </a:prstGeom>
        </p:spPr>
      </p:pic>
      <p:grpSp>
        <p:nvGrpSpPr>
          <p:cNvPr id="54" name="Diagram group"/>
          <p:cNvGrpSpPr/>
          <p:nvPr/>
        </p:nvGrpSpPr>
        <p:grpSpPr>
          <a:xfrm>
            <a:off x="1587311" y="5543453"/>
            <a:ext cx="176377" cy="225947"/>
            <a:chOff x="1043445" y="2730272"/>
            <a:chExt cx="176377" cy="225947"/>
          </a:xfrm>
          <a:scene3d>
            <a:camera prst="orthographicFront">
              <a:rot lat="0" lon="0" rev="0"/>
            </a:camera>
            <a:lightRig rig="threePt" dir="t"/>
          </a:scene3d>
        </p:grpSpPr>
        <p:grpSp>
          <p:nvGrpSpPr>
            <p:cNvPr id="55" name="Grup 10"/>
            <p:cNvGrpSpPr/>
            <p:nvPr/>
          </p:nvGrpSpPr>
          <p:grpSpPr>
            <a:xfrm>
              <a:off x="1043445" y="2730272"/>
              <a:ext cx="176377" cy="225947"/>
              <a:chOff x="1043445" y="2730272"/>
              <a:chExt cx="176377" cy="225947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56" name="Sağ Ok 11"/>
              <p:cNvSpPr/>
              <p:nvPr/>
            </p:nvSpPr>
            <p:spPr>
              <a:xfrm>
                <a:off x="1043445" y="2730272"/>
                <a:ext cx="176377" cy="22594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57" name="Sağ Ok 4"/>
              <p:cNvSpPr/>
              <p:nvPr/>
            </p:nvSpPr>
            <p:spPr>
              <a:xfrm>
                <a:off x="1043445" y="2775461"/>
                <a:ext cx="123464" cy="135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800" kern="1200">
                  <a:solidFill>
                    <a:srgbClr val="FFC000"/>
                  </a:solidFill>
                </a:endParaRPr>
              </a:p>
            </p:txBody>
          </p:sp>
        </p:grpSp>
      </p:grpSp>
      <p:grpSp>
        <p:nvGrpSpPr>
          <p:cNvPr id="58" name="Diagram group"/>
          <p:cNvGrpSpPr/>
          <p:nvPr/>
        </p:nvGrpSpPr>
        <p:grpSpPr>
          <a:xfrm>
            <a:off x="3131840" y="5579317"/>
            <a:ext cx="176377" cy="225947"/>
            <a:chOff x="1043445" y="2730272"/>
            <a:chExt cx="176377" cy="225947"/>
          </a:xfrm>
          <a:scene3d>
            <a:camera prst="orthographicFront">
              <a:rot lat="0" lon="0" rev="0"/>
            </a:camera>
            <a:lightRig rig="threePt" dir="t"/>
          </a:scene3d>
        </p:grpSpPr>
        <p:grpSp>
          <p:nvGrpSpPr>
            <p:cNvPr id="59" name="Grup 10"/>
            <p:cNvGrpSpPr/>
            <p:nvPr/>
          </p:nvGrpSpPr>
          <p:grpSpPr>
            <a:xfrm>
              <a:off x="1043445" y="2730272"/>
              <a:ext cx="176377" cy="225947"/>
              <a:chOff x="1043445" y="2730272"/>
              <a:chExt cx="176377" cy="225947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60" name="Sağ Ok 11"/>
              <p:cNvSpPr/>
              <p:nvPr/>
            </p:nvSpPr>
            <p:spPr>
              <a:xfrm>
                <a:off x="1043445" y="2730272"/>
                <a:ext cx="176377" cy="22594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61" name="Sağ Ok 4"/>
              <p:cNvSpPr/>
              <p:nvPr/>
            </p:nvSpPr>
            <p:spPr>
              <a:xfrm>
                <a:off x="1043445" y="2775461"/>
                <a:ext cx="123464" cy="135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800" kern="1200">
                  <a:solidFill>
                    <a:srgbClr val="FFC000"/>
                  </a:solidFill>
                </a:endParaRPr>
              </a:p>
            </p:txBody>
          </p:sp>
        </p:grpSp>
      </p:grpSp>
      <p:sp>
        <p:nvSpPr>
          <p:cNvPr id="62" name="Yukarı Bükülü Ok 4"/>
          <p:cNvSpPr/>
          <p:nvPr/>
        </p:nvSpPr>
        <p:spPr>
          <a:xfrm rot="10800000">
            <a:off x="5348976" y="3669295"/>
            <a:ext cx="2442729" cy="40777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Yukarı Bükülü Ok 69"/>
          <p:cNvSpPr/>
          <p:nvPr/>
        </p:nvSpPr>
        <p:spPr>
          <a:xfrm rot="10800000" flipH="1">
            <a:off x="7791705" y="3669294"/>
            <a:ext cx="668727" cy="40777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123</Words>
  <Application>Microsoft Office PowerPoint</Application>
  <PresentationFormat>Ekran Gösterisi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Ofis Teması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tk38360</dc:creator>
  <cp:lastModifiedBy>Derya KASAP</cp:lastModifiedBy>
  <cp:revision>19</cp:revision>
  <dcterms:created xsi:type="dcterms:W3CDTF">2021-01-15T09:17:02Z</dcterms:created>
  <dcterms:modified xsi:type="dcterms:W3CDTF">2021-01-25T08:10:32Z</dcterms:modified>
</cp:coreProperties>
</file>