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notesSlides/notesSlide85.xml" ContentType="application/vnd.openxmlformats-officedocument.presentationml.notesSlide+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tags/tag38.xml" ContentType="application/vnd.openxmlformats-officedocument.presentationml.tags+xml"/>
  <Override PartName="/ppt/tags/tag85.xml" ContentType="application/vnd.openxmlformats-officedocument.presentationml.tags+xml"/>
  <Override PartName="/ppt/notesSlides/notesSlide63.xml" ContentType="application/vnd.openxmlformats-officedocument.presentationml.notesSlide+xml"/>
  <Override PartName="/ppt/tags/tag16.xml" ContentType="application/vnd.openxmlformats-officedocument.presentationml.tags+xml"/>
  <Override PartName="/ppt/tags/tag63.xml" ContentType="application/vnd.openxmlformats-officedocument.presentationml.tags+xml"/>
  <Override PartName="/ppt/notesSlides/notesSlide41.xml" ContentType="application/vnd.openxmlformats-officedocument.presentationml.notesSlide+xml"/>
  <Override PartName="/ppt/diagrams/layout17.xml" ContentType="application/vnd.openxmlformats-officedocument.drawingml.diagramLayout+xml"/>
  <Override PartName="/ppt/slides/slide136.xml" ContentType="application/vnd.openxmlformats-officedocument.presentationml.slide+xml"/>
  <Override PartName="/ppt/notesSlides/notesSlide7.xml" ContentType="application/vnd.openxmlformats-officedocument.presentationml.notesSlide+xml"/>
  <Override PartName="/ppt/diagrams/data2.xml" ContentType="application/vnd.openxmlformats-officedocument.drawingml.diagramData+xml"/>
  <Override PartName="/ppt/tags/tag41.xml" ContentType="application/vnd.openxmlformats-officedocument.presentationml.tags+xml"/>
  <Default Extension="xlsx" ContentType="application/vnd.openxmlformats-officedocument.spreadsheetml.sheet"/>
  <Override PartName="/ppt/diagrams/colors27.xml" ContentType="application/vnd.openxmlformats-officedocument.drawingml.diagramColors+xml"/>
  <Override PartName="/ppt/slides/slide88.xml" ContentType="application/vnd.openxmlformats-officedocument.presentationml.slide+xml"/>
  <Override PartName="/ppt/diagrams/colors4.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notesSlides/notesSlide79.xml" ContentType="application/vnd.openxmlformats-officedocument.presentationml.notesSlide+xml"/>
  <Override PartName="/ppt/diagrams/layout20.xml" ContentType="application/vnd.openxmlformats-officedocument.drawingml.diagram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tags/tag79.xml" ContentType="application/vnd.openxmlformats-officedocument.presentationml.tags+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Default Extension="emf" ContentType="image/x-emf"/>
  <Override PartName="/ppt/diagrams/data21.xml" ContentType="application/vnd.openxmlformats-officedocument.drawingml.diagramData+xml"/>
  <Override PartName="/ppt/slides/slide22.xml" ContentType="application/vnd.openxmlformats-officedocument.presentationml.slide+xml"/>
  <Override PartName="/ppt/tags/tag57.xml" ContentType="application/vnd.openxmlformats-officedocument.presentationml.tags+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82.xml" ContentType="application/vnd.openxmlformats-officedocument.presentationml.notesSlide+xml"/>
  <Override PartName="/ppt/notesSlides/notesSlide13.xml" ContentType="application/vnd.openxmlformats-officedocument.presentationml.notesSlide+xml"/>
  <Override PartName="/ppt/tags/tag35.xml" ContentType="application/vnd.openxmlformats-officedocument.presentationml.tags+xml"/>
  <Override PartName="/ppt/tags/tag82.xml" ContentType="application/vnd.openxmlformats-officedocument.presentationml.tags+xml"/>
  <Override PartName="/ppt/notesSlides/notesSlide60.xml" ContentType="application/vnd.openxmlformats-officedocument.presentationml.notesSlide+xml"/>
  <Override PartName="/ppt/diagrams/quickStyle25.xml" ContentType="application/vnd.openxmlformats-officedocument.drawingml.diagramStyle+xml"/>
  <Override PartName="/ppt/diagrams/drawing26.xml" ContentType="application/vnd.ms-office.drawingml.diagramDrawing+xml"/>
  <Override PartName="/ppt/diagrams/drawing8.xml" ContentType="application/vnd.ms-office.drawingml.diagramDrawing+xml"/>
  <Override PartName="/ppt/slides/slide108.xml" ContentType="application/vnd.openxmlformats-officedocument.presentationml.slide+xml"/>
  <Override PartName="/ppt/tags/tag13.xml" ContentType="application/vnd.openxmlformats-officedocument.presentationml.tags+xml"/>
  <Override PartName="/ppt/tags/tag60.xml" ContentType="application/vnd.openxmlformats-officedocument.presentationml.tags+xml"/>
  <Override PartName="/ppt/diagrams/layout14.xml" ContentType="application/vnd.openxmlformats-officedocument.drawingml.diagramLayout+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notesSlides/notesSlide98.xml" ContentType="application/vnd.openxmlformats-officedocument.presentationml.notesSlide+xml"/>
  <Override PartName="/ppt/slides/slide111.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diagrams/data15.xml" ContentType="application/vnd.openxmlformats-officedocument.drawingml.diagramData+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diagrams/quickStyle19.xml" ContentType="application/vnd.openxmlformats-officedocument.drawingml.diagramStyle+xml"/>
  <Override PartName="/ppt/notesSlides/notesSlide110.xml" ContentType="application/vnd.openxmlformats-officedocument.presentationml.notesSlide+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notesSlides/notesSlide54.xml" ContentType="application/vnd.openxmlformats-officedocument.presentationml.notesSlide+xml"/>
  <Override PartName="/ppt/slides/slide149.xml" ContentType="application/vnd.openxmlformats-officedocument.presentationml.slide+xml"/>
  <Override PartName="/ppt/tags/tag54.xml" ContentType="application/vnd.openxmlformats-officedocument.presentationml.tags+xml"/>
  <Override PartName="/ppt/notesSlides/notesSlide32.xml" ContentType="application/vnd.openxmlformats-officedocument.presentationml.notesSlide+xml"/>
  <Override PartName="/ppt/diagrams/layout3.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diagrams/layout11.xml" ContentType="application/vnd.openxmlformats-officedocument.drawingml.diagramLayout+xml"/>
  <Override PartName="/ppt/diagrams/drawing5.xml" ContentType="application/vnd.ms-office.drawingml.diagramDrawing+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diagrams/colors21.xml" ContentType="application/vnd.openxmlformats-officedocument.drawingml.diagramColors+xml"/>
  <Override PartName="/ppt/slides/slide35.xml" ContentType="application/vnd.openxmlformats-officedocument.presentationml.slide+xml"/>
  <Override PartName="/ppt/slides/slide82.xml" ContentType="application/vnd.openxmlformats-officedocument.presentationml.slide+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tags/tag48.xml" ContentType="application/vnd.openxmlformats-officedocument.presentationml.tags+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tags/tag95.xml" ContentType="application/vnd.openxmlformats-officedocument.presentationml.tags+xml"/>
  <Override PartName="/ppt/diagrams/drawing17.xml" ContentType="application/vnd.ms-office.drawingml.diagramDrawing+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notesSlides/notesSlide51.xml" ContentType="application/vnd.openxmlformats-officedocument.presentationml.notesSlide+xml"/>
  <Override PartName="/ppt/diagrams/layout27.xml" ContentType="application/vnd.openxmlformats-officedocument.drawingml.diagramLayout+xml"/>
  <Override PartName="/ppt/tags/tag15.xml" ContentType="application/vnd.openxmlformats-officedocument.presentationml.tags+xml"/>
  <Override PartName="/ppt/tags/tag62.xml" ContentType="application/vnd.openxmlformats-officedocument.presentationml.tags+xml"/>
  <Override PartName="/ppt/notesSlides/notesSlide40.xml" ContentType="application/vnd.openxmlformats-officedocument.presentationml.notesSlide+xml"/>
  <Default Extension="tiff" ContentType="image/tiff"/>
  <Override PartName="/ppt/diagrams/layout16.xml" ContentType="application/vnd.openxmlformats-officedocument.drawingml.diagramLayout+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notesSlides/notesSlide109.xml" ContentType="application/vnd.openxmlformats-officedocument.presentationml.notesSlide+xml"/>
  <Override PartName="/ppt/diagrams/colors26.xml" ContentType="application/vnd.openxmlformats-officedocument.drawingml.diagramColors+xml"/>
  <Override PartName="/ppt/diagrams/drawing20.xml" ContentType="application/vnd.ms-office.drawingml.diagramDrawing+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notesSlides/notesSlide89.xml" ContentType="application/vnd.openxmlformats-officedocument.presentationml.notesSlide+xml"/>
  <Override PartName="/ppt/diagrams/data28.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diagrams/data17.xml" ContentType="application/vnd.openxmlformats-officedocument.drawingml.diagramData+xml"/>
  <Override PartName="/ppt/notesSlides/notesSlide123.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tags/tag89.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tags/tag92.xml" ContentType="application/vnd.openxmlformats-officedocument.presentationml.tags+xml"/>
  <Override PartName="/ppt/diagrams/quickStyle24.xml" ContentType="application/vnd.openxmlformats-officedocument.drawingml.diagramStyle+xml"/>
  <Override PartName="/ppt/diagrams/drawing25.xml" ContentType="application/vnd.ms-office.drawingml.diagramDrawing+xml"/>
  <Override PartName="/ppt/slides/slide129.xml" ContentType="application/vnd.openxmlformats-officedocument.presentationml.slide+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quickStyle7.xml" ContentType="application/vnd.openxmlformats-officedocument.drawingml.diagramStyle+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notesSlides/notesSlide97.xml" ContentType="application/vnd.openxmlformats-officedocument.presentationml.notesSlide+xml"/>
  <Default Extension="bin" ContentType="application/vnd.openxmlformats-officedocument.oleObject"/>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86.xml" ContentType="application/vnd.openxmlformats-officedocument.presentationml.tags+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diagrams/drawing19.xml" ContentType="application/vnd.ms-office.drawingml.diagramDrawing+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notesSlides/notesSlide53.xml" ContentType="application/vnd.openxmlformats-officedocument.presentationml.notesSlide+xml"/>
  <Override PartName="/ppt/diagrams/quickStyle18.xml" ContentType="application/vnd.openxmlformats-officedocument.drawingml.diagramStyle+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diagrams/layout18.xml" ContentType="application/vnd.openxmlformats-officedocument.drawingml.diagramLayout+xml"/>
  <Override PartName="/ppt/slides/slide148.xml" ContentType="application/vnd.openxmlformats-officedocument.presentationml.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Default Extension="vml" ContentType="application/vnd.openxmlformats-officedocument.vmlDrawing"/>
  <Override PartName="/ppt/diagrams/colors28.xml" ContentType="application/vnd.openxmlformats-officedocument.drawingml.diagramColors+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11.xml" ContentType="application/vnd.ms-office.drawingml.diagramDrawing+xml"/>
  <Override PartName="/ppt/diagrams/drawing22.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quickStyle4.xml" ContentType="application/vnd.openxmlformats-officedocument.drawingml.diagramStyle+xml"/>
  <Override PartName="/ppt/notesSlides/notesSlide69.xml" ContentType="application/vnd.openxmlformats-officedocument.presentationml.notesSlide+xml"/>
  <Override PartName="/ppt/diagrams/layout10.xml" ContentType="application/vnd.openxmlformats-officedocument.drawingml.diagramLayout+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diagrams/colors20.xml" ContentType="application/vnd.openxmlformats-officedocument.drawingml.diagramColors+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diagrams/data11.xml" ContentType="application/vnd.openxmlformats-officedocument.drawingml.diagramData+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tags/tag47.xml" ContentType="application/vnd.openxmlformats-officedocument.presentationml.tags+xml"/>
  <Override PartName="/ppt/notesSlides/notesSlide25.xml" ContentType="application/vnd.openxmlformats-officedocument.presentationml.notesSlide+xml"/>
  <Override PartName="/ppt/diagrams/layout7.xml" ContentType="application/vnd.openxmlformats-officedocument.drawingml.diagramLayout+xml"/>
  <Override PartName="/ppt/notesSlides/notesSlide72.xml" ContentType="application/vnd.openxmlformats-officedocument.presentationml.notesSlide+xml"/>
  <Override PartName="/ppt/diagrams/data8.xml" ContentType="application/vnd.openxmlformats-officedocument.drawingml.diagramData+xml"/>
  <Override PartName="/ppt/tags/tag94.xml" ContentType="application/vnd.openxmlformats-officedocument.presentationml.tags+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36.xml" ContentType="application/vnd.openxmlformats-officedocument.presentationml.tags+xml"/>
  <Override PartName="/ppt/tags/tag83.xml" ContentType="application/vnd.openxmlformats-officedocument.presentationml.tags+xml"/>
  <Override PartName="/ppt/notesSlides/notesSlide61.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50.xml" ContentType="application/vnd.openxmlformats-officedocument.presentationml.notesSlide+xml"/>
  <Override PartName="/ppt/diagrams/layout15.xml" ContentType="application/vnd.openxmlformats-officedocument.drawingml.diagramLayout+xml"/>
  <Override PartName="/ppt/diagrams/layout26.xml" ContentType="application/vnd.openxmlformats-officedocument.drawingml.diagramLayout+xml"/>
  <Override PartName="/ppt/diagrams/drawing9.xml" ContentType="application/vnd.ms-office.drawingml.diagramDrawing+xml"/>
  <Override PartName="/ppt/slides/slide109.xml" ContentType="application/vnd.openxmlformats-officedocument.presentationml.slide+xml"/>
  <Override PartName="/ppt/slides/slide145.xml" ContentType="application/vnd.openxmlformats-officedocument.presentationml.slide+xml"/>
  <Override PartName="/ppt/tags/tag50.xml" ContentType="application/vnd.openxmlformats-officedocument.presentationml.tags+xml"/>
  <Override PartName="/ppt/diagrams/quickStyle9.xml" ContentType="application/vnd.openxmlformats-officedocument.drawingml.diagramStyl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diagrams/colors14.xml" ContentType="application/vnd.openxmlformats-officedocument.drawingml.diagramColors+xml"/>
  <Override PartName="/ppt/notesSlides/notesSlide99.xml" ContentType="application/vnd.openxmlformats-officedocument.presentationml.notesSlide+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notesSlides/notesSlide88.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tags/tag77.xml" ContentType="application/vnd.openxmlformats-officedocument.presentationml.tags+xml"/>
  <Override PartName="/ppt/tags/tag88.xml" ContentType="application/vnd.openxmlformats-officedocument.presentationml.tags+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diagrams/data5.xml" ContentType="application/vnd.openxmlformats-officedocument.drawingml.diagramData+xml"/>
  <Override PartName="/ppt/tags/tag91.xml" ContentType="application/vnd.openxmlformats-officedocument.presentationml.tags+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13.xml" ContentType="application/vnd.ms-office.drawingml.diagramDrawing+xml"/>
  <Override PartName="/ppt/diagrams/drawing24.xml" ContentType="application/vnd.ms-office.drawingml.diagramDrawing+xml"/>
  <Override PartName="/ppt/slides/slide117.xml" ContentType="application/vnd.openxmlformats-officedocument.presentationml.slide+xml"/>
  <Override PartName="/ppt/slides/slide128.xml" ContentType="application/vnd.openxmlformats-officedocument.presentationml.slide+xml"/>
  <Override PartName="/ppt/tags/tag22.xml" ContentType="application/vnd.openxmlformats-officedocument.presentationml.tags+xml"/>
  <Override PartName="/ppt/diagrams/layout23.xml" ContentType="application/vnd.openxmlformats-officedocument.drawingml.diagramLayout+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diagrams/quickStyle6.xml" ContentType="application/vnd.openxmlformats-officedocument.drawingml.diagramStyle+xml"/>
  <Override PartName="/ppt/diagrams/layout12.xml" ContentType="application/vnd.openxmlformats-officedocument.drawingml.diagramLayout+xml"/>
  <Override PartName="/ppt/notesSlides/notesSlide116.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tags/tag49.xml" ContentType="application/vnd.openxmlformats-officedocument.presentationml.tags+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diagrams/data13.xml" ContentType="application/vnd.openxmlformats-officedocument.drawingml.diagramData+xml"/>
  <Override PartName="/ppt/tags/tag96.xml" ContentType="application/vnd.openxmlformats-officedocument.presentationml.tags+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notesSlides/notesSlide52.xml" ContentType="application/vnd.openxmlformats-officedocument.presentationml.notesSlide+xml"/>
  <Override PartName="/ppt/diagrams/layout28.xml" ContentType="application/vnd.openxmlformats-officedocument.drawingml.diagramLayout+xml"/>
  <Override PartName="/ppt/slides/slide147.xml" ContentType="application/vnd.openxmlformats-officedocument.presentationml.slide+xml"/>
  <Override PartName="/ppt/tags/tag52.xml" ContentType="application/vnd.openxmlformats-officedocument.presentationml.tags+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77.xml" ContentType="application/vnd.openxmlformats-officedocument.presentationml.slide+xml"/>
  <Override PartName="/ppt/slides/slide125.xml" ContentType="application/vnd.openxmlformats-officedocument.presentationml.slide+xml"/>
  <Override PartName="/ppt/tags/tag30.xml" ContentType="application/vnd.openxmlformats-officedocument.presentationml.tags+xml"/>
  <Override PartName="/ppt/diagrams/colors16.xml" ContentType="application/vnd.openxmlformats-officedocument.drawingml.diagramColor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diagrams/drawing3.xml" ContentType="application/vnd.ms-office.drawingml.diagramDrawing+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tags/tag68.xml" ContentType="application/vnd.openxmlformats-officedocument.presentationml.tags+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tags/tag93.xml" ContentType="application/vnd.openxmlformats-officedocument.presentationml.tags+xml"/>
  <Override PartName="/ppt/diagrams/drawing15.xml" ContentType="application/vnd.ms-office.drawingml.diagramDrawing+xml"/>
  <Override PartName="/ppt/slides/slide119.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diagrams/layout25.xml" ContentType="application/vnd.openxmlformats-officedocument.drawingml.diagramLayout+xml"/>
  <Override PartName="/ppt/diagrams/quickStyle8.xml" ContentType="application/vnd.openxmlformats-officedocument.drawingml.diagramStyl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22.xml" ContentType="application/vnd.openxmlformats-officedocument.presentationml.slide+xml"/>
  <Override PartName="/ppt/diagrams/colors13.xml" ContentType="application/vnd.openxmlformats-officedocument.drawingml.diagramColors+xml"/>
  <Override PartName="/ppt/notesSlides/notesSlide87.xml" ContentType="application/vnd.openxmlformats-officedocument.presentationml.notesSlide+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tags/tag87.xml" ContentType="application/vnd.openxmlformats-officedocument.presentationml.tags+xml"/>
  <Override PartName="/ppt/notesSlides/notesSlide65.xml" ContentType="application/vnd.openxmlformats-officedocument.presentationml.notes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diagrams/layout19.xml" ContentType="application/vnd.openxmlformats-officedocument.drawingml.diagramLayout+xml"/>
  <Override PartName="/ppt/slides/slide138.xml" ContentType="application/vnd.openxmlformats-officedocument.presentationml.slide+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diagrams/data4.xml" ContentType="application/vnd.openxmlformats-officedocument.drawingml.diagramData+xml"/>
  <Override PartName="/ppt/tags/tag90.xml" ContentType="application/vnd.openxmlformats-officedocument.presentationml.tags+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slides/slide68.xml" ContentType="application/vnd.openxmlformats-officedocument.presentationml.slide+xml"/>
  <Override PartName="/ppt/slides/slide116.xml" ContentType="application/vnd.openxmlformats-officedocument.presentationml.slide+xml"/>
  <Override PartName="/ppt/tags/tag21.xml" ContentType="application/vnd.openxmlformats-officedocument.presentationml.tags+xml"/>
  <Override PartName="/ppt/diagrams/layout22.xml" ContentType="application/vnd.openxmlformats-officedocument.drawingml.diagramLayout+xml"/>
  <Override PartName="/ppt/slides/slide141.xml" ContentType="application/vnd.openxmlformats-officedocument.presentationml.slide+xml"/>
  <Override PartName="/ppt/tags/tag7.xml" ContentType="application/vnd.openxmlformats-officedocument.presentationml.tags+xml"/>
  <Override PartName="/ppt/diagrams/quickStyle5.xml" ContentType="application/vnd.openxmlformats-officedocument.drawingml.diagramStyl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71.xml" ContentType="application/vnd.openxmlformats-officedocument.presentationml.slide+xml"/>
  <Override PartName="/ppt/tags/tag59.xml" ContentType="application/vnd.openxmlformats-officedocument.presentationml.tags+xml"/>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84.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37.xml" ContentType="application/vnd.openxmlformats-officedocument.presentationml.tags+xml"/>
  <Override PartName="/ppt/tags/tag84.xml" ContentType="application/vnd.openxmlformats-officedocument.presentationml.tags+xml"/>
  <Override PartName="/ppt/notesSlides/notesSlide62.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0" r:id="rId1"/>
  </p:sldMasterIdLst>
  <p:notesMasterIdLst>
    <p:notesMasterId r:id="rId154"/>
  </p:notesMasterIdLst>
  <p:handoutMasterIdLst>
    <p:handoutMasterId r:id="rId155"/>
  </p:handoutMasterIdLst>
  <p:sldIdLst>
    <p:sldId id="259" r:id="rId2"/>
    <p:sldId id="284" r:id="rId3"/>
    <p:sldId id="262" r:id="rId4"/>
    <p:sldId id="287" r:id="rId5"/>
    <p:sldId id="454" r:id="rId6"/>
    <p:sldId id="286" r:id="rId7"/>
    <p:sldId id="483" r:id="rId8"/>
    <p:sldId id="494" r:id="rId9"/>
    <p:sldId id="482" r:id="rId10"/>
    <p:sldId id="292" r:id="rId11"/>
    <p:sldId id="330" r:id="rId12"/>
    <p:sldId id="293" r:id="rId13"/>
    <p:sldId id="294" r:id="rId14"/>
    <p:sldId id="295" r:id="rId15"/>
    <p:sldId id="296" r:id="rId16"/>
    <p:sldId id="329" r:id="rId17"/>
    <p:sldId id="331" r:id="rId18"/>
    <p:sldId id="592" r:id="rId19"/>
    <p:sldId id="456" r:id="rId20"/>
    <p:sldId id="516" r:id="rId21"/>
    <p:sldId id="298" r:id="rId22"/>
    <p:sldId id="297" r:id="rId23"/>
    <p:sldId id="299" r:id="rId24"/>
    <p:sldId id="457" r:id="rId25"/>
    <p:sldId id="496" r:id="rId26"/>
    <p:sldId id="302" r:id="rId27"/>
    <p:sldId id="323" r:id="rId28"/>
    <p:sldId id="593" r:id="rId29"/>
    <p:sldId id="324" r:id="rId30"/>
    <p:sldId id="325" r:id="rId31"/>
    <p:sldId id="327" r:id="rId32"/>
    <p:sldId id="594" r:id="rId33"/>
    <p:sldId id="301" r:id="rId34"/>
    <p:sldId id="386" r:id="rId35"/>
    <p:sldId id="387" r:id="rId36"/>
    <p:sldId id="497" r:id="rId37"/>
    <p:sldId id="630" r:id="rId38"/>
    <p:sldId id="474" r:id="rId39"/>
    <p:sldId id="288" r:id="rId40"/>
    <p:sldId id="306" r:id="rId41"/>
    <p:sldId id="498" r:id="rId42"/>
    <p:sldId id="433" r:id="rId43"/>
    <p:sldId id="376" r:id="rId44"/>
    <p:sldId id="436" r:id="rId45"/>
    <p:sldId id="378" r:id="rId46"/>
    <p:sldId id="379" r:id="rId47"/>
    <p:sldId id="380" r:id="rId48"/>
    <p:sldId id="381" r:id="rId49"/>
    <p:sldId id="382" r:id="rId50"/>
    <p:sldId id="458" r:id="rId51"/>
    <p:sldId id="383" r:id="rId52"/>
    <p:sldId id="384" r:id="rId53"/>
    <p:sldId id="385" r:id="rId54"/>
    <p:sldId id="595" r:id="rId55"/>
    <p:sldId id="518" r:id="rId56"/>
    <p:sldId id="519" r:id="rId57"/>
    <p:sldId id="520" r:id="rId58"/>
    <p:sldId id="536" r:id="rId59"/>
    <p:sldId id="521" r:id="rId60"/>
    <p:sldId id="522" r:id="rId61"/>
    <p:sldId id="523" r:id="rId62"/>
    <p:sldId id="537" r:id="rId63"/>
    <p:sldId id="524" r:id="rId64"/>
    <p:sldId id="603" r:id="rId65"/>
    <p:sldId id="604" r:id="rId66"/>
    <p:sldId id="525" r:id="rId67"/>
    <p:sldId id="585" r:id="rId68"/>
    <p:sldId id="526" r:id="rId69"/>
    <p:sldId id="586" r:id="rId70"/>
    <p:sldId id="601" r:id="rId71"/>
    <p:sldId id="605" r:id="rId72"/>
    <p:sldId id="633" r:id="rId73"/>
    <p:sldId id="538" r:id="rId74"/>
    <p:sldId id="539" r:id="rId75"/>
    <p:sldId id="540" r:id="rId76"/>
    <p:sldId id="541" r:id="rId77"/>
    <p:sldId id="588" r:id="rId78"/>
    <p:sldId id="587" r:id="rId79"/>
    <p:sldId id="542" r:id="rId80"/>
    <p:sldId id="591" r:id="rId81"/>
    <p:sldId id="543" r:id="rId82"/>
    <p:sldId id="589" r:id="rId83"/>
    <p:sldId id="544" r:id="rId84"/>
    <p:sldId id="545" r:id="rId85"/>
    <p:sldId id="606" r:id="rId86"/>
    <p:sldId id="527" r:id="rId87"/>
    <p:sldId id="608" r:id="rId88"/>
    <p:sldId id="607" r:id="rId89"/>
    <p:sldId id="609" r:id="rId90"/>
    <p:sldId id="528" r:id="rId91"/>
    <p:sldId id="547" r:id="rId92"/>
    <p:sldId id="610" r:id="rId93"/>
    <p:sldId id="636" r:id="rId94"/>
    <p:sldId id="529" r:id="rId95"/>
    <p:sldId id="530" r:id="rId96"/>
    <p:sldId id="612" r:id="rId97"/>
    <p:sldId id="613" r:id="rId98"/>
    <p:sldId id="634" r:id="rId99"/>
    <p:sldId id="531" r:id="rId100"/>
    <p:sldId id="532" r:id="rId101"/>
    <p:sldId id="549" r:id="rId102"/>
    <p:sldId id="550" r:id="rId103"/>
    <p:sldId id="551" r:id="rId104"/>
    <p:sldId id="614" r:id="rId105"/>
    <p:sldId id="552" r:id="rId106"/>
    <p:sldId id="553" r:id="rId107"/>
    <p:sldId id="554" r:id="rId108"/>
    <p:sldId id="555" r:id="rId109"/>
    <p:sldId id="556" r:id="rId110"/>
    <p:sldId id="635" r:id="rId111"/>
    <p:sldId id="557" r:id="rId112"/>
    <p:sldId id="558" r:id="rId113"/>
    <p:sldId id="559" r:id="rId114"/>
    <p:sldId id="560" r:id="rId115"/>
    <p:sldId id="615" r:id="rId116"/>
    <p:sldId id="631" r:id="rId117"/>
    <p:sldId id="632" r:id="rId118"/>
    <p:sldId id="616" r:id="rId119"/>
    <p:sldId id="617" r:id="rId120"/>
    <p:sldId id="533" r:id="rId121"/>
    <p:sldId id="618" r:id="rId122"/>
    <p:sldId id="534" r:id="rId123"/>
    <p:sldId id="535" r:id="rId124"/>
    <p:sldId id="619" r:id="rId125"/>
    <p:sldId id="620" r:id="rId126"/>
    <p:sldId id="621" r:id="rId127"/>
    <p:sldId id="622" r:id="rId128"/>
    <p:sldId id="623" r:id="rId129"/>
    <p:sldId id="624" r:id="rId130"/>
    <p:sldId id="625" r:id="rId131"/>
    <p:sldId id="626" r:id="rId132"/>
    <p:sldId id="627" r:id="rId133"/>
    <p:sldId id="628" r:id="rId134"/>
    <p:sldId id="629" r:id="rId135"/>
    <p:sldId id="441" r:id="rId136"/>
    <p:sldId id="442" r:id="rId137"/>
    <p:sldId id="472" r:id="rId138"/>
    <p:sldId id="443" r:id="rId139"/>
    <p:sldId id="444" r:id="rId140"/>
    <p:sldId id="567" r:id="rId141"/>
    <p:sldId id="568" r:id="rId142"/>
    <p:sldId id="569" r:id="rId143"/>
    <p:sldId id="570" r:id="rId144"/>
    <p:sldId id="596" r:id="rId145"/>
    <p:sldId id="597" r:id="rId146"/>
    <p:sldId id="598" r:id="rId147"/>
    <p:sldId id="637" r:id="rId148"/>
    <p:sldId id="599" r:id="rId149"/>
    <p:sldId id="638" r:id="rId150"/>
    <p:sldId id="600" r:id="rId151"/>
    <p:sldId id="275" r:id="rId152"/>
    <p:sldId id="453" r:id="rId153"/>
  </p:sldIdLst>
  <p:sldSz cx="9144000" cy="6858000" type="screen4x3"/>
  <p:notesSz cx="6858000" cy="9979025"/>
  <p:defaultText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Başlık Bölümü" id="{779CC93D-E52E-4D84-901B-11D7331DD495}">
          <p14:sldIdLst>
            <p14:sldId id="259"/>
          </p14:sldIdLst>
        </p14:section>
        <p14:section name="Egitim İçeriği" id="{ABA716BF-3A5C-4ADB-94C9-CFEF84EBA240}">
          <p14:sldIdLst>
            <p14:sldId id="284"/>
            <p14:sldId id="262"/>
            <p14:sldId id="287"/>
          </p14:sldIdLst>
        </p14:section>
        <p14:section name="Eğiticinin tanıtılması" id="{1AFF4FBB-B934-49A6-9211-308E8A1B3D78}">
          <p14:sldIdLst>
            <p14:sldId id="454"/>
          </p14:sldIdLst>
        </p14:section>
        <p14:section name="Konu 1 Riskle ilgili kavramlar" id="{996707B4-2FBA-400F-A4D5-BA43F0675F14}">
          <p14:sldIdLst>
            <p14:sldId id="286"/>
            <p14:sldId id="483"/>
            <p14:sldId id="494"/>
            <p14:sldId id="482"/>
            <p14:sldId id="292"/>
            <p14:sldId id="330"/>
            <p14:sldId id="293"/>
            <p14:sldId id="294"/>
            <p14:sldId id="295"/>
            <p14:sldId id="296"/>
            <p14:sldId id="329"/>
            <p14:sldId id="331"/>
            <p14:sldId id="592"/>
            <p14:sldId id="456"/>
            <p14:sldId id="516"/>
            <p14:sldId id="298"/>
            <p14:sldId id="297"/>
            <p14:sldId id="299"/>
            <p14:sldId id="457"/>
            <p14:sldId id="496"/>
            <p14:sldId id="302"/>
            <p14:sldId id="323"/>
            <p14:sldId id="593"/>
            <p14:sldId id="324"/>
            <p14:sldId id="327"/>
            <p14:sldId id="325"/>
            <p14:sldId id="594"/>
            <p14:sldId id="301"/>
            <p14:sldId id="386"/>
            <p14:sldId id="387"/>
            <p14:sldId id="497"/>
            <p14:sldId id="630"/>
            <p14:sldId id="474"/>
          </p14:sldIdLst>
        </p14:section>
        <p14:section name="Konu 3 Kurumsal Risk Yönetimi" id="{999F861C-C816-4CD6-9B90-44EB0BB2428A}">
          <p14:sldIdLst>
            <p14:sldId id="288"/>
            <p14:sldId id="306"/>
            <p14:sldId id="498"/>
            <p14:sldId id="433"/>
            <p14:sldId id="376"/>
            <p14:sldId id="436"/>
            <p14:sldId id="378"/>
            <p14:sldId id="379"/>
            <p14:sldId id="380"/>
            <p14:sldId id="381"/>
            <p14:sldId id="382"/>
            <p14:sldId id="458"/>
            <p14:sldId id="383"/>
            <p14:sldId id="384"/>
            <p14:sldId id="385"/>
            <p14:sldId id="595"/>
            <p14:sldId id="518"/>
            <p14:sldId id="519"/>
            <p14:sldId id="520"/>
            <p14:sldId id="521"/>
            <p14:sldId id="522"/>
            <p14:sldId id="523"/>
            <p14:sldId id="536"/>
            <p14:sldId id="537"/>
            <p14:sldId id="524"/>
            <p14:sldId id="603"/>
            <p14:sldId id="604"/>
            <p14:sldId id="525"/>
            <p14:sldId id="585"/>
            <p14:sldId id="526"/>
            <p14:sldId id="586"/>
            <p14:sldId id="601"/>
            <p14:sldId id="605"/>
            <p14:sldId id="633"/>
            <p14:sldId id="538"/>
            <p14:sldId id="539"/>
            <p14:sldId id="540"/>
            <p14:sldId id="541"/>
            <p14:sldId id="588"/>
            <p14:sldId id="587"/>
            <p14:sldId id="542"/>
            <p14:sldId id="591"/>
            <p14:sldId id="543"/>
            <p14:sldId id="589"/>
            <p14:sldId id="544"/>
            <p14:sldId id="545"/>
            <p14:sldId id="606"/>
            <p14:sldId id="527"/>
            <p14:sldId id="607"/>
            <p14:sldId id="608"/>
            <p14:sldId id="609"/>
            <p14:sldId id="528"/>
            <p14:sldId id="547"/>
            <p14:sldId id="610"/>
            <p14:sldId id="611"/>
            <p14:sldId id="529"/>
            <p14:sldId id="530"/>
            <p14:sldId id="612"/>
            <p14:sldId id="613"/>
            <p14:sldId id="634"/>
            <p14:sldId id="531"/>
            <p14:sldId id="532"/>
            <p14:sldId id="549"/>
            <p14:sldId id="550"/>
            <p14:sldId id="551"/>
            <p14:sldId id="614"/>
            <p14:sldId id="552"/>
            <p14:sldId id="553"/>
            <p14:sldId id="554"/>
            <p14:sldId id="555"/>
            <p14:sldId id="556"/>
            <p14:sldId id="635"/>
            <p14:sldId id="557"/>
            <p14:sldId id="558"/>
            <p14:sldId id="559"/>
            <p14:sldId id="560"/>
            <p14:sldId id="615"/>
            <p14:sldId id="631"/>
            <p14:sldId id="632"/>
            <p14:sldId id="616"/>
            <p14:sldId id="617"/>
            <p14:sldId id="533"/>
            <p14:sldId id="618"/>
            <p14:sldId id="534"/>
            <p14:sldId id="535"/>
            <p14:sldId id="619"/>
            <p14:sldId id="620"/>
            <p14:sldId id="621"/>
            <p14:sldId id="622"/>
            <p14:sldId id="623"/>
            <p14:sldId id="624"/>
            <p14:sldId id="625"/>
            <p14:sldId id="626"/>
            <p14:sldId id="627"/>
            <p14:sldId id="628"/>
            <p14:sldId id="629"/>
          </p14:sldIdLst>
        </p14:section>
        <p14:section name="Konu 5 Kurumsal Risk Yönetiminin Uygulanması" id="{AF79E159-2F97-4FF3-9D21-8EE2CB5BB2E0}">
          <p14:sldIdLst>
            <p14:sldId id="441"/>
            <p14:sldId id="442"/>
            <p14:sldId id="472"/>
            <p14:sldId id="443"/>
            <p14:sldId id="444"/>
            <p14:sldId id="567"/>
            <p14:sldId id="568"/>
            <p14:sldId id="569"/>
            <p14:sldId id="570"/>
            <p14:sldId id="596"/>
            <p14:sldId id="597"/>
            <p14:sldId id="598"/>
            <p14:sldId id="599"/>
            <p14:sldId id="600"/>
          </p14:sldIdLst>
        </p14:section>
        <p14:section name="Sonuç ve Özet" id="{790CEF5B-569A-4C2F-BED5-750B08C0E5AD}">
          <p14:sldIdLst>
            <p14:sldId id="275"/>
            <p14:sldId id="453"/>
          </p14:sldIdLst>
        </p14:section>
        <p14:section name="Ek" id="{3F78B471-41DA-46F2-A8E4-97E471896AB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4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azar" initials="Y"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9ED6"/>
    <a:srgbClr val="003300"/>
  </p:clrMru>
  <p:extLst>
    <p:ext uri="{E76CE94A-603C-4142-B9EB-6D1370010A27}">
      <p14:discardImageEditData xmlns="" xmlns:p14="http://schemas.microsoft.com/office/powerpoint/2010/main" val="1"/>
    </p:ext>
    <p:ext uri="{D31A062A-798A-4329-ABDD-BBA856620510}">
      <p14:defaultImageDpi xmlns=""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667" autoAdjust="0"/>
    <p:restoredTop sz="87097" autoAdjust="0"/>
  </p:normalViewPr>
  <p:slideViewPr>
    <p:cSldViewPr>
      <p:cViewPr varScale="1">
        <p:scale>
          <a:sx n="59" d="100"/>
          <a:sy n="59" d="100"/>
        </p:scale>
        <p:origin x="-16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65" d="100"/>
          <a:sy n="65" d="100"/>
        </p:scale>
        <p:origin x="-3115" y="-91"/>
      </p:cViewPr>
      <p:guideLst>
        <p:guide orient="horz" pos="3143"/>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notesMaster" Target="notesMasters/notesMaster1.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plotArea>
      <c:layout/>
      <c:lineChart>
        <c:grouping val="stacked"/>
        <c:ser>
          <c:idx val="0"/>
          <c:order val="0"/>
          <c:tx>
            <c:strRef>
              <c:f>Sayfa1!$B$1</c:f>
              <c:strCache>
                <c:ptCount val="1"/>
                <c:pt idx="0">
                  <c:v>Sapma1</c:v>
                </c:pt>
              </c:strCache>
            </c:strRef>
          </c:tx>
          <c:marker>
            <c:symbol val="none"/>
          </c:marker>
          <c:cat>
            <c:strRef>
              <c:f>Sayfa1!$A$2:$A$5</c:f>
              <c:strCache>
                <c:ptCount val="4"/>
                <c:pt idx="0">
                  <c:v>.</c:v>
                </c:pt>
                <c:pt idx="1">
                  <c:v>.</c:v>
                </c:pt>
                <c:pt idx="2">
                  <c:v>.</c:v>
                </c:pt>
                <c:pt idx="3">
                  <c:v>.</c:v>
                </c:pt>
              </c:strCache>
            </c:strRef>
          </c:cat>
          <c:val>
            <c:numRef>
              <c:f>Sayfa1!$B$2:$B$5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A970-4B30-9594-5DA932DF8162}"/>
            </c:ext>
          </c:extLst>
        </c:ser>
        <c:ser>
          <c:idx val="1"/>
          <c:order val="1"/>
          <c:tx>
            <c:strRef>
              <c:f>Sayfa1!$C$1</c:f>
              <c:strCache>
                <c:ptCount val="1"/>
                <c:pt idx="0">
                  <c:v>Hedef</c:v>
                </c:pt>
              </c:strCache>
            </c:strRef>
          </c:tx>
          <c:marker>
            <c:symbol val="none"/>
          </c:marker>
          <c:cat>
            <c:strRef>
              <c:f>Sayfa1!$A$2:$A$5</c:f>
              <c:strCache>
                <c:ptCount val="4"/>
                <c:pt idx="0">
                  <c:v>.</c:v>
                </c:pt>
                <c:pt idx="1">
                  <c:v>.</c:v>
                </c:pt>
                <c:pt idx="2">
                  <c:v>.</c:v>
                </c:pt>
                <c:pt idx="3">
                  <c:v>.</c:v>
                </c:pt>
              </c:strCache>
            </c:strRef>
          </c:cat>
          <c:val>
            <c:numRef>
              <c:f>Sayfa1!$C$2:$C$5</c:f>
              <c:numCache>
                <c:formatCode>General</c:formatCode>
                <c:ptCount val="4"/>
                <c:pt idx="0">
                  <c:v>1</c:v>
                </c:pt>
                <c:pt idx="1">
                  <c:v>3</c:v>
                </c:pt>
                <c:pt idx="2">
                  <c:v>5</c:v>
                </c:pt>
                <c:pt idx="3">
                  <c:v>6</c:v>
                </c:pt>
              </c:numCache>
            </c:numRef>
          </c:val>
          <c:extLst xmlns:c16r2="http://schemas.microsoft.com/office/drawing/2015/06/chart">
            <c:ext xmlns:c16="http://schemas.microsoft.com/office/drawing/2014/chart" uri="{C3380CC4-5D6E-409C-BE32-E72D297353CC}">
              <c16:uniqueId val="{00000001-A970-4B30-9594-5DA932DF8162}"/>
            </c:ext>
          </c:extLst>
        </c:ser>
        <c:ser>
          <c:idx val="2"/>
          <c:order val="2"/>
          <c:tx>
            <c:strRef>
              <c:f>Sayfa1!$D$1</c:f>
              <c:strCache>
                <c:ptCount val="1"/>
                <c:pt idx="0">
                  <c:v>Sapma2</c:v>
                </c:pt>
              </c:strCache>
            </c:strRef>
          </c:tx>
          <c:marker>
            <c:symbol val="none"/>
          </c:marker>
          <c:cat>
            <c:strRef>
              <c:f>Sayfa1!$A$2:$A$5</c:f>
              <c:strCache>
                <c:ptCount val="4"/>
                <c:pt idx="0">
                  <c:v>.</c:v>
                </c:pt>
                <c:pt idx="1">
                  <c:v>.</c:v>
                </c:pt>
                <c:pt idx="2">
                  <c:v>.</c:v>
                </c:pt>
                <c:pt idx="3">
                  <c:v>.</c:v>
                </c:pt>
              </c:strCache>
            </c:strRef>
          </c:cat>
          <c:val>
            <c:numRef>
              <c:f>Sayfa1!$D$2:$D$5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A970-4B30-9594-5DA932DF8162}"/>
            </c:ext>
          </c:extLst>
        </c:ser>
        <c:marker val="1"/>
        <c:axId val="144607488"/>
        <c:axId val="144613376"/>
      </c:lineChart>
      <c:catAx>
        <c:axId val="144607488"/>
        <c:scaling>
          <c:orientation val="minMax"/>
        </c:scaling>
        <c:axPos val="b"/>
        <c:numFmt formatCode="General" sourceLinked="0"/>
        <c:tickLblPos val="nextTo"/>
        <c:crossAx val="144613376"/>
        <c:crosses val="autoZero"/>
        <c:auto val="1"/>
        <c:lblAlgn val="ctr"/>
        <c:lblOffset val="100"/>
      </c:catAx>
      <c:valAx>
        <c:axId val="144613376"/>
        <c:scaling>
          <c:orientation val="minMax"/>
        </c:scaling>
        <c:axPos val="l"/>
        <c:majorGridlines/>
        <c:numFmt formatCode="General" sourceLinked="1"/>
        <c:tickLblPos val="nextTo"/>
        <c:crossAx val="144607488"/>
        <c:crosses val="autoZero"/>
        <c:crossBetween val="between"/>
      </c:valAx>
    </c:plotArea>
    <c:legend>
      <c:legendPos val="r"/>
      <c:layout>
        <c:manualLayout>
          <c:xMode val="edge"/>
          <c:yMode val="edge"/>
          <c:x val="0.86115463543642135"/>
          <c:y val="0.18776725066723915"/>
          <c:w val="0.12668196509455484"/>
          <c:h val="0.67368451309027877"/>
        </c:manualLayout>
      </c:layout>
    </c:legend>
    <c:plotVisOnly val="1"/>
    <c:dispBlanksAs val="zero"/>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tr-TR"/>
    </a:p>
  </c:txPr>
  <c:externalData r:id="rId1"/>
</c:chartSpace>
</file>

<file path=ppt/diagrams/_rels/data2.xml.rels><?xml version="1.0" encoding="UTF-8" standalone="yes"?>
<Relationships xmlns="http://schemas.openxmlformats.org/package/2006/relationships"><Relationship Id="rId1" Type="http://schemas.openxmlformats.org/officeDocument/2006/relationships/image" Target="../media/image21.jpeg"/></Relationships>
</file>

<file path=ppt/diagrams/_rels/data24.xml.rels><?xml version="1.0" encoding="UTF-8" standalone="yes"?>
<Relationships xmlns="http://schemas.openxmlformats.org/package/2006/relationships"><Relationship Id="rId1" Type="http://schemas.openxmlformats.org/officeDocument/2006/relationships/image" Target="../media/image82.png"/></Relationships>
</file>

<file path=ppt/diagrams/_rels/data25.xml.rels><?xml version="1.0" encoding="UTF-8" standalone="yes"?>
<Relationships xmlns="http://schemas.openxmlformats.org/package/2006/relationships"><Relationship Id="rId1" Type="http://schemas.openxmlformats.org/officeDocument/2006/relationships/image" Target="../media/image82.png"/></Relationships>
</file>

<file path=ppt/diagrams/_rels/data26.xml.rels><?xml version="1.0" encoding="UTF-8" standalone="yes"?>
<Relationships xmlns="http://schemas.openxmlformats.org/package/2006/relationships"><Relationship Id="rId1" Type="http://schemas.openxmlformats.org/officeDocument/2006/relationships/image" Target="../media/image82.png"/></Relationships>
</file>

<file path=ppt/diagrams/_rels/data27.xml.rels><?xml version="1.0" encoding="UTF-8" standalone="yes"?>
<Relationships xmlns="http://schemas.openxmlformats.org/package/2006/relationships"><Relationship Id="rId1" Type="http://schemas.openxmlformats.org/officeDocument/2006/relationships/image" Target="../media/image8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82ADC-A85A-4799-8519-B87A6AAC2A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5F160F12-43D2-4A9D-A660-D5C75DF31DBE}">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400" dirty="0" smtClean="0">
              <a:latin typeface="Arial" pitchFamily="34" charset="0"/>
              <a:cs typeface="Arial" pitchFamily="34" charset="0"/>
            </a:rPr>
            <a:t>Hedef</a:t>
          </a:r>
          <a:endParaRPr lang="tr-TR" sz="2400" dirty="0">
            <a:latin typeface="Arial" pitchFamily="34" charset="0"/>
            <a:cs typeface="Arial" pitchFamily="34" charset="0"/>
          </a:endParaRPr>
        </a:p>
      </dgm:t>
    </dgm:pt>
    <dgm:pt modelId="{05A3D23C-93F6-44C4-AA12-B4E5413277A6}" type="parTrans" cxnId="{EF52A80E-7E62-4F1D-B2C2-A722EC43138C}">
      <dgm:prSet/>
      <dgm:spPr/>
      <dgm:t>
        <a:bodyPr/>
        <a:lstStyle/>
        <a:p>
          <a:endParaRPr lang="tr-TR"/>
        </a:p>
      </dgm:t>
    </dgm:pt>
    <dgm:pt modelId="{9D216EC6-1F72-465B-A839-5526E93ECC87}" type="sibTrans" cxnId="{EF52A80E-7E62-4F1D-B2C2-A722EC43138C}">
      <dgm:prSet/>
      <dgm:spPr/>
      <dgm:t>
        <a:bodyPr/>
        <a:lstStyle/>
        <a:p>
          <a:endParaRPr lang="tr-TR"/>
        </a:p>
      </dgm:t>
    </dgm:pt>
    <dgm:pt modelId="{CCF36B87-F0B7-4C31-93EB-E12A12C10817}">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400" dirty="0">
              <a:latin typeface="Arial" pitchFamily="34" charset="0"/>
              <a:cs typeface="Arial" pitchFamily="34" charset="0"/>
            </a:rPr>
            <a:t>Gelecekte Olacak </a:t>
          </a:r>
          <a:r>
            <a:rPr lang="tr-TR" sz="2400" dirty="0" smtClean="0">
              <a:latin typeface="Arial" pitchFamily="34" charset="0"/>
              <a:cs typeface="Arial" pitchFamily="34" charset="0"/>
            </a:rPr>
            <a:t>Olaylar</a:t>
          </a:r>
          <a:endParaRPr lang="tr-TR" sz="2400" dirty="0">
            <a:latin typeface="Arial" pitchFamily="34" charset="0"/>
            <a:cs typeface="Arial" pitchFamily="34" charset="0"/>
          </a:endParaRPr>
        </a:p>
      </dgm:t>
    </dgm:pt>
    <dgm:pt modelId="{801C2B9F-D9FD-4AEB-B9AC-E09C9603C3B4}" type="parTrans" cxnId="{55B29F16-CA77-4A10-B7BC-7A5D901C21E4}">
      <dgm:prSet/>
      <dgm:spPr/>
      <dgm:t>
        <a:bodyPr/>
        <a:lstStyle/>
        <a:p>
          <a:endParaRPr lang="tr-TR"/>
        </a:p>
      </dgm:t>
    </dgm:pt>
    <dgm:pt modelId="{02DDEB60-720F-4113-8559-13230DD1F16B}" type="sibTrans" cxnId="{55B29F16-CA77-4A10-B7BC-7A5D901C21E4}">
      <dgm:prSet/>
      <dgm:spPr/>
      <dgm:t>
        <a:bodyPr/>
        <a:lstStyle/>
        <a:p>
          <a:endParaRPr lang="tr-TR"/>
        </a:p>
      </dgm:t>
    </dgm:pt>
    <dgm:pt modelId="{67668444-E351-4CF6-848B-DFCCC513A8F8}">
      <dgm:prSet phldrT="[Metin]" custT="1"/>
      <dgm:spPr/>
      <dgm:t>
        <a:bodyPr/>
        <a:lstStyle/>
        <a:p>
          <a:r>
            <a:rPr lang="tr-TR" sz="2400" dirty="0">
              <a:latin typeface="Arial" pitchFamily="34" charset="0"/>
              <a:cs typeface="Arial" pitchFamily="34" charset="0"/>
            </a:rPr>
            <a:t>Olasılık</a:t>
          </a:r>
        </a:p>
      </dgm:t>
    </dgm:pt>
    <dgm:pt modelId="{B7B0FA05-8DBA-4031-94C8-E8928CF06AA1}" type="parTrans" cxnId="{3D27089E-D90F-45F3-80C5-46BC03E21ADE}">
      <dgm:prSet/>
      <dgm:spPr/>
      <dgm:t>
        <a:bodyPr/>
        <a:lstStyle/>
        <a:p>
          <a:endParaRPr lang="tr-TR"/>
        </a:p>
      </dgm:t>
    </dgm:pt>
    <dgm:pt modelId="{2D37B9C9-A44D-4841-97EE-7D33B2F5C661}" type="sibTrans" cxnId="{3D27089E-D90F-45F3-80C5-46BC03E21ADE}">
      <dgm:prSet/>
      <dgm:spPr/>
      <dgm:t>
        <a:bodyPr/>
        <a:lstStyle/>
        <a:p>
          <a:endParaRPr lang="tr-TR"/>
        </a:p>
      </dgm:t>
    </dgm:pt>
    <dgm:pt modelId="{49BAEE7E-A261-47F3-BBB1-460BA820F452}">
      <dgm:prSet phldrT="[Metin]" custT="1"/>
      <dgm:spPr/>
      <dgm:t>
        <a:bodyPr/>
        <a:lstStyle/>
        <a:p>
          <a:r>
            <a:rPr lang="tr-TR" sz="2400" dirty="0">
              <a:latin typeface="Arial" pitchFamily="34" charset="0"/>
              <a:cs typeface="Arial" pitchFamily="34" charset="0"/>
            </a:rPr>
            <a:t>Etki</a:t>
          </a:r>
        </a:p>
      </dgm:t>
    </dgm:pt>
    <dgm:pt modelId="{116577F9-7DE1-4C5D-AED5-190C629D9742}" type="parTrans" cxnId="{AD6449E6-E824-47D7-8509-4DA63B7D6457}">
      <dgm:prSet/>
      <dgm:spPr/>
      <dgm:t>
        <a:bodyPr/>
        <a:lstStyle/>
        <a:p>
          <a:endParaRPr lang="tr-TR"/>
        </a:p>
      </dgm:t>
    </dgm:pt>
    <dgm:pt modelId="{75DDC390-512D-4A67-9265-874656BDA375}" type="sibTrans" cxnId="{AD6449E6-E824-47D7-8509-4DA63B7D6457}">
      <dgm:prSet/>
      <dgm:spPr/>
      <dgm:t>
        <a:bodyPr/>
        <a:lstStyle/>
        <a:p>
          <a:endParaRPr lang="tr-TR"/>
        </a:p>
      </dgm:t>
    </dgm:pt>
    <dgm:pt modelId="{3E43BB45-BBAB-4F05-827B-9D266A660027}">
      <dgm:prSet phldrT="[Metin]" custT="1"/>
      <dgm:spPr/>
      <dgm:t>
        <a:bodyPr/>
        <a:lstStyle/>
        <a:p>
          <a:r>
            <a:rPr lang="tr-TR" sz="2400" dirty="0">
              <a:latin typeface="Arial" pitchFamily="34" charset="0"/>
              <a:cs typeface="Arial" pitchFamily="34" charset="0"/>
            </a:rPr>
            <a:t>Kayıp veya Getiri </a:t>
          </a:r>
        </a:p>
      </dgm:t>
    </dgm:pt>
    <dgm:pt modelId="{AB254833-FF2D-4C57-9480-BF0B18CEB3B1}" type="parTrans" cxnId="{1BC5FB7C-6A2F-44D9-87D4-EE49A9345B00}">
      <dgm:prSet/>
      <dgm:spPr/>
      <dgm:t>
        <a:bodyPr/>
        <a:lstStyle/>
        <a:p>
          <a:endParaRPr lang="tr-TR"/>
        </a:p>
      </dgm:t>
    </dgm:pt>
    <dgm:pt modelId="{5058A4F1-99CE-4A61-ADB9-CD72F95735BA}" type="sibTrans" cxnId="{1BC5FB7C-6A2F-44D9-87D4-EE49A9345B00}">
      <dgm:prSet/>
      <dgm:spPr/>
      <dgm:t>
        <a:bodyPr/>
        <a:lstStyle/>
        <a:p>
          <a:endParaRPr lang="tr-TR"/>
        </a:p>
      </dgm:t>
    </dgm:pt>
    <dgm:pt modelId="{364CCA7D-8BBB-4D47-A8D6-F84FBA0EEB7C}" type="pres">
      <dgm:prSet presAssocID="{8B782ADC-A85A-4799-8519-B87A6AAC2A5A}" presName="linear" presStyleCnt="0">
        <dgm:presLayoutVars>
          <dgm:dir/>
          <dgm:animLvl val="lvl"/>
          <dgm:resizeHandles val="exact"/>
        </dgm:presLayoutVars>
      </dgm:prSet>
      <dgm:spPr/>
      <dgm:t>
        <a:bodyPr/>
        <a:lstStyle/>
        <a:p>
          <a:endParaRPr lang="tr-TR"/>
        </a:p>
      </dgm:t>
    </dgm:pt>
    <dgm:pt modelId="{E4FDA08A-A8C8-4A19-B341-334D81C257A2}" type="pres">
      <dgm:prSet presAssocID="{5F160F12-43D2-4A9D-A660-D5C75DF31DBE}" presName="parentLin" presStyleCnt="0"/>
      <dgm:spPr/>
    </dgm:pt>
    <dgm:pt modelId="{648B32FC-4CE4-4AC0-8FFE-BC9274F818D5}" type="pres">
      <dgm:prSet presAssocID="{5F160F12-43D2-4A9D-A660-D5C75DF31DBE}" presName="parentLeftMargin" presStyleLbl="node1" presStyleIdx="0" presStyleCnt="5"/>
      <dgm:spPr/>
      <dgm:t>
        <a:bodyPr/>
        <a:lstStyle/>
        <a:p>
          <a:endParaRPr lang="tr-TR"/>
        </a:p>
      </dgm:t>
    </dgm:pt>
    <dgm:pt modelId="{F78C46AE-0A59-4460-9637-EDE0B1930CAF}" type="pres">
      <dgm:prSet presAssocID="{5F160F12-43D2-4A9D-A660-D5C75DF31DBE}" presName="parentText" presStyleLbl="node1" presStyleIdx="0" presStyleCnt="5" custLinFactNeighborY="-9274">
        <dgm:presLayoutVars>
          <dgm:chMax val="0"/>
          <dgm:bulletEnabled val="1"/>
        </dgm:presLayoutVars>
      </dgm:prSet>
      <dgm:spPr/>
      <dgm:t>
        <a:bodyPr/>
        <a:lstStyle/>
        <a:p>
          <a:endParaRPr lang="tr-TR"/>
        </a:p>
      </dgm:t>
    </dgm:pt>
    <dgm:pt modelId="{7C3A80E6-CF8C-4011-8175-E142AEEFFBB9}" type="pres">
      <dgm:prSet presAssocID="{5F160F12-43D2-4A9D-A660-D5C75DF31DBE}" presName="negativeSpace" presStyleCnt="0"/>
      <dgm:spPr/>
    </dgm:pt>
    <dgm:pt modelId="{96B7905A-A7F5-48D3-8412-04CF34BFD93F}" type="pres">
      <dgm:prSet presAssocID="{5F160F12-43D2-4A9D-A660-D5C75DF31DBE}" presName="childText" presStyleLbl="conFgAcc1" presStyleIdx="0" presStyleCnt="5">
        <dgm:presLayoutVars>
          <dgm:bulletEnabled val="1"/>
        </dgm:presLayoutVars>
      </dgm:prSet>
      <dgm:spPr/>
    </dgm:pt>
    <dgm:pt modelId="{CE785138-A096-4C9C-85E6-9CFC878011AA}" type="pres">
      <dgm:prSet presAssocID="{9D216EC6-1F72-465B-A839-5526E93ECC87}" presName="spaceBetweenRectangles" presStyleCnt="0"/>
      <dgm:spPr/>
    </dgm:pt>
    <dgm:pt modelId="{7365A517-8D6D-4C0E-9FDA-0B18D6CC9E36}" type="pres">
      <dgm:prSet presAssocID="{CCF36B87-F0B7-4C31-93EB-E12A12C10817}" presName="parentLin" presStyleCnt="0"/>
      <dgm:spPr/>
    </dgm:pt>
    <dgm:pt modelId="{1BACE920-7E0E-461F-9972-E61B0AE5EC2F}" type="pres">
      <dgm:prSet presAssocID="{CCF36B87-F0B7-4C31-93EB-E12A12C10817}" presName="parentLeftMargin" presStyleLbl="node1" presStyleIdx="0" presStyleCnt="5"/>
      <dgm:spPr/>
      <dgm:t>
        <a:bodyPr/>
        <a:lstStyle/>
        <a:p>
          <a:endParaRPr lang="tr-TR"/>
        </a:p>
      </dgm:t>
    </dgm:pt>
    <dgm:pt modelId="{4ECCD204-8F67-49D2-8759-E6AE11DA7593}" type="pres">
      <dgm:prSet presAssocID="{CCF36B87-F0B7-4C31-93EB-E12A12C10817}" presName="parentText" presStyleLbl="node1" presStyleIdx="1" presStyleCnt="5" custScaleY="136449">
        <dgm:presLayoutVars>
          <dgm:chMax val="0"/>
          <dgm:bulletEnabled val="1"/>
        </dgm:presLayoutVars>
      </dgm:prSet>
      <dgm:spPr/>
      <dgm:t>
        <a:bodyPr/>
        <a:lstStyle/>
        <a:p>
          <a:endParaRPr lang="tr-TR"/>
        </a:p>
      </dgm:t>
    </dgm:pt>
    <dgm:pt modelId="{A5B3317A-B78F-4D1C-943C-75F3D18E459A}" type="pres">
      <dgm:prSet presAssocID="{CCF36B87-F0B7-4C31-93EB-E12A12C10817}" presName="negativeSpace" presStyleCnt="0"/>
      <dgm:spPr/>
    </dgm:pt>
    <dgm:pt modelId="{087D7FE1-39BA-4EBC-B26A-43F6E956DD5D}" type="pres">
      <dgm:prSet presAssocID="{CCF36B87-F0B7-4C31-93EB-E12A12C10817}" presName="childText" presStyleLbl="conFgAcc1" presStyleIdx="1" presStyleCnt="5">
        <dgm:presLayoutVars>
          <dgm:bulletEnabled val="1"/>
        </dgm:presLayoutVars>
      </dgm:prSet>
      <dgm:spPr/>
    </dgm:pt>
    <dgm:pt modelId="{5DA2671E-82A1-4D00-8532-1C6C3C04430F}" type="pres">
      <dgm:prSet presAssocID="{02DDEB60-720F-4113-8559-13230DD1F16B}" presName="spaceBetweenRectangles" presStyleCnt="0"/>
      <dgm:spPr/>
    </dgm:pt>
    <dgm:pt modelId="{6CABB466-DA32-4048-A478-645B182E56FD}" type="pres">
      <dgm:prSet presAssocID="{67668444-E351-4CF6-848B-DFCCC513A8F8}" presName="parentLin" presStyleCnt="0"/>
      <dgm:spPr/>
    </dgm:pt>
    <dgm:pt modelId="{8BD81F25-77FC-4C7F-BA79-10AD4059CE5A}" type="pres">
      <dgm:prSet presAssocID="{67668444-E351-4CF6-848B-DFCCC513A8F8}" presName="parentLeftMargin" presStyleLbl="node1" presStyleIdx="1" presStyleCnt="5"/>
      <dgm:spPr/>
      <dgm:t>
        <a:bodyPr/>
        <a:lstStyle/>
        <a:p>
          <a:endParaRPr lang="tr-TR"/>
        </a:p>
      </dgm:t>
    </dgm:pt>
    <dgm:pt modelId="{81BCB23E-1697-4D55-8F81-99B567E86781}" type="pres">
      <dgm:prSet presAssocID="{67668444-E351-4CF6-848B-DFCCC513A8F8}" presName="parentText" presStyleLbl="node1" presStyleIdx="2" presStyleCnt="5">
        <dgm:presLayoutVars>
          <dgm:chMax val="0"/>
          <dgm:bulletEnabled val="1"/>
        </dgm:presLayoutVars>
      </dgm:prSet>
      <dgm:spPr/>
      <dgm:t>
        <a:bodyPr/>
        <a:lstStyle/>
        <a:p>
          <a:endParaRPr lang="tr-TR"/>
        </a:p>
      </dgm:t>
    </dgm:pt>
    <dgm:pt modelId="{6F9291DE-D068-44C8-BE0E-B9F7620CB555}" type="pres">
      <dgm:prSet presAssocID="{67668444-E351-4CF6-848B-DFCCC513A8F8}" presName="negativeSpace" presStyleCnt="0"/>
      <dgm:spPr/>
    </dgm:pt>
    <dgm:pt modelId="{D7B40D72-F371-429B-AD7A-EE619A6A01DC}" type="pres">
      <dgm:prSet presAssocID="{67668444-E351-4CF6-848B-DFCCC513A8F8}" presName="childText" presStyleLbl="conFgAcc1" presStyleIdx="2" presStyleCnt="5">
        <dgm:presLayoutVars>
          <dgm:bulletEnabled val="1"/>
        </dgm:presLayoutVars>
      </dgm:prSet>
      <dgm:spPr/>
    </dgm:pt>
    <dgm:pt modelId="{8B4EF380-49F4-4E39-8371-E35E190A6532}" type="pres">
      <dgm:prSet presAssocID="{2D37B9C9-A44D-4841-97EE-7D33B2F5C661}" presName="spaceBetweenRectangles" presStyleCnt="0"/>
      <dgm:spPr/>
    </dgm:pt>
    <dgm:pt modelId="{4A88D43D-B64A-4BA5-A326-EB520101248F}" type="pres">
      <dgm:prSet presAssocID="{49BAEE7E-A261-47F3-BBB1-460BA820F452}" presName="parentLin" presStyleCnt="0"/>
      <dgm:spPr/>
    </dgm:pt>
    <dgm:pt modelId="{B6647A6A-1EBD-4AA0-BB59-77389F7C2BA7}" type="pres">
      <dgm:prSet presAssocID="{49BAEE7E-A261-47F3-BBB1-460BA820F452}" presName="parentLeftMargin" presStyleLbl="node1" presStyleIdx="2" presStyleCnt="5"/>
      <dgm:spPr/>
      <dgm:t>
        <a:bodyPr/>
        <a:lstStyle/>
        <a:p>
          <a:endParaRPr lang="tr-TR"/>
        </a:p>
      </dgm:t>
    </dgm:pt>
    <dgm:pt modelId="{ACBEF899-5FE6-4EEB-8E18-8CD897FC8DAF}" type="pres">
      <dgm:prSet presAssocID="{49BAEE7E-A261-47F3-BBB1-460BA820F452}" presName="parentText" presStyleLbl="node1" presStyleIdx="3" presStyleCnt="5">
        <dgm:presLayoutVars>
          <dgm:chMax val="0"/>
          <dgm:bulletEnabled val="1"/>
        </dgm:presLayoutVars>
      </dgm:prSet>
      <dgm:spPr/>
      <dgm:t>
        <a:bodyPr/>
        <a:lstStyle/>
        <a:p>
          <a:endParaRPr lang="tr-TR"/>
        </a:p>
      </dgm:t>
    </dgm:pt>
    <dgm:pt modelId="{6D857289-07B8-4AA7-B9FE-44390BC56AEA}" type="pres">
      <dgm:prSet presAssocID="{49BAEE7E-A261-47F3-BBB1-460BA820F452}" presName="negativeSpace" presStyleCnt="0"/>
      <dgm:spPr/>
    </dgm:pt>
    <dgm:pt modelId="{7E1669D0-5AE6-4005-9F82-F60B46FCD973}" type="pres">
      <dgm:prSet presAssocID="{49BAEE7E-A261-47F3-BBB1-460BA820F452}" presName="childText" presStyleLbl="conFgAcc1" presStyleIdx="3" presStyleCnt="5">
        <dgm:presLayoutVars>
          <dgm:bulletEnabled val="1"/>
        </dgm:presLayoutVars>
      </dgm:prSet>
      <dgm:spPr/>
    </dgm:pt>
    <dgm:pt modelId="{6A9AF53B-73EA-4EB3-BF48-AC4B1FA257FC}" type="pres">
      <dgm:prSet presAssocID="{75DDC390-512D-4A67-9265-874656BDA375}" presName="spaceBetweenRectangles" presStyleCnt="0"/>
      <dgm:spPr/>
    </dgm:pt>
    <dgm:pt modelId="{D8E67D9B-E50E-445F-BCF7-887712C1A6C4}" type="pres">
      <dgm:prSet presAssocID="{3E43BB45-BBAB-4F05-827B-9D266A660027}" presName="parentLin" presStyleCnt="0"/>
      <dgm:spPr/>
    </dgm:pt>
    <dgm:pt modelId="{C57B1A63-0A61-4D3F-8141-7EE2C52BC6FA}" type="pres">
      <dgm:prSet presAssocID="{3E43BB45-BBAB-4F05-827B-9D266A660027}" presName="parentLeftMargin" presStyleLbl="node1" presStyleIdx="3" presStyleCnt="5"/>
      <dgm:spPr/>
      <dgm:t>
        <a:bodyPr/>
        <a:lstStyle/>
        <a:p>
          <a:endParaRPr lang="tr-TR"/>
        </a:p>
      </dgm:t>
    </dgm:pt>
    <dgm:pt modelId="{BD995893-2C0A-4896-8D34-C7B4320C8ABB}" type="pres">
      <dgm:prSet presAssocID="{3E43BB45-BBAB-4F05-827B-9D266A660027}" presName="parentText" presStyleLbl="node1" presStyleIdx="4" presStyleCnt="5">
        <dgm:presLayoutVars>
          <dgm:chMax val="0"/>
          <dgm:bulletEnabled val="1"/>
        </dgm:presLayoutVars>
      </dgm:prSet>
      <dgm:spPr/>
      <dgm:t>
        <a:bodyPr/>
        <a:lstStyle/>
        <a:p>
          <a:endParaRPr lang="tr-TR"/>
        </a:p>
      </dgm:t>
    </dgm:pt>
    <dgm:pt modelId="{AD7CB78D-1F7E-45C8-943D-714449388E17}" type="pres">
      <dgm:prSet presAssocID="{3E43BB45-BBAB-4F05-827B-9D266A660027}" presName="negativeSpace" presStyleCnt="0"/>
      <dgm:spPr/>
    </dgm:pt>
    <dgm:pt modelId="{197E1E1E-D0FE-4C15-A02F-980DD7882A7C}" type="pres">
      <dgm:prSet presAssocID="{3E43BB45-BBAB-4F05-827B-9D266A660027}" presName="childText" presStyleLbl="conFgAcc1" presStyleIdx="4" presStyleCnt="5">
        <dgm:presLayoutVars>
          <dgm:bulletEnabled val="1"/>
        </dgm:presLayoutVars>
      </dgm:prSet>
      <dgm:spPr/>
    </dgm:pt>
  </dgm:ptLst>
  <dgm:cxnLst>
    <dgm:cxn modelId="{D7F28A5A-4180-420E-A833-ECF0BC49AAD8}" type="presOf" srcId="{CCF36B87-F0B7-4C31-93EB-E12A12C10817}" destId="{4ECCD204-8F67-49D2-8759-E6AE11DA7593}" srcOrd="1" destOrd="0" presId="urn:microsoft.com/office/officeart/2005/8/layout/list1"/>
    <dgm:cxn modelId="{EF680925-9C63-4C55-AB0B-519968F9E3B5}" type="presOf" srcId="{49BAEE7E-A261-47F3-BBB1-460BA820F452}" destId="{ACBEF899-5FE6-4EEB-8E18-8CD897FC8DAF}" srcOrd="1" destOrd="0" presId="urn:microsoft.com/office/officeart/2005/8/layout/list1"/>
    <dgm:cxn modelId="{FBA625AC-5183-4FC6-A8A1-18B0ECA742CD}" type="presOf" srcId="{CCF36B87-F0B7-4C31-93EB-E12A12C10817}" destId="{1BACE920-7E0E-461F-9972-E61B0AE5EC2F}" srcOrd="0" destOrd="0" presId="urn:microsoft.com/office/officeart/2005/8/layout/list1"/>
    <dgm:cxn modelId="{5A5DFE0D-7BB3-4834-B662-E8C14C1F9EF6}" type="presOf" srcId="{49BAEE7E-A261-47F3-BBB1-460BA820F452}" destId="{B6647A6A-1EBD-4AA0-BB59-77389F7C2BA7}" srcOrd="0" destOrd="0" presId="urn:microsoft.com/office/officeart/2005/8/layout/list1"/>
    <dgm:cxn modelId="{1BC5FB7C-6A2F-44D9-87D4-EE49A9345B00}" srcId="{8B782ADC-A85A-4799-8519-B87A6AAC2A5A}" destId="{3E43BB45-BBAB-4F05-827B-9D266A660027}" srcOrd="4" destOrd="0" parTransId="{AB254833-FF2D-4C57-9480-BF0B18CEB3B1}" sibTransId="{5058A4F1-99CE-4A61-ADB9-CD72F95735BA}"/>
    <dgm:cxn modelId="{4D84A71D-1908-4833-A310-EA0393A64FF0}" type="presOf" srcId="{5F160F12-43D2-4A9D-A660-D5C75DF31DBE}" destId="{F78C46AE-0A59-4460-9637-EDE0B1930CAF}" srcOrd="1" destOrd="0" presId="urn:microsoft.com/office/officeart/2005/8/layout/list1"/>
    <dgm:cxn modelId="{02468636-2D9B-4DD8-A9F5-25DEF6C2681C}" type="presOf" srcId="{8B782ADC-A85A-4799-8519-B87A6AAC2A5A}" destId="{364CCA7D-8BBB-4D47-A8D6-F84FBA0EEB7C}" srcOrd="0" destOrd="0" presId="urn:microsoft.com/office/officeart/2005/8/layout/list1"/>
    <dgm:cxn modelId="{06C4AE45-FE23-4CA6-B846-BB245316E1F4}" type="presOf" srcId="{3E43BB45-BBAB-4F05-827B-9D266A660027}" destId="{BD995893-2C0A-4896-8D34-C7B4320C8ABB}" srcOrd="1" destOrd="0" presId="urn:microsoft.com/office/officeart/2005/8/layout/list1"/>
    <dgm:cxn modelId="{EF52A80E-7E62-4F1D-B2C2-A722EC43138C}" srcId="{8B782ADC-A85A-4799-8519-B87A6AAC2A5A}" destId="{5F160F12-43D2-4A9D-A660-D5C75DF31DBE}" srcOrd="0" destOrd="0" parTransId="{05A3D23C-93F6-44C4-AA12-B4E5413277A6}" sibTransId="{9D216EC6-1F72-465B-A839-5526E93ECC87}"/>
    <dgm:cxn modelId="{55B29F16-CA77-4A10-B7BC-7A5D901C21E4}" srcId="{8B782ADC-A85A-4799-8519-B87A6AAC2A5A}" destId="{CCF36B87-F0B7-4C31-93EB-E12A12C10817}" srcOrd="1" destOrd="0" parTransId="{801C2B9F-D9FD-4AEB-B9AC-E09C9603C3B4}" sibTransId="{02DDEB60-720F-4113-8559-13230DD1F16B}"/>
    <dgm:cxn modelId="{3D27089E-D90F-45F3-80C5-46BC03E21ADE}" srcId="{8B782ADC-A85A-4799-8519-B87A6AAC2A5A}" destId="{67668444-E351-4CF6-848B-DFCCC513A8F8}" srcOrd="2" destOrd="0" parTransId="{B7B0FA05-8DBA-4031-94C8-E8928CF06AA1}" sibTransId="{2D37B9C9-A44D-4841-97EE-7D33B2F5C661}"/>
    <dgm:cxn modelId="{1BB939FD-CD81-4E8C-8EDE-4C8D35CE6FE5}" type="presOf" srcId="{67668444-E351-4CF6-848B-DFCCC513A8F8}" destId="{8BD81F25-77FC-4C7F-BA79-10AD4059CE5A}" srcOrd="0" destOrd="0" presId="urn:microsoft.com/office/officeart/2005/8/layout/list1"/>
    <dgm:cxn modelId="{AD6449E6-E824-47D7-8509-4DA63B7D6457}" srcId="{8B782ADC-A85A-4799-8519-B87A6AAC2A5A}" destId="{49BAEE7E-A261-47F3-BBB1-460BA820F452}" srcOrd="3" destOrd="0" parTransId="{116577F9-7DE1-4C5D-AED5-190C629D9742}" sibTransId="{75DDC390-512D-4A67-9265-874656BDA375}"/>
    <dgm:cxn modelId="{657398F2-BA20-4B2C-A2C5-099BCCDA7569}" type="presOf" srcId="{67668444-E351-4CF6-848B-DFCCC513A8F8}" destId="{81BCB23E-1697-4D55-8F81-99B567E86781}" srcOrd="1" destOrd="0" presId="urn:microsoft.com/office/officeart/2005/8/layout/list1"/>
    <dgm:cxn modelId="{BE9928EF-E2AB-4E56-937D-98CD9B1A5B5E}" type="presOf" srcId="{5F160F12-43D2-4A9D-A660-D5C75DF31DBE}" destId="{648B32FC-4CE4-4AC0-8FFE-BC9274F818D5}" srcOrd="0" destOrd="0" presId="urn:microsoft.com/office/officeart/2005/8/layout/list1"/>
    <dgm:cxn modelId="{CE9D8C13-C32D-413B-B86D-039BE1F7743D}" type="presOf" srcId="{3E43BB45-BBAB-4F05-827B-9D266A660027}" destId="{C57B1A63-0A61-4D3F-8141-7EE2C52BC6FA}" srcOrd="0" destOrd="0" presId="urn:microsoft.com/office/officeart/2005/8/layout/list1"/>
    <dgm:cxn modelId="{88F997B4-5653-4559-BADE-8191EA005040}" type="presParOf" srcId="{364CCA7D-8BBB-4D47-A8D6-F84FBA0EEB7C}" destId="{E4FDA08A-A8C8-4A19-B341-334D81C257A2}" srcOrd="0" destOrd="0" presId="urn:microsoft.com/office/officeart/2005/8/layout/list1"/>
    <dgm:cxn modelId="{C64535DC-A5F7-4386-A3CC-0CB12DBA9858}" type="presParOf" srcId="{E4FDA08A-A8C8-4A19-B341-334D81C257A2}" destId="{648B32FC-4CE4-4AC0-8FFE-BC9274F818D5}" srcOrd="0" destOrd="0" presId="urn:microsoft.com/office/officeart/2005/8/layout/list1"/>
    <dgm:cxn modelId="{91C8FD86-1629-4BE3-9908-F782C5BDEB2D}" type="presParOf" srcId="{E4FDA08A-A8C8-4A19-B341-334D81C257A2}" destId="{F78C46AE-0A59-4460-9637-EDE0B1930CAF}" srcOrd="1" destOrd="0" presId="urn:microsoft.com/office/officeart/2005/8/layout/list1"/>
    <dgm:cxn modelId="{123CAAAA-A230-43D3-9C87-C23353943FA1}" type="presParOf" srcId="{364CCA7D-8BBB-4D47-A8D6-F84FBA0EEB7C}" destId="{7C3A80E6-CF8C-4011-8175-E142AEEFFBB9}" srcOrd="1" destOrd="0" presId="urn:microsoft.com/office/officeart/2005/8/layout/list1"/>
    <dgm:cxn modelId="{D047C36A-689A-4CA2-8EA2-8DF54B8F7963}" type="presParOf" srcId="{364CCA7D-8BBB-4D47-A8D6-F84FBA0EEB7C}" destId="{96B7905A-A7F5-48D3-8412-04CF34BFD93F}" srcOrd="2" destOrd="0" presId="urn:microsoft.com/office/officeart/2005/8/layout/list1"/>
    <dgm:cxn modelId="{3026A90D-61E4-46C3-A93D-878CD4F9EA2C}" type="presParOf" srcId="{364CCA7D-8BBB-4D47-A8D6-F84FBA0EEB7C}" destId="{CE785138-A096-4C9C-85E6-9CFC878011AA}" srcOrd="3" destOrd="0" presId="urn:microsoft.com/office/officeart/2005/8/layout/list1"/>
    <dgm:cxn modelId="{7DC7C417-92A2-4502-8871-D0BB03E4390B}" type="presParOf" srcId="{364CCA7D-8BBB-4D47-A8D6-F84FBA0EEB7C}" destId="{7365A517-8D6D-4C0E-9FDA-0B18D6CC9E36}" srcOrd="4" destOrd="0" presId="urn:microsoft.com/office/officeart/2005/8/layout/list1"/>
    <dgm:cxn modelId="{13E35656-BDDA-4100-A4F1-75663A02AAC3}" type="presParOf" srcId="{7365A517-8D6D-4C0E-9FDA-0B18D6CC9E36}" destId="{1BACE920-7E0E-461F-9972-E61B0AE5EC2F}" srcOrd="0" destOrd="0" presId="urn:microsoft.com/office/officeart/2005/8/layout/list1"/>
    <dgm:cxn modelId="{B06A9878-0D0A-42D0-A16C-16F9AAB4762D}" type="presParOf" srcId="{7365A517-8D6D-4C0E-9FDA-0B18D6CC9E36}" destId="{4ECCD204-8F67-49D2-8759-E6AE11DA7593}" srcOrd="1" destOrd="0" presId="urn:microsoft.com/office/officeart/2005/8/layout/list1"/>
    <dgm:cxn modelId="{8664AD47-B089-4695-9526-386955CF2A63}" type="presParOf" srcId="{364CCA7D-8BBB-4D47-A8D6-F84FBA0EEB7C}" destId="{A5B3317A-B78F-4D1C-943C-75F3D18E459A}" srcOrd="5" destOrd="0" presId="urn:microsoft.com/office/officeart/2005/8/layout/list1"/>
    <dgm:cxn modelId="{C7EB8D9C-D359-4CF6-B39F-B1E7F144BC4C}" type="presParOf" srcId="{364CCA7D-8BBB-4D47-A8D6-F84FBA0EEB7C}" destId="{087D7FE1-39BA-4EBC-B26A-43F6E956DD5D}" srcOrd="6" destOrd="0" presId="urn:microsoft.com/office/officeart/2005/8/layout/list1"/>
    <dgm:cxn modelId="{56CD20B3-3C97-44A1-B8DD-4A866E6D9571}" type="presParOf" srcId="{364CCA7D-8BBB-4D47-A8D6-F84FBA0EEB7C}" destId="{5DA2671E-82A1-4D00-8532-1C6C3C04430F}" srcOrd="7" destOrd="0" presId="urn:microsoft.com/office/officeart/2005/8/layout/list1"/>
    <dgm:cxn modelId="{703C9D04-6A38-4018-BFE5-127D7489FA26}" type="presParOf" srcId="{364CCA7D-8BBB-4D47-A8D6-F84FBA0EEB7C}" destId="{6CABB466-DA32-4048-A478-645B182E56FD}" srcOrd="8" destOrd="0" presId="urn:microsoft.com/office/officeart/2005/8/layout/list1"/>
    <dgm:cxn modelId="{15370AA3-A72C-4F5B-AB64-9EDF7AFBC285}" type="presParOf" srcId="{6CABB466-DA32-4048-A478-645B182E56FD}" destId="{8BD81F25-77FC-4C7F-BA79-10AD4059CE5A}" srcOrd="0" destOrd="0" presId="urn:microsoft.com/office/officeart/2005/8/layout/list1"/>
    <dgm:cxn modelId="{3BC1D899-D03F-4E3A-A853-BCB30EF40A69}" type="presParOf" srcId="{6CABB466-DA32-4048-A478-645B182E56FD}" destId="{81BCB23E-1697-4D55-8F81-99B567E86781}" srcOrd="1" destOrd="0" presId="urn:microsoft.com/office/officeart/2005/8/layout/list1"/>
    <dgm:cxn modelId="{B3083B9B-CDB5-470A-B6BB-7666667FF5B9}" type="presParOf" srcId="{364CCA7D-8BBB-4D47-A8D6-F84FBA0EEB7C}" destId="{6F9291DE-D068-44C8-BE0E-B9F7620CB555}" srcOrd="9" destOrd="0" presId="urn:microsoft.com/office/officeart/2005/8/layout/list1"/>
    <dgm:cxn modelId="{97408B99-0F8A-4A07-BD3F-14B517187437}" type="presParOf" srcId="{364CCA7D-8BBB-4D47-A8D6-F84FBA0EEB7C}" destId="{D7B40D72-F371-429B-AD7A-EE619A6A01DC}" srcOrd="10" destOrd="0" presId="urn:microsoft.com/office/officeart/2005/8/layout/list1"/>
    <dgm:cxn modelId="{225F2FAB-F68A-4D28-B257-8D1396E141F4}" type="presParOf" srcId="{364CCA7D-8BBB-4D47-A8D6-F84FBA0EEB7C}" destId="{8B4EF380-49F4-4E39-8371-E35E190A6532}" srcOrd="11" destOrd="0" presId="urn:microsoft.com/office/officeart/2005/8/layout/list1"/>
    <dgm:cxn modelId="{32584637-77C7-491F-AC72-788523DA268A}" type="presParOf" srcId="{364CCA7D-8BBB-4D47-A8D6-F84FBA0EEB7C}" destId="{4A88D43D-B64A-4BA5-A326-EB520101248F}" srcOrd="12" destOrd="0" presId="urn:microsoft.com/office/officeart/2005/8/layout/list1"/>
    <dgm:cxn modelId="{D2E34CA3-9E42-4F5D-AEED-F3242BC4DFEA}" type="presParOf" srcId="{4A88D43D-B64A-4BA5-A326-EB520101248F}" destId="{B6647A6A-1EBD-4AA0-BB59-77389F7C2BA7}" srcOrd="0" destOrd="0" presId="urn:microsoft.com/office/officeart/2005/8/layout/list1"/>
    <dgm:cxn modelId="{5607EBB5-B268-4A71-B831-49E67631EFCB}" type="presParOf" srcId="{4A88D43D-B64A-4BA5-A326-EB520101248F}" destId="{ACBEF899-5FE6-4EEB-8E18-8CD897FC8DAF}" srcOrd="1" destOrd="0" presId="urn:microsoft.com/office/officeart/2005/8/layout/list1"/>
    <dgm:cxn modelId="{2096FA93-E929-4397-9150-4AF5283CEE64}" type="presParOf" srcId="{364CCA7D-8BBB-4D47-A8D6-F84FBA0EEB7C}" destId="{6D857289-07B8-4AA7-B9FE-44390BC56AEA}" srcOrd="13" destOrd="0" presId="urn:microsoft.com/office/officeart/2005/8/layout/list1"/>
    <dgm:cxn modelId="{5083A5BF-E282-41AF-A1FA-E567215AF8B0}" type="presParOf" srcId="{364CCA7D-8BBB-4D47-A8D6-F84FBA0EEB7C}" destId="{7E1669D0-5AE6-4005-9F82-F60B46FCD973}" srcOrd="14" destOrd="0" presId="urn:microsoft.com/office/officeart/2005/8/layout/list1"/>
    <dgm:cxn modelId="{7093E96B-84BA-4922-9A84-684D56D0D530}" type="presParOf" srcId="{364CCA7D-8BBB-4D47-A8D6-F84FBA0EEB7C}" destId="{6A9AF53B-73EA-4EB3-BF48-AC4B1FA257FC}" srcOrd="15" destOrd="0" presId="urn:microsoft.com/office/officeart/2005/8/layout/list1"/>
    <dgm:cxn modelId="{D6736549-6A4C-4513-A41B-FB7AE1C1D6FA}" type="presParOf" srcId="{364CCA7D-8BBB-4D47-A8D6-F84FBA0EEB7C}" destId="{D8E67D9B-E50E-445F-BCF7-887712C1A6C4}" srcOrd="16" destOrd="0" presId="urn:microsoft.com/office/officeart/2005/8/layout/list1"/>
    <dgm:cxn modelId="{526ED037-8EB8-4D1A-8561-0D4915038FD9}" type="presParOf" srcId="{D8E67D9B-E50E-445F-BCF7-887712C1A6C4}" destId="{C57B1A63-0A61-4D3F-8141-7EE2C52BC6FA}" srcOrd="0" destOrd="0" presId="urn:microsoft.com/office/officeart/2005/8/layout/list1"/>
    <dgm:cxn modelId="{2365FCB0-8984-47EB-BBF3-3567ADD409DF}" type="presParOf" srcId="{D8E67D9B-E50E-445F-BCF7-887712C1A6C4}" destId="{BD995893-2C0A-4896-8D34-C7B4320C8ABB}" srcOrd="1" destOrd="0" presId="urn:microsoft.com/office/officeart/2005/8/layout/list1"/>
    <dgm:cxn modelId="{F61B0329-C9B9-4128-9047-26FDAD4E8A36}" type="presParOf" srcId="{364CCA7D-8BBB-4D47-A8D6-F84FBA0EEB7C}" destId="{AD7CB78D-1F7E-45C8-943D-714449388E17}" srcOrd="17" destOrd="0" presId="urn:microsoft.com/office/officeart/2005/8/layout/list1"/>
    <dgm:cxn modelId="{0C9376BC-F053-46E8-A045-28C47271300B}" type="presParOf" srcId="{364CCA7D-8BBB-4D47-A8D6-F84FBA0EEB7C}" destId="{197E1E1E-D0FE-4C15-A02F-980DD7882A7C}" srcOrd="18" destOrd="0" presId="urn:microsoft.com/office/officeart/2005/8/layout/list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69E1B2-CE98-4016-8735-8D911060BADC}" type="doc">
      <dgm:prSet loTypeId="urn:microsoft.com/office/officeart/2005/8/layout/default#4" loCatId="list" qsTypeId="urn:microsoft.com/office/officeart/2005/8/quickstyle/simple5" qsCatId="simple" csTypeId="urn:microsoft.com/office/officeart/2005/8/colors/colorful3" csCatId="colorful" phldr="1"/>
      <dgm:spPr/>
      <dgm:t>
        <a:bodyPr/>
        <a:lstStyle/>
        <a:p>
          <a:endParaRPr lang="tr-TR"/>
        </a:p>
      </dgm:t>
    </dgm:pt>
    <dgm:pt modelId="{1B2FE477-999D-478D-BAE0-541677F07E84}">
      <dgm:prSet phldrT="[Metin]"/>
      <dgm:spPr/>
      <dgm:t>
        <a:bodyPr/>
        <a:lstStyle/>
        <a:p>
          <a:r>
            <a:rPr lang="tr-TR" dirty="0"/>
            <a:t>Kaçınma</a:t>
          </a:r>
        </a:p>
      </dgm:t>
    </dgm:pt>
    <dgm:pt modelId="{913F5E65-2966-4155-9732-3A7FB98BF8F3}" type="parTrans" cxnId="{575928F3-C3D4-4303-BA7E-55778C519798}">
      <dgm:prSet/>
      <dgm:spPr/>
      <dgm:t>
        <a:bodyPr/>
        <a:lstStyle/>
        <a:p>
          <a:endParaRPr lang="tr-TR"/>
        </a:p>
      </dgm:t>
    </dgm:pt>
    <dgm:pt modelId="{EC244646-3B46-4197-93EC-D98531B6EE3B}" type="sibTrans" cxnId="{575928F3-C3D4-4303-BA7E-55778C519798}">
      <dgm:prSet/>
      <dgm:spPr/>
      <dgm:t>
        <a:bodyPr/>
        <a:lstStyle/>
        <a:p>
          <a:endParaRPr lang="tr-TR"/>
        </a:p>
      </dgm:t>
    </dgm:pt>
    <dgm:pt modelId="{1CBCCA30-ED1D-48E5-AE4E-7565824ABFF0}" type="pres">
      <dgm:prSet presAssocID="{DA69E1B2-CE98-4016-8735-8D911060BADC}" presName="diagram" presStyleCnt="0">
        <dgm:presLayoutVars>
          <dgm:dir/>
          <dgm:resizeHandles val="exact"/>
        </dgm:presLayoutVars>
      </dgm:prSet>
      <dgm:spPr/>
      <dgm:t>
        <a:bodyPr/>
        <a:lstStyle/>
        <a:p>
          <a:endParaRPr lang="tr-TR"/>
        </a:p>
      </dgm:t>
    </dgm:pt>
    <dgm:pt modelId="{432E5E0E-B57A-4DA2-9DC8-D56AC02AB46E}" type="pres">
      <dgm:prSet presAssocID="{1B2FE477-999D-478D-BAE0-541677F07E84}" presName="node" presStyleLbl="node1" presStyleIdx="0" presStyleCnt="1" custScaleY="121925" custLinFactNeighborX="-3704" custLinFactNeighborY="2483">
        <dgm:presLayoutVars>
          <dgm:bulletEnabled val="1"/>
        </dgm:presLayoutVars>
      </dgm:prSet>
      <dgm:spPr/>
      <dgm:t>
        <a:bodyPr/>
        <a:lstStyle/>
        <a:p>
          <a:endParaRPr lang="tr-TR"/>
        </a:p>
      </dgm:t>
    </dgm:pt>
  </dgm:ptLst>
  <dgm:cxnLst>
    <dgm:cxn modelId="{575928F3-C3D4-4303-BA7E-55778C519798}" srcId="{DA69E1B2-CE98-4016-8735-8D911060BADC}" destId="{1B2FE477-999D-478D-BAE0-541677F07E84}" srcOrd="0" destOrd="0" parTransId="{913F5E65-2966-4155-9732-3A7FB98BF8F3}" sibTransId="{EC244646-3B46-4197-93EC-D98531B6EE3B}"/>
    <dgm:cxn modelId="{E4AF9ACA-EF7D-4DBE-BF87-5E9EC3751486}" type="presOf" srcId="{DA69E1B2-CE98-4016-8735-8D911060BADC}" destId="{1CBCCA30-ED1D-48E5-AE4E-7565824ABFF0}" srcOrd="0" destOrd="0" presId="urn:microsoft.com/office/officeart/2005/8/layout/default#4"/>
    <dgm:cxn modelId="{A3083F38-99E6-45ED-942A-BD753223D89A}" type="presOf" srcId="{1B2FE477-999D-478D-BAE0-541677F07E84}" destId="{432E5E0E-B57A-4DA2-9DC8-D56AC02AB46E}" srcOrd="0" destOrd="0" presId="urn:microsoft.com/office/officeart/2005/8/layout/default#4"/>
    <dgm:cxn modelId="{8ED9AE15-50C4-4768-9014-B13A12499F3E}" type="presParOf" srcId="{1CBCCA30-ED1D-48E5-AE4E-7565824ABFF0}" destId="{432E5E0E-B57A-4DA2-9DC8-D56AC02AB46E}" srcOrd="0" destOrd="0" presId="urn:microsoft.com/office/officeart/2005/8/layout/defaul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31ECF6-E387-4256-B956-1602BB3765F8}" type="doc">
      <dgm:prSet loTypeId="urn:microsoft.com/office/officeart/2005/8/layout/default#5" loCatId="list" qsTypeId="urn:microsoft.com/office/officeart/2005/8/quickstyle/3d4" qsCatId="3D" csTypeId="urn:microsoft.com/office/officeart/2005/8/colors/accent1_2" csCatId="accent1" phldr="1"/>
      <dgm:spPr/>
      <dgm:t>
        <a:bodyPr/>
        <a:lstStyle/>
        <a:p>
          <a:endParaRPr lang="tr-TR"/>
        </a:p>
      </dgm:t>
    </dgm:pt>
    <dgm:pt modelId="{FEFC76C9-489E-4991-BE14-BA4D9805F445}">
      <dgm:prSet phldrT="[Metin]"/>
      <dgm:spPr>
        <a:solidFill>
          <a:srgbClr val="FF0000"/>
        </a:solidFill>
      </dgm:spPr>
      <dgm:t>
        <a:bodyPr/>
        <a:lstStyle/>
        <a:p>
          <a:r>
            <a:rPr lang="tr-TR" dirty="0"/>
            <a:t>İtibar riskleri asla paylaşılmaz.</a:t>
          </a:r>
        </a:p>
      </dgm:t>
    </dgm:pt>
    <dgm:pt modelId="{80A3DC80-F864-4C21-8C8E-ED8140839143}" type="parTrans" cxnId="{2B4D5EEC-0761-4F22-9541-05688EC6338B}">
      <dgm:prSet/>
      <dgm:spPr/>
      <dgm:t>
        <a:bodyPr/>
        <a:lstStyle/>
        <a:p>
          <a:endParaRPr lang="tr-TR"/>
        </a:p>
      </dgm:t>
    </dgm:pt>
    <dgm:pt modelId="{8E4EE217-D5A6-4E6A-AB84-CF0098A67ED2}" type="sibTrans" cxnId="{2B4D5EEC-0761-4F22-9541-05688EC6338B}">
      <dgm:prSet/>
      <dgm:spPr/>
      <dgm:t>
        <a:bodyPr/>
        <a:lstStyle/>
        <a:p>
          <a:endParaRPr lang="tr-TR"/>
        </a:p>
      </dgm:t>
    </dgm:pt>
    <dgm:pt modelId="{D7DB9EBE-DE3E-4F03-887E-04604C441ED4}" type="pres">
      <dgm:prSet presAssocID="{9431ECF6-E387-4256-B956-1602BB3765F8}" presName="diagram" presStyleCnt="0">
        <dgm:presLayoutVars>
          <dgm:dir/>
          <dgm:resizeHandles val="exact"/>
        </dgm:presLayoutVars>
      </dgm:prSet>
      <dgm:spPr/>
      <dgm:t>
        <a:bodyPr/>
        <a:lstStyle/>
        <a:p>
          <a:endParaRPr lang="tr-TR"/>
        </a:p>
      </dgm:t>
    </dgm:pt>
    <dgm:pt modelId="{82A67D9E-DB3A-46D1-BC7C-ED9C5CAE00CC}" type="pres">
      <dgm:prSet presAssocID="{FEFC76C9-489E-4991-BE14-BA4D9805F445}" presName="node" presStyleLbl="node1" presStyleIdx="0" presStyleCnt="1" custScaleX="73236" custScaleY="19687" custLinFactNeighborX="14175" custLinFactNeighborY="45281">
        <dgm:presLayoutVars>
          <dgm:bulletEnabled val="1"/>
        </dgm:presLayoutVars>
      </dgm:prSet>
      <dgm:spPr/>
      <dgm:t>
        <a:bodyPr/>
        <a:lstStyle/>
        <a:p>
          <a:endParaRPr lang="tr-TR"/>
        </a:p>
      </dgm:t>
    </dgm:pt>
  </dgm:ptLst>
  <dgm:cxnLst>
    <dgm:cxn modelId="{0E2A47D5-0F59-4E12-B706-1A46247EE82D}" type="presOf" srcId="{FEFC76C9-489E-4991-BE14-BA4D9805F445}" destId="{82A67D9E-DB3A-46D1-BC7C-ED9C5CAE00CC}" srcOrd="0" destOrd="0" presId="urn:microsoft.com/office/officeart/2005/8/layout/default#5"/>
    <dgm:cxn modelId="{2B4D5EEC-0761-4F22-9541-05688EC6338B}" srcId="{9431ECF6-E387-4256-B956-1602BB3765F8}" destId="{FEFC76C9-489E-4991-BE14-BA4D9805F445}" srcOrd="0" destOrd="0" parTransId="{80A3DC80-F864-4C21-8C8E-ED8140839143}" sibTransId="{8E4EE217-D5A6-4E6A-AB84-CF0098A67ED2}"/>
    <dgm:cxn modelId="{C487B5F4-29AB-4BFD-8340-98680C134E62}" type="presOf" srcId="{9431ECF6-E387-4256-B956-1602BB3765F8}" destId="{D7DB9EBE-DE3E-4F03-887E-04604C441ED4}" srcOrd="0" destOrd="0" presId="urn:microsoft.com/office/officeart/2005/8/layout/default#5"/>
    <dgm:cxn modelId="{E5766C1F-B27F-4D1F-A10C-B37B55A5CADA}" type="presParOf" srcId="{D7DB9EBE-DE3E-4F03-887E-04604C441ED4}" destId="{82A67D9E-DB3A-46D1-BC7C-ED9C5CAE00CC}" srcOrd="0" destOrd="0" presId="urn:microsoft.com/office/officeart/2005/8/layout/defaul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69E1B2-CE98-4016-8735-8D911060BADC}" type="doc">
      <dgm:prSet loTypeId="urn:microsoft.com/office/officeart/2005/8/layout/default#6" loCatId="list" qsTypeId="urn:microsoft.com/office/officeart/2005/8/quickstyle/simple5" qsCatId="simple" csTypeId="urn:microsoft.com/office/officeart/2005/8/colors/colorful3" csCatId="colorful" phldr="1"/>
      <dgm:spPr/>
      <dgm:t>
        <a:bodyPr/>
        <a:lstStyle/>
        <a:p>
          <a:endParaRPr lang="tr-TR"/>
        </a:p>
      </dgm:t>
    </dgm:pt>
    <dgm:pt modelId="{1B2FE477-999D-478D-BAE0-541677F07E84}">
      <dgm:prSet phldrT="[Metin]"/>
      <dgm:spPr/>
      <dgm:t>
        <a:bodyPr/>
        <a:lstStyle/>
        <a:p>
          <a:r>
            <a:rPr lang="tr-TR" dirty="0"/>
            <a:t>Devretme</a:t>
          </a:r>
        </a:p>
      </dgm:t>
    </dgm:pt>
    <dgm:pt modelId="{913F5E65-2966-4155-9732-3A7FB98BF8F3}" type="parTrans" cxnId="{575928F3-C3D4-4303-BA7E-55778C519798}">
      <dgm:prSet/>
      <dgm:spPr/>
      <dgm:t>
        <a:bodyPr/>
        <a:lstStyle/>
        <a:p>
          <a:endParaRPr lang="tr-TR"/>
        </a:p>
      </dgm:t>
    </dgm:pt>
    <dgm:pt modelId="{EC244646-3B46-4197-93EC-D98531B6EE3B}" type="sibTrans" cxnId="{575928F3-C3D4-4303-BA7E-55778C519798}">
      <dgm:prSet/>
      <dgm:spPr/>
      <dgm:t>
        <a:bodyPr/>
        <a:lstStyle/>
        <a:p>
          <a:endParaRPr lang="tr-TR"/>
        </a:p>
      </dgm:t>
    </dgm:pt>
    <dgm:pt modelId="{1CBCCA30-ED1D-48E5-AE4E-7565824ABFF0}" type="pres">
      <dgm:prSet presAssocID="{DA69E1B2-CE98-4016-8735-8D911060BADC}" presName="diagram" presStyleCnt="0">
        <dgm:presLayoutVars>
          <dgm:dir/>
          <dgm:resizeHandles val="exact"/>
        </dgm:presLayoutVars>
      </dgm:prSet>
      <dgm:spPr/>
      <dgm:t>
        <a:bodyPr/>
        <a:lstStyle/>
        <a:p>
          <a:endParaRPr lang="tr-TR"/>
        </a:p>
      </dgm:t>
    </dgm:pt>
    <dgm:pt modelId="{432E5E0E-B57A-4DA2-9DC8-D56AC02AB46E}" type="pres">
      <dgm:prSet presAssocID="{1B2FE477-999D-478D-BAE0-541677F07E84}" presName="node" presStyleLbl="node1" presStyleIdx="0" presStyleCnt="1" custScaleY="187500" custLinFactNeighborX="4167" custLinFactNeighborY="-14963">
        <dgm:presLayoutVars>
          <dgm:bulletEnabled val="1"/>
        </dgm:presLayoutVars>
      </dgm:prSet>
      <dgm:spPr/>
      <dgm:t>
        <a:bodyPr/>
        <a:lstStyle/>
        <a:p>
          <a:endParaRPr lang="tr-TR"/>
        </a:p>
      </dgm:t>
    </dgm:pt>
  </dgm:ptLst>
  <dgm:cxnLst>
    <dgm:cxn modelId="{7858E291-1AC7-44A3-B14D-01F2D3F94346}" type="presOf" srcId="{1B2FE477-999D-478D-BAE0-541677F07E84}" destId="{432E5E0E-B57A-4DA2-9DC8-D56AC02AB46E}" srcOrd="0" destOrd="0" presId="urn:microsoft.com/office/officeart/2005/8/layout/default#6"/>
    <dgm:cxn modelId="{575928F3-C3D4-4303-BA7E-55778C519798}" srcId="{DA69E1B2-CE98-4016-8735-8D911060BADC}" destId="{1B2FE477-999D-478D-BAE0-541677F07E84}" srcOrd="0" destOrd="0" parTransId="{913F5E65-2966-4155-9732-3A7FB98BF8F3}" sibTransId="{EC244646-3B46-4197-93EC-D98531B6EE3B}"/>
    <dgm:cxn modelId="{6B0C949E-1EFB-4627-BF3F-9C38A5E1A5EF}" type="presOf" srcId="{DA69E1B2-CE98-4016-8735-8D911060BADC}" destId="{1CBCCA30-ED1D-48E5-AE4E-7565824ABFF0}" srcOrd="0" destOrd="0" presId="urn:microsoft.com/office/officeart/2005/8/layout/default#6"/>
    <dgm:cxn modelId="{868A9DDC-57DB-4B75-96A5-8EFCAAEF8C52}" type="presParOf" srcId="{1CBCCA30-ED1D-48E5-AE4E-7565824ABFF0}" destId="{432E5E0E-B57A-4DA2-9DC8-D56AC02AB46E}" srcOrd="0" destOrd="0" presId="urn:microsoft.com/office/officeart/2005/8/layout/default#6"/>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69E1B2-CE98-4016-8735-8D911060BADC}" type="doc">
      <dgm:prSet loTypeId="urn:microsoft.com/office/officeart/2005/8/layout/default#7" loCatId="list" qsTypeId="urn:microsoft.com/office/officeart/2005/8/quickstyle/simple5" qsCatId="simple" csTypeId="urn:microsoft.com/office/officeart/2005/8/colors/colorful3" csCatId="colorful" phldr="1"/>
      <dgm:spPr/>
      <dgm:t>
        <a:bodyPr/>
        <a:lstStyle/>
        <a:p>
          <a:endParaRPr lang="tr-TR"/>
        </a:p>
      </dgm:t>
    </dgm:pt>
    <dgm:pt modelId="{1B2FE477-999D-478D-BAE0-541677F07E84}">
      <dgm:prSet phldrT="[Metin]"/>
      <dgm:spPr/>
      <dgm:t>
        <a:bodyPr/>
        <a:lstStyle/>
        <a:p>
          <a:r>
            <a:rPr lang="tr-TR" dirty="0"/>
            <a:t>Kontrol Etme</a:t>
          </a:r>
        </a:p>
      </dgm:t>
    </dgm:pt>
    <dgm:pt modelId="{913F5E65-2966-4155-9732-3A7FB98BF8F3}" type="parTrans" cxnId="{575928F3-C3D4-4303-BA7E-55778C519798}">
      <dgm:prSet/>
      <dgm:spPr/>
      <dgm:t>
        <a:bodyPr/>
        <a:lstStyle/>
        <a:p>
          <a:endParaRPr lang="tr-TR"/>
        </a:p>
      </dgm:t>
    </dgm:pt>
    <dgm:pt modelId="{EC244646-3B46-4197-93EC-D98531B6EE3B}" type="sibTrans" cxnId="{575928F3-C3D4-4303-BA7E-55778C519798}">
      <dgm:prSet/>
      <dgm:spPr/>
      <dgm:t>
        <a:bodyPr/>
        <a:lstStyle/>
        <a:p>
          <a:endParaRPr lang="tr-TR"/>
        </a:p>
      </dgm:t>
    </dgm:pt>
    <dgm:pt modelId="{1CBCCA30-ED1D-48E5-AE4E-7565824ABFF0}" type="pres">
      <dgm:prSet presAssocID="{DA69E1B2-CE98-4016-8735-8D911060BADC}" presName="diagram" presStyleCnt="0">
        <dgm:presLayoutVars>
          <dgm:dir/>
          <dgm:resizeHandles val="exact"/>
        </dgm:presLayoutVars>
      </dgm:prSet>
      <dgm:spPr/>
      <dgm:t>
        <a:bodyPr/>
        <a:lstStyle/>
        <a:p>
          <a:endParaRPr lang="tr-TR"/>
        </a:p>
      </dgm:t>
    </dgm:pt>
    <dgm:pt modelId="{432E5E0E-B57A-4DA2-9DC8-D56AC02AB46E}" type="pres">
      <dgm:prSet presAssocID="{1B2FE477-999D-478D-BAE0-541677F07E84}" presName="node" presStyleLbl="node1" presStyleIdx="0" presStyleCnt="1" custScaleX="100000" custScaleY="169842" custLinFactNeighborX="-23077" custLinFactNeighborY="1677">
        <dgm:presLayoutVars>
          <dgm:bulletEnabled val="1"/>
        </dgm:presLayoutVars>
      </dgm:prSet>
      <dgm:spPr/>
      <dgm:t>
        <a:bodyPr/>
        <a:lstStyle/>
        <a:p>
          <a:endParaRPr lang="tr-TR"/>
        </a:p>
      </dgm:t>
    </dgm:pt>
  </dgm:ptLst>
  <dgm:cxnLst>
    <dgm:cxn modelId="{78C04DE0-1BB4-482D-91B4-0F937FB6F19D}" type="presOf" srcId="{1B2FE477-999D-478D-BAE0-541677F07E84}" destId="{432E5E0E-B57A-4DA2-9DC8-D56AC02AB46E}" srcOrd="0" destOrd="0" presId="urn:microsoft.com/office/officeart/2005/8/layout/default#7"/>
    <dgm:cxn modelId="{55166783-3F3B-4C95-80E3-C1EC13AB84BF}" type="presOf" srcId="{DA69E1B2-CE98-4016-8735-8D911060BADC}" destId="{1CBCCA30-ED1D-48E5-AE4E-7565824ABFF0}" srcOrd="0" destOrd="0" presId="urn:microsoft.com/office/officeart/2005/8/layout/default#7"/>
    <dgm:cxn modelId="{575928F3-C3D4-4303-BA7E-55778C519798}" srcId="{DA69E1B2-CE98-4016-8735-8D911060BADC}" destId="{1B2FE477-999D-478D-BAE0-541677F07E84}" srcOrd="0" destOrd="0" parTransId="{913F5E65-2966-4155-9732-3A7FB98BF8F3}" sibTransId="{EC244646-3B46-4197-93EC-D98531B6EE3B}"/>
    <dgm:cxn modelId="{705AC875-810B-486C-9836-D9C34F10AEEB}" type="presParOf" srcId="{1CBCCA30-ED1D-48E5-AE4E-7565824ABFF0}" destId="{432E5E0E-B57A-4DA2-9DC8-D56AC02AB46E}" srcOrd="0" destOrd="0" presId="urn:microsoft.com/office/officeart/2005/8/layout/default#7"/>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B3278F-5E47-48E9-A375-D50EAA90568F}" type="doc">
      <dgm:prSet loTypeId="urn:microsoft.com/office/officeart/2005/8/layout/hierarchy3" loCatId="relationship" qsTypeId="urn:microsoft.com/office/officeart/2005/8/quickstyle/simple5" qsCatId="simple" csTypeId="urn:microsoft.com/office/officeart/2005/8/colors/colorful2" csCatId="colorful" phldr="1"/>
      <dgm:spPr/>
      <dgm:t>
        <a:bodyPr/>
        <a:lstStyle/>
        <a:p>
          <a:endParaRPr lang="tr-TR"/>
        </a:p>
      </dgm:t>
    </dgm:pt>
    <dgm:pt modelId="{9633983E-C284-46E5-B82C-AEF7F11CEEA6}">
      <dgm:prSet phldrT="[Metin]" custT="1"/>
      <dgm:spPr/>
      <dgm:t>
        <a:bodyPr/>
        <a:lstStyle/>
        <a:p>
          <a:r>
            <a:rPr lang="tr-TR" sz="1400" b="1" dirty="0">
              <a:latin typeface="Arial" panose="020B0604020202020204" pitchFamily="34" charset="0"/>
              <a:cs typeface="Arial" panose="020B0604020202020204" pitchFamily="34" charset="0"/>
            </a:rPr>
            <a:t>Yönlendirici Kontroller</a:t>
          </a:r>
          <a:endParaRPr lang="tr-TR" sz="1400" dirty="0">
            <a:latin typeface="Arial" panose="020B0604020202020204" pitchFamily="34" charset="0"/>
            <a:cs typeface="Arial" panose="020B0604020202020204" pitchFamily="34" charset="0"/>
          </a:endParaRPr>
        </a:p>
      </dgm:t>
    </dgm:pt>
    <dgm:pt modelId="{6EAAB675-A9C4-4B82-961B-4323195FF006}" type="parTrans" cxnId="{2D8302C4-62A2-4E56-BE82-30F71E0D0CFA}">
      <dgm:prSet/>
      <dgm:spPr/>
      <dgm:t>
        <a:bodyPr/>
        <a:lstStyle/>
        <a:p>
          <a:endParaRPr lang="tr-TR" sz="1400"/>
        </a:p>
      </dgm:t>
    </dgm:pt>
    <dgm:pt modelId="{6AB8757E-E1FA-4A99-B97B-51A64B684594}" type="sibTrans" cxnId="{2D8302C4-62A2-4E56-BE82-30F71E0D0CFA}">
      <dgm:prSet/>
      <dgm:spPr/>
      <dgm:t>
        <a:bodyPr/>
        <a:lstStyle/>
        <a:p>
          <a:endParaRPr lang="tr-TR" sz="1400"/>
        </a:p>
      </dgm:t>
    </dgm:pt>
    <dgm:pt modelId="{7C62B734-015B-489D-87EF-368863C13B02}">
      <dgm:prSet phldrT="[Metin]" custT="1"/>
      <dgm:spPr/>
      <dgm:t>
        <a:bodyPr/>
        <a:lstStyle/>
        <a:p>
          <a:r>
            <a:rPr lang="tr-TR" sz="1400" dirty="0">
              <a:latin typeface="Arial" panose="020B0604020202020204" pitchFamily="34" charset="0"/>
              <a:cs typeface="Arial" panose="020B0604020202020204" pitchFamily="34" charset="0"/>
            </a:rPr>
            <a:t>Yönergeler</a:t>
          </a:r>
        </a:p>
      </dgm:t>
    </dgm:pt>
    <dgm:pt modelId="{F4314710-7BA9-42B1-94A3-A5AAE062B147}" type="parTrans" cxnId="{08CD526D-C378-43B1-92FD-7CC125D02049}">
      <dgm:prSet/>
      <dgm:spPr/>
      <dgm:t>
        <a:bodyPr/>
        <a:lstStyle/>
        <a:p>
          <a:endParaRPr lang="tr-TR" sz="1400"/>
        </a:p>
      </dgm:t>
    </dgm:pt>
    <dgm:pt modelId="{DAED1E2B-AB07-4D03-A9AC-234485B8D206}" type="sibTrans" cxnId="{08CD526D-C378-43B1-92FD-7CC125D02049}">
      <dgm:prSet/>
      <dgm:spPr/>
      <dgm:t>
        <a:bodyPr/>
        <a:lstStyle/>
        <a:p>
          <a:endParaRPr lang="tr-TR" sz="1400"/>
        </a:p>
      </dgm:t>
    </dgm:pt>
    <dgm:pt modelId="{63E9EA77-EB08-4D05-BFA6-5D0563EEA0DC}">
      <dgm:prSet phldrT="[Metin]" custT="1"/>
      <dgm:spPr/>
      <dgm:t>
        <a:bodyPr/>
        <a:lstStyle/>
        <a:p>
          <a:r>
            <a:rPr lang="tr-TR" sz="1400" dirty="0">
              <a:latin typeface="Arial" panose="020B0604020202020204" pitchFamily="34" charset="0"/>
              <a:cs typeface="Arial" panose="020B0604020202020204" pitchFamily="34" charset="0"/>
            </a:rPr>
            <a:t>Broşürler</a:t>
          </a:r>
        </a:p>
      </dgm:t>
    </dgm:pt>
    <dgm:pt modelId="{9342EFBE-7149-4F8C-BBC0-57C49C3F8166}" type="parTrans" cxnId="{6ADE165F-D6BE-47BC-8AA3-4266FF0E3732}">
      <dgm:prSet/>
      <dgm:spPr/>
      <dgm:t>
        <a:bodyPr/>
        <a:lstStyle/>
        <a:p>
          <a:endParaRPr lang="tr-TR" sz="1400"/>
        </a:p>
      </dgm:t>
    </dgm:pt>
    <dgm:pt modelId="{1FBD166A-E490-455F-A3C4-6A694E299275}" type="sibTrans" cxnId="{6ADE165F-D6BE-47BC-8AA3-4266FF0E3732}">
      <dgm:prSet/>
      <dgm:spPr/>
      <dgm:t>
        <a:bodyPr/>
        <a:lstStyle/>
        <a:p>
          <a:endParaRPr lang="tr-TR" sz="1400"/>
        </a:p>
      </dgm:t>
    </dgm:pt>
    <dgm:pt modelId="{18D290A0-EAD2-48F6-82D5-CD1BC32B8AFF}">
      <dgm:prSet phldrT="[Metin]" custT="1"/>
      <dgm:spPr/>
      <dgm:t>
        <a:bodyPr/>
        <a:lstStyle/>
        <a:p>
          <a:r>
            <a:rPr lang="tr-TR" sz="1400" b="1" dirty="0">
              <a:latin typeface="Arial" panose="020B0604020202020204" pitchFamily="34" charset="0"/>
              <a:cs typeface="Arial" panose="020B0604020202020204" pitchFamily="34" charset="0"/>
            </a:rPr>
            <a:t>Önleyici Kontroller</a:t>
          </a:r>
          <a:endParaRPr lang="tr-TR" sz="1400" dirty="0">
            <a:latin typeface="Arial" panose="020B0604020202020204" pitchFamily="34" charset="0"/>
            <a:cs typeface="Arial" panose="020B0604020202020204" pitchFamily="34" charset="0"/>
          </a:endParaRPr>
        </a:p>
      </dgm:t>
    </dgm:pt>
    <dgm:pt modelId="{A76149BF-8C8E-4535-97C2-E06F8FF45EBA}" type="parTrans" cxnId="{1FF8D942-38CB-4A7B-9AE7-F40B68CAC4C6}">
      <dgm:prSet/>
      <dgm:spPr/>
      <dgm:t>
        <a:bodyPr/>
        <a:lstStyle/>
        <a:p>
          <a:endParaRPr lang="tr-TR" sz="1400"/>
        </a:p>
      </dgm:t>
    </dgm:pt>
    <dgm:pt modelId="{E84D42A6-8697-4393-995D-18062B1E7645}" type="sibTrans" cxnId="{1FF8D942-38CB-4A7B-9AE7-F40B68CAC4C6}">
      <dgm:prSet/>
      <dgm:spPr/>
      <dgm:t>
        <a:bodyPr/>
        <a:lstStyle/>
        <a:p>
          <a:endParaRPr lang="tr-TR" sz="1400"/>
        </a:p>
      </dgm:t>
    </dgm:pt>
    <dgm:pt modelId="{4F5C6268-F026-4C09-8430-C7F1C5ECDFE1}">
      <dgm:prSet phldrT="[Metin]" custT="1"/>
      <dgm:spPr/>
      <dgm:t>
        <a:bodyPr/>
        <a:lstStyle/>
        <a:p>
          <a:r>
            <a:rPr lang="tr-TR" sz="1400" dirty="0">
              <a:latin typeface="Arial" panose="020B0604020202020204" pitchFamily="34" charset="0"/>
              <a:cs typeface="Arial" panose="020B0604020202020204" pitchFamily="34" charset="0"/>
            </a:rPr>
            <a:t>Şifreler</a:t>
          </a:r>
        </a:p>
      </dgm:t>
    </dgm:pt>
    <dgm:pt modelId="{29FCC73C-6473-4137-B3F6-CF8363C80F9E}" type="parTrans" cxnId="{E736F4A8-7B7E-4F2C-B174-9F8DE9556D57}">
      <dgm:prSet/>
      <dgm:spPr/>
      <dgm:t>
        <a:bodyPr/>
        <a:lstStyle/>
        <a:p>
          <a:endParaRPr lang="tr-TR" sz="1400"/>
        </a:p>
      </dgm:t>
    </dgm:pt>
    <dgm:pt modelId="{18851851-6E0A-41CE-B2CC-DF82BAAF720C}" type="sibTrans" cxnId="{E736F4A8-7B7E-4F2C-B174-9F8DE9556D57}">
      <dgm:prSet/>
      <dgm:spPr/>
      <dgm:t>
        <a:bodyPr/>
        <a:lstStyle/>
        <a:p>
          <a:endParaRPr lang="tr-TR" sz="1400"/>
        </a:p>
      </dgm:t>
    </dgm:pt>
    <dgm:pt modelId="{C077615D-CDBE-4F85-AC9D-53034AE843A4}">
      <dgm:prSet phldrT="[Metin]" custT="1"/>
      <dgm:spPr/>
      <dgm:t>
        <a:bodyPr/>
        <a:lstStyle/>
        <a:p>
          <a:r>
            <a:rPr lang="tr-TR" sz="1400" b="1" dirty="0">
              <a:latin typeface="Arial" panose="020B0604020202020204" pitchFamily="34" charset="0"/>
              <a:cs typeface="Arial" panose="020B0604020202020204" pitchFamily="34" charset="0"/>
            </a:rPr>
            <a:t>Tespit Edici Kontroller</a:t>
          </a:r>
          <a:endParaRPr lang="tr-TR" sz="1400" dirty="0">
            <a:latin typeface="Arial" panose="020B0604020202020204" pitchFamily="34" charset="0"/>
            <a:cs typeface="Arial" panose="020B0604020202020204" pitchFamily="34" charset="0"/>
          </a:endParaRPr>
        </a:p>
      </dgm:t>
    </dgm:pt>
    <dgm:pt modelId="{7F115BD5-9F2E-4553-92AA-3D8F920E8046}" type="parTrans" cxnId="{D4BFCD87-2323-4625-A8A7-8E94DD405E74}">
      <dgm:prSet/>
      <dgm:spPr/>
      <dgm:t>
        <a:bodyPr/>
        <a:lstStyle/>
        <a:p>
          <a:endParaRPr lang="tr-TR" sz="1400"/>
        </a:p>
      </dgm:t>
    </dgm:pt>
    <dgm:pt modelId="{AD02804A-2FFA-4BDD-9C43-1EFB5E33D64F}" type="sibTrans" cxnId="{D4BFCD87-2323-4625-A8A7-8E94DD405E74}">
      <dgm:prSet/>
      <dgm:spPr/>
      <dgm:t>
        <a:bodyPr/>
        <a:lstStyle/>
        <a:p>
          <a:endParaRPr lang="tr-TR" sz="1400"/>
        </a:p>
      </dgm:t>
    </dgm:pt>
    <dgm:pt modelId="{6A1633FE-28C1-4C06-A9E6-EF290F0DA7D2}">
      <dgm:prSet phldrT="[Metin]" custT="1"/>
      <dgm:spPr/>
      <dgm:t>
        <a:bodyPr/>
        <a:lstStyle/>
        <a:p>
          <a:r>
            <a:rPr lang="tr-TR" sz="1400" dirty="0">
              <a:latin typeface="Arial" panose="020B0604020202020204" pitchFamily="34" charset="0"/>
              <a:cs typeface="Arial" panose="020B0604020202020204" pitchFamily="34" charset="0"/>
            </a:rPr>
            <a:t>Kimlik Kartları</a:t>
          </a:r>
        </a:p>
      </dgm:t>
    </dgm:pt>
    <dgm:pt modelId="{EE6932CA-68AD-4165-9397-1A59350A7C1C}" type="parTrans" cxnId="{AA0364A3-2683-46AA-9A73-21CD79A7C7F0}">
      <dgm:prSet/>
      <dgm:spPr/>
      <dgm:t>
        <a:bodyPr/>
        <a:lstStyle/>
        <a:p>
          <a:endParaRPr lang="tr-TR" sz="1400"/>
        </a:p>
      </dgm:t>
    </dgm:pt>
    <dgm:pt modelId="{2E97F0A8-20A4-4568-A232-19A2E5A8A355}" type="sibTrans" cxnId="{AA0364A3-2683-46AA-9A73-21CD79A7C7F0}">
      <dgm:prSet/>
      <dgm:spPr/>
      <dgm:t>
        <a:bodyPr/>
        <a:lstStyle/>
        <a:p>
          <a:endParaRPr lang="tr-TR" sz="1400"/>
        </a:p>
      </dgm:t>
    </dgm:pt>
    <dgm:pt modelId="{CE320B29-2922-462A-BD1D-9EA385DC0A66}">
      <dgm:prSet phldrT="[Metin]" custT="1"/>
      <dgm:spPr/>
      <dgm:t>
        <a:bodyPr/>
        <a:lstStyle/>
        <a:p>
          <a:r>
            <a:rPr lang="tr-TR" sz="1400" dirty="0">
              <a:latin typeface="Arial" panose="020B0604020202020204" pitchFamily="34" charset="0"/>
              <a:cs typeface="Arial" panose="020B0604020202020204" pitchFamily="34" charset="0"/>
            </a:rPr>
            <a:t>Sayımlar</a:t>
          </a:r>
        </a:p>
      </dgm:t>
    </dgm:pt>
    <dgm:pt modelId="{092A2F78-46CA-4BF8-844B-56D5FEC99F53}" type="parTrans" cxnId="{4604B40C-4B88-4AF0-919E-AF0799DBA210}">
      <dgm:prSet/>
      <dgm:spPr/>
      <dgm:t>
        <a:bodyPr/>
        <a:lstStyle/>
        <a:p>
          <a:endParaRPr lang="tr-TR" sz="1400"/>
        </a:p>
      </dgm:t>
    </dgm:pt>
    <dgm:pt modelId="{D20241A2-73FC-4BA8-993A-26DE4D5571BE}" type="sibTrans" cxnId="{4604B40C-4B88-4AF0-919E-AF0799DBA210}">
      <dgm:prSet/>
      <dgm:spPr/>
      <dgm:t>
        <a:bodyPr/>
        <a:lstStyle/>
        <a:p>
          <a:endParaRPr lang="tr-TR" sz="1400"/>
        </a:p>
      </dgm:t>
    </dgm:pt>
    <dgm:pt modelId="{444023C5-1E38-404D-A5EA-5FA31E15EB54}">
      <dgm:prSet phldrT="[Metin]" custT="1"/>
      <dgm:spPr/>
      <dgm:t>
        <a:bodyPr/>
        <a:lstStyle/>
        <a:p>
          <a:r>
            <a:rPr lang="tr-TR" sz="1400" dirty="0" err="1">
              <a:latin typeface="Arial" panose="020B0604020202020204" pitchFamily="34" charset="0"/>
              <a:cs typeface="Arial" panose="020B0604020202020204" pitchFamily="34" charset="0"/>
            </a:rPr>
            <a:t>Log</a:t>
          </a:r>
          <a:r>
            <a:rPr lang="tr-TR" sz="1400" dirty="0">
              <a:latin typeface="Arial" panose="020B0604020202020204" pitchFamily="34" charset="0"/>
              <a:cs typeface="Arial" panose="020B0604020202020204" pitchFamily="34" charset="0"/>
            </a:rPr>
            <a:t> Kayıtları</a:t>
          </a:r>
        </a:p>
      </dgm:t>
    </dgm:pt>
    <dgm:pt modelId="{A4B093E9-6A1A-4E24-AF13-ACCAB3831E94}" type="parTrans" cxnId="{487AC770-7125-4C6E-80E9-D7BF80733F0A}">
      <dgm:prSet/>
      <dgm:spPr/>
      <dgm:t>
        <a:bodyPr/>
        <a:lstStyle/>
        <a:p>
          <a:endParaRPr lang="tr-TR" sz="1400"/>
        </a:p>
      </dgm:t>
    </dgm:pt>
    <dgm:pt modelId="{FDEC7AF7-1D43-4B70-9CC2-B57E9D5B1DB0}" type="sibTrans" cxnId="{487AC770-7125-4C6E-80E9-D7BF80733F0A}">
      <dgm:prSet/>
      <dgm:spPr/>
      <dgm:t>
        <a:bodyPr/>
        <a:lstStyle/>
        <a:p>
          <a:endParaRPr lang="tr-TR" sz="1400"/>
        </a:p>
      </dgm:t>
    </dgm:pt>
    <dgm:pt modelId="{7A0B88FE-7C1C-4B66-BD14-7A43CDC6B725}">
      <dgm:prSet phldrT="[Metin]" custT="1"/>
      <dgm:spPr/>
      <dgm:t>
        <a:bodyPr/>
        <a:lstStyle/>
        <a:p>
          <a:r>
            <a:rPr lang="tr-TR" sz="1400" dirty="0">
              <a:latin typeface="Arial" panose="020B0604020202020204" pitchFamily="34" charset="0"/>
              <a:cs typeface="Arial" panose="020B0604020202020204" pitchFamily="34" charset="0"/>
            </a:rPr>
            <a:t>Düzeltici kontroller</a:t>
          </a:r>
        </a:p>
      </dgm:t>
    </dgm:pt>
    <dgm:pt modelId="{6E9DB8E4-5D72-428E-9041-443640161ECF}" type="parTrans" cxnId="{2D1F4FC2-A732-4A72-8F60-262B7144C765}">
      <dgm:prSet/>
      <dgm:spPr/>
      <dgm:t>
        <a:bodyPr/>
        <a:lstStyle/>
        <a:p>
          <a:endParaRPr lang="tr-TR" sz="1400"/>
        </a:p>
      </dgm:t>
    </dgm:pt>
    <dgm:pt modelId="{BA8979F9-03F9-4F8C-8B4B-192729989BC0}" type="sibTrans" cxnId="{2D1F4FC2-A732-4A72-8F60-262B7144C765}">
      <dgm:prSet/>
      <dgm:spPr/>
      <dgm:t>
        <a:bodyPr/>
        <a:lstStyle/>
        <a:p>
          <a:endParaRPr lang="tr-TR" sz="1400"/>
        </a:p>
      </dgm:t>
    </dgm:pt>
    <dgm:pt modelId="{8AF67132-EB89-4605-921A-45DFEB252074}">
      <dgm:prSet phldrT="[Metin]" custT="1"/>
      <dgm:spPr/>
      <dgm:t>
        <a:bodyPr/>
        <a:lstStyle/>
        <a:p>
          <a:r>
            <a:rPr lang="tr-TR" sz="1400" dirty="0">
              <a:latin typeface="Arial" panose="020B0604020202020204" pitchFamily="34" charset="0"/>
              <a:cs typeface="Arial" panose="020B0604020202020204" pitchFamily="34" charset="0"/>
            </a:rPr>
            <a:t>Garanti kapsamında yapılanlar</a:t>
          </a:r>
        </a:p>
      </dgm:t>
    </dgm:pt>
    <dgm:pt modelId="{AB336D90-09C5-4ED7-8F09-B3A54BDFA509}" type="parTrans" cxnId="{5279F12D-12C9-4ABC-B0E9-09964C834524}">
      <dgm:prSet/>
      <dgm:spPr/>
      <dgm:t>
        <a:bodyPr/>
        <a:lstStyle/>
        <a:p>
          <a:endParaRPr lang="tr-TR" sz="1400"/>
        </a:p>
      </dgm:t>
    </dgm:pt>
    <dgm:pt modelId="{B94E7F54-91E2-4FB9-81C5-9E3B2DEB4CB8}" type="sibTrans" cxnId="{5279F12D-12C9-4ABC-B0E9-09964C834524}">
      <dgm:prSet/>
      <dgm:spPr/>
      <dgm:t>
        <a:bodyPr/>
        <a:lstStyle/>
        <a:p>
          <a:endParaRPr lang="tr-TR" sz="1400"/>
        </a:p>
      </dgm:t>
    </dgm:pt>
    <dgm:pt modelId="{835FF341-FF61-4046-9358-BB426E5DAEDB}">
      <dgm:prSet phldrT="[Metin]" custT="1"/>
      <dgm:spPr/>
      <dgm:t>
        <a:bodyPr/>
        <a:lstStyle/>
        <a:p>
          <a:r>
            <a:rPr lang="tr-TR" sz="1400" dirty="0">
              <a:latin typeface="Arial" panose="020B0604020202020204" pitchFamily="34" charset="0"/>
              <a:cs typeface="Arial" panose="020B0604020202020204" pitchFamily="34" charset="0"/>
            </a:rPr>
            <a:t>Yedek lastik ile değiştirme</a:t>
          </a:r>
        </a:p>
      </dgm:t>
    </dgm:pt>
    <dgm:pt modelId="{14F37789-A2F5-47D8-9628-DB302E077871}" type="parTrans" cxnId="{29A6B463-D907-4ECE-9E1B-20EF4E71EA17}">
      <dgm:prSet/>
      <dgm:spPr/>
      <dgm:t>
        <a:bodyPr/>
        <a:lstStyle/>
        <a:p>
          <a:endParaRPr lang="tr-TR" sz="1400"/>
        </a:p>
      </dgm:t>
    </dgm:pt>
    <dgm:pt modelId="{B292CC8C-8FB6-441B-ABDF-B416DC7C9A2A}" type="sibTrans" cxnId="{29A6B463-D907-4ECE-9E1B-20EF4E71EA17}">
      <dgm:prSet/>
      <dgm:spPr/>
      <dgm:t>
        <a:bodyPr/>
        <a:lstStyle/>
        <a:p>
          <a:endParaRPr lang="tr-TR" sz="1400"/>
        </a:p>
      </dgm:t>
    </dgm:pt>
    <dgm:pt modelId="{14D81FB4-6AC1-487E-A9E5-0727F5BAD4BD}" type="pres">
      <dgm:prSet presAssocID="{70B3278F-5E47-48E9-A375-D50EAA90568F}" presName="diagram" presStyleCnt="0">
        <dgm:presLayoutVars>
          <dgm:chPref val="1"/>
          <dgm:dir/>
          <dgm:animOne val="branch"/>
          <dgm:animLvl val="lvl"/>
          <dgm:resizeHandles/>
        </dgm:presLayoutVars>
      </dgm:prSet>
      <dgm:spPr/>
      <dgm:t>
        <a:bodyPr/>
        <a:lstStyle/>
        <a:p>
          <a:endParaRPr lang="tr-TR"/>
        </a:p>
      </dgm:t>
    </dgm:pt>
    <dgm:pt modelId="{5BBCF1CF-D443-4D2C-8B7E-EA315BB891AA}" type="pres">
      <dgm:prSet presAssocID="{9633983E-C284-46E5-B82C-AEF7F11CEEA6}" presName="root" presStyleCnt="0"/>
      <dgm:spPr/>
    </dgm:pt>
    <dgm:pt modelId="{E5958442-245D-4053-91AC-D5E22638E2DE}" type="pres">
      <dgm:prSet presAssocID="{9633983E-C284-46E5-B82C-AEF7F11CEEA6}" presName="rootComposite" presStyleCnt="0"/>
      <dgm:spPr/>
    </dgm:pt>
    <dgm:pt modelId="{5AE3CEA8-AA71-4A29-A3FF-78B90BBC812A}" type="pres">
      <dgm:prSet presAssocID="{9633983E-C284-46E5-B82C-AEF7F11CEEA6}" presName="rootText" presStyleLbl="node1" presStyleIdx="0" presStyleCnt="4"/>
      <dgm:spPr/>
      <dgm:t>
        <a:bodyPr/>
        <a:lstStyle/>
        <a:p>
          <a:endParaRPr lang="tr-TR"/>
        </a:p>
      </dgm:t>
    </dgm:pt>
    <dgm:pt modelId="{A61301B9-4146-47D5-8DAA-70F79E0E560D}" type="pres">
      <dgm:prSet presAssocID="{9633983E-C284-46E5-B82C-AEF7F11CEEA6}" presName="rootConnector" presStyleLbl="node1" presStyleIdx="0" presStyleCnt="4"/>
      <dgm:spPr/>
      <dgm:t>
        <a:bodyPr/>
        <a:lstStyle/>
        <a:p>
          <a:endParaRPr lang="tr-TR"/>
        </a:p>
      </dgm:t>
    </dgm:pt>
    <dgm:pt modelId="{738A51B8-2739-4F8F-8DEA-EDB3C4AE9469}" type="pres">
      <dgm:prSet presAssocID="{9633983E-C284-46E5-B82C-AEF7F11CEEA6}" presName="childShape" presStyleCnt="0"/>
      <dgm:spPr/>
    </dgm:pt>
    <dgm:pt modelId="{FF1B6DDF-2038-48C1-93CD-1BCB6A136713}" type="pres">
      <dgm:prSet presAssocID="{F4314710-7BA9-42B1-94A3-A5AAE062B147}" presName="Name13" presStyleLbl="parChTrans1D2" presStyleIdx="0" presStyleCnt="8"/>
      <dgm:spPr/>
      <dgm:t>
        <a:bodyPr/>
        <a:lstStyle/>
        <a:p>
          <a:endParaRPr lang="tr-TR"/>
        </a:p>
      </dgm:t>
    </dgm:pt>
    <dgm:pt modelId="{266308F0-0ACF-4281-8985-D35119C327ED}" type="pres">
      <dgm:prSet presAssocID="{7C62B734-015B-489D-87EF-368863C13B02}" presName="childText" presStyleLbl="bgAcc1" presStyleIdx="0" presStyleCnt="8">
        <dgm:presLayoutVars>
          <dgm:bulletEnabled val="1"/>
        </dgm:presLayoutVars>
      </dgm:prSet>
      <dgm:spPr/>
      <dgm:t>
        <a:bodyPr/>
        <a:lstStyle/>
        <a:p>
          <a:endParaRPr lang="tr-TR"/>
        </a:p>
      </dgm:t>
    </dgm:pt>
    <dgm:pt modelId="{168D7551-0EF5-497F-9A1C-8761FB50E4E7}" type="pres">
      <dgm:prSet presAssocID="{9342EFBE-7149-4F8C-BBC0-57C49C3F8166}" presName="Name13" presStyleLbl="parChTrans1D2" presStyleIdx="1" presStyleCnt="8"/>
      <dgm:spPr/>
      <dgm:t>
        <a:bodyPr/>
        <a:lstStyle/>
        <a:p>
          <a:endParaRPr lang="tr-TR"/>
        </a:p>
      </dgm:t>
    </dgm:pt>
    <dgm:pt modelId="{8019B342-8BAC-4FCA-87FE-B0094BB13A06}" type="pres">
      <dgm:prSet presAssocID="{63E9EA77-EB08-4D05-BFA6-5D0563EEA0DC}" presName="childText" presStyleLbl="bgAcc1" presStyleIdx="1" presStyleCnt="8">
        <dgm:presLayoutVars>
          <dgm:bulletEnabled val="1"/>
        </dgm:presLayoutVars>
      </dgm:prSet>
      <dgm:spPr/>
      <dgm:t>
        <a:bodyPr/>
        <a:lstStyle/>
        <a:p>
          <a:endParaRPr lang="tr-TR"/>
        </a:p>
      </dgm:t>
    </dgm:pt>
    <dgm:pt modelId="{124D2190-CAA3-4A8B-BE79-E98A1F346523}" type="pres">
      <dgm:prSet presAssocID="{18D290A0-EAD2-48F6-82D5-CD1BC32B8AFF}" presName="root" presStyleCnt="0"/>
      <dgm:spPr/>
    </dgm:pt>
    <dgm:pt modelId="{69AECDB1-6E33-4E7F-A94D-8746AE82B0AF}" type="pres">
      <dgm:prSet presAssocID="{18D290A0-EAD2-48F6-82D5-CD1BC32B8AFF}" presName="rootComposite" presStyleCnt="0"/>
      <dgm:spPr/>
    </dgm:pt>
    <dgm:pt modelId="{4FEA43BD-7D86-4B66-9053-4CF7F7EEA04F}" type="pres">
      <dgm:prSet presAssocID="{18D290A0-EAD2-48F6-82D5-CD1BC32B8AFF}" presName="rootText" presStyleLbl="node1" presStyleIdx="1" presStyleCnt="4"/>
      <dgm:spPr/>
      <dgm:t>
        <a:bodyPr/>
        <a:lstStyle/>
        <a:p>
          <a:endParaRPr lang="tr-TR"/>
        </a:p>
      </dgm:t>
    </dgm:pt>
    <dgm:pt modelId="{2DE15F2C-9691-42F3-8DA6-C55F7123ACB3}" type="pres">
      <dgm:prSet presAssocID="{18D290A0-EAD2-48F6-82D5-CD1BC32B8AFF}" presName="rootConnector" presStyleLbl="node1" presStyleIdx="1" presStyleCnt="4"/>
      <dgm:spPr/>
      <dgm:t>
        <a:bodyPr/>
        <a:lstStyle/>
        <a:p>
          <a:endParaRPr lang="tr-TR"/>
        </a:p>
      </dgm:t>
    </dgm:pt>
    <dgm:pt modelId="{9F76F1FA-13CC-47B8-A727-DF2169F37500}" type="pres">
      <dgm:prSet presAssocID="{18D290A0-EAD2-48F6-82D5-CD1BC32B8AFF}" presName="childShape" presStyleCnt="0"/>
      <dgm:spPr/>
    </dgm:pt>
    <dgm:pt modelId="{6F695AB9-2A03-4589-B051-349F34ACD420}" type="pres">
      <dgm:prSet presAssocID="{29FCC73C-6473-4137-B3F6-CF8363C80F9E}" presName="Name13" presStyleLbl="parChTrans1D2" presStyleIdx="2" presStyleCnt="8"/>
      <dgm:spPr/>
      <dgm:t>
        <a:bodyPr/>
        <a:lstStyle/>
        <a:p>
          <a:endParaRPr lang="tr-TR"/>
        </a:p>
      </dgm:t>
    </dgm:pt>
    <dgm:pt modelId="{0F556753-0B9B-4D89-A201-19070D82D841}" type="pres">
      <dgm:prSet presAssocID="{4F5C6268-F026-4C09-8430-C7F1C5ECDFE1}" presName="childText" presStyleLbl="bgAcc1" presStyleIdx="2" presStyleCnt="8">
        <dgm:presLayoutVars>
          <dgm:bulletEnabled val="1"/>
        </dgm:presLayoutVars>
      </dgm:prSet>
      <dgm:spPr/>
      <dgm:t>
        <a:bodyPr/>
        <a:lstStyle/>
        <a:p>
          <a:endParaRPr lang="tr-TR"/>
        </a:p>
      </dgm:t>
    </dgm:pt>
    <dgm:pt modelId="{F9634223-E336-45B7-8B2A-129FB486EF9D}" type="pres">
      <dgm:prSet presAssocID="{EE6932CA-68AD-4165-9397-1A59350A7C1C}" presName="Name13" presStyleLbl="parChTrans1D2" presStyleIdx="3" presStyleCnt="8"/>
      <dgm:spPr/>
      <dgm:t>
        <a:bodyPr/>
        <a:lstStyle/>
        <a:p>
          <a:endParaRPr lang="tr-TR"/>
        </a:p>
      </dgm:t>
    </dgm:pt>
    <dgm:pt modelId="{F7BC3439-237F-492F-9DC0-F4EFE6699CBB}" type="pres">
      <dgm:prSet presAssocID="{6A1633FE-28C1-4C06-A9E6-EF290F0DA7D2}" presName="childText" presStyleLbl="bgAcc1" presStyleIdx="3" presStyleCnt="8">
        <dgm:presLayoutVars>
          <dgm:bulletEnabled val="1"/>
        </dgm:presLayoutVars>
      </dgm:prSet>
      <dgm:spPr/>
      <dgm:t>
        <a:bodyPr/>
        <a:lstStyle/>
        <a:p>
          <a:endParaRPr lang="tr-TR"/>
        </a:p>
      </dgm:t>
    </dgm:pt>
    <dgm:pt modelId="{4E89641A-8F1D-41C9-B374-E31501F47181}" type="pres">
      <dgm:prSet presAssocID="{C077615D-CDBE-4F85-AC9D-53034AE843A4}" presName="root" presStyleCnt="0"/>
      <dgm:spPr/>
    </dgm:pt>
    <dgm:pt modelId="{DFE556FC-444A-4829-A3BB-0D6530690F8C}" type="pres">
      <dgm:prSet presAssocID="{C077615D-CDBE-4F85-AC9D-53034AE843A4}" presName="rootComposite" presStyleCnt="0"/>
      <dgm:spPr/>
    </dgm:pt>
    <dgm:pt modelId="{922E4E07-7BFA-47EB-A011-A2BB384B45E7}" type="pres">
      <dgm:prSet presAssocID="{C077615D-CDBE-4F85-AC9D-53034AE843A4}" presName="rootText" presStyleLbl="node1" presStyleIdx="2" presStyleCnt="4"/>
      <dgm:spPr/>
      <dgm:t>
        <a:bodyPr/>
        <a:lstStyle/>
        <a:p>
          <a:endParaRPr lang="tr-TR"/>
        </a:p>
      </dgm:t>
    </dgm:pt>
    <dgm:pt modelId="{F7519E6E-BB71-474D-9C42-B58228D027C0}" type="pres">
      <dgm:prSet presAssocID="{C077615D-CDBE-4F85-AC9D-53034AE843A4}" presName="rootConnector" presStyleLbl="node1" presStyleIdx="2" presStyleCnt="4"/>
      <dgm:spPr/>
      <dgm:t>
        <a:bodyPr/>
        <a:lstStyle/>
        <a:p>
          <a:endParaRPr lang="tr-TR"/>
        </a:p>
      </dgm:t>
    </dgm:pt>
    <dgm:pt modelId="{106E03BF-D769-4AF8-9E23-761AD7974BA4}" type="pres">
      <dgm:prSet presAssocID="{C077615D-CDBE-4F85-AC9D-53034AE843A4}" presName="childShape" presStyleCnt="0"/>
      <dgm:spPr/>
    </dgm:pt>
    <dgm:pt modelId="{E1853D9F-722B-468D-ADDB-CDE2D02995BC}" type="pres">
      <dgm:prSet presAssocID="{092A2F78-46CA-4BF8-844B-56D5FEC99F53}" presName="Name13" presStyleLbl="parChTrans1D2" presStyleIdx="4" presStyleCnt="8"/>
      <dgm:spPr/>
      <dgm:t>
        <a:bodyPr/>
        <a:lstStyle/>
        <a:p>
          <a:endParaRPr lang="tr-TR"/>
        </a:p>
      </dgm:t>
    </dgm:pt>
    <dgm:pt modelId="{8C89CD68-E7FA-40C4-B12C-FAD8B958FB36}" type="pres">
      <dgm:prSet presAssocID="{CE320B29-2922-462A-BD1D-9EA385DC0A66}" presName="childText" presStyleLbl="bgAcc1" presStyleIdx="4" presStyleCnt="8">
        <dgm:presLayoutVars>
          <dgm:bulletEnabled val="1"/>
        </dgm:presLayoutVars>
      </dgm:prSet>
      <dgm:spPr/>
      <dgm:t>
        <a:bodyPr/>
        <a:lstStyle/>
        <a:p>
          <a:endParaRPr lang="tr-TR"/>
        </a:p>
      </dgm:t>
    </dgm:pt>
    <dgm:pt modelId="{A613540A-34B3-4F0A-B877-EAA50AEB9A6C}" type="pres">
      <dgm:prSet presAssocID="{A4B093E9-6A1A-4E24-AF13-ACCAB3831E94}" presName="Name13" presStyleLbl="parChTrans1D2" presStyleIdx="5" presStyleCnt="8"/>
      <dgm:spPr/>
      <dgm:t>
        <a:bodyPr/>
        <a:lstStyle/>
        <a:p>
          <a:endParaRPr lang="tr-TR"/>
        </a:p>
      </dgm:t>
    </dgm:pt>
    <dgm:pt modelId="{1FEC980E-16A9-4CE1-ABA7-7321A00622C6}" type="pres">
      <dgm:prSet presAssocID="{444023C5-1E38-404D-A5EA-5FA31E15EB54}" presName="childText" presStyleLbl="bgAcc1" presStyleIdx="5" presStyleCnt="8">
        <dgm:presLayoutVars>
          <dgm:bulletEnabled val="1"/>
        </dgm:presLayoutVars>
      </dgm:prSet>
      <dgm:spPr/>
      <dgm:t>
        <a:bodyPr/>
        <a:lstStyle/>
        <a:p>
          <a:endParaRPr lang="tr-TR"/>
        </a:p>
      </dgm:t>
    </dgm:pt>
    <dgm:pt modelId="{E67B1852-47C7-4718-B03D-CF9A22DA75F5}" type="pres">
      <dgm:prSet presAssocID="{7A0B88FE-7C1C-4B66-BD14-7A43CDC6B725}" presName="root" presStyleCnt="0"/>
      <dgm:spPr/>
    </dgm:pt>
    <dgm:pt modelId="{F13AE3C1-85A8-4933-BEE1-17D16CDC514F}" type="pres">
      <dgm:prSet presAssocID="{7A0B88FE-7C1C-4B66-BD14-7A43CDC6B725}" presName="rootComposite" presStyleCnt="0"/>
      <dgm:spPr/>
    </dgm:pt>
    <dgm:pt modelId="{87EDEE26-285C-484E-9222-10B735497183}" type="pres">
      <dgm:prSet presAssocID="{7A0B88FE-7C1C-4B66-BD14-7A43CDC6B725}" presName="rootText" presStyleLbl="node1" presStyleIdx="3" presStyleCnt="4"/>
      <dgm:spPr/>
      <dgm:t>
        <a:bodyPr/>
        <a:lstStyle/>
        <a:p>
          <a:endParaRPr lang="tr-TR"/>
        </a:p>
      </dgm:t>
    </dgm:pt>
    <dgm:pt modelId="{D3498804-69C5-49EA-8136-45CC7D2699F4}" type="pres">
      <dgm:prSet presAssocID="{7A0B88FE-7C1C-4B66-BD14-7A43CDC6B725}" presName="rootConnector" presStyleLbl="node1" presStyleIdx="3" presStyleCnt="4"/>
      <dgm:spPr/>
      <dgm:t>
        <a:bodyPr/>
        <a:lstStyle/>
        <a:p>
          <a:endParaRPr lang="tr-TR"/>
        </a:p>
      </dgm:t>
    </dgm:pt>
    <dgm:pt modelId="{F9CE0CC2-DC16-4E00-83E0-AFBE5873C3D6}" type="pres">
      <dgm:prSet presAssocID="{7A0B88FE-7C1C-4B66-BD14-7A43CDC6B725}" presName="childShape" presStyleCnt="0"/>
      <dgm:spPr/>
    </dgm:pt>
    <dgm:pt modelId="{7B36E50E-ADE5-412B-8BB8-B242907F1AE9}" type="pres">
      <dgm:prSet presAssocID="{AB336D90-09C5-4ED7-8F09-B3A54BDFA509}" presName="Name13" presStyleLbl="parChTrans1D2" presStyleIdx="6" presStyleCnt="8"/>
      <dgm:spPr/>
      <dgm:t>
        <a:bodyPr/>
        <a:lstStyle/>
        <a:p>
          <a:endParaRPr lang="tr-TR"/>
        </a:p>
      </dgm:t>
    </dgm:pt>
    <dgm:pt modelId="{EBDFC2AD-68CE-49C3-8D1B-35A27DF83C48}" type="pres">
      <dgm:prSet presAssocID="{8AF67132-EB89-4605-921A-45DFEB252074}" presName="childText" presStyleLbl="bgAcc1" presStyleIdx="6" presStyleCnt="8">
        <dgm:presLayoutVars>
          <dgm:bulletEnabled val="1"/>
        </dgm:presLayoutVars>
      </dgm:prSet>
      <dgm:spPr/>
      <dgm:t>
        <a:bodyPr/>
        <a:lstStyle/>
        <a:p>
          <a:endParaRPr lang="tr-TR"/>
        </a:p>
      </dgm:t>
    </dgm:pt>
    <dgm:pt modelId="{81C0E41F-5455-43A3-853D-7758AD842A94}" type="pres">
      <dgm:prSet presAssocID="{14F37789-A2F5-47D8-9628-DB302E077871}" presName="Name13" presStyleLbl="parChTrans1D2" presStyleIdx="7" presStyleCnt="8"/>
      <dgm:spPr/>
      <dgm:t>
        <a:bodyPr/>
        <a:lstStyle/>
        <a:p>
          <a:endParaRPr lang="tr-TR"/>
        </a:p>
      </dgm:t>
    </dgm:pt>
    <dgm:pt modelId="{0DE14616-FE1E-482A-A0DF-AA6E665C3442}" type="pres">
      <dgm:prSet presAssocID="{835FF341-FF61-4046-9358-BB426E5DAEDB}" presName="childText" presStyleLbl="bgAcc1" presStyleIdx="7" presStyleCnt="8" custLinFactNeighborY="2154">
        <dgm:presLayoutVars>
          <dgm:bulletEnabled val="1"/>
        </dgm:presLayoutVars>
      </dgm:prSet>
      <dgm:spPr/>
      <dgm:t>
        <a:bodyPr/>
        <a:lstStyle/>
        <a:p>
          <a:endParaRPr lang="tr-TR"/>
        </a:p>
      </dgm:t>
    </dgm:pt>
  </dgm:ptLst>
  <dgm:cxnLst>
    <dgm:cxn modelId="{1D4786F5-6BE6-4DC7-87B3-3B2E36F80110}" type="presOf" srcId="{7C62B734-015B-489D-87EF-368863C13B02}" destId="{266308F0-0ACF-4281-8985-D35119C327ED}" srcOrd="0" destOrd="0" presId="urn:microsoft.com/office/officeart/2005/8/layout/hierarchy3"/>
    <dgm:cxn modelId="{31B6F61E-2845-48ED-A06B-F73F59028DF4}" type="presOf" srcId="{AB336D90-09C5-4ED7-8F09-B3A54BDFA509}" destId="{7B36E50E-ADE5-412B-8BB8-B242907F1AE9}" srcOrd="0" destOrd="0" presId="urn:microsoft.com/office/officeart/2005/8/layout/hierarchy3"/>
    <dgm:cxn modelId="{D0BEFDF8-E609-47A0-BD02-1B1F80E1328B}" type="presOf" srcId="{EE6932CA-68AD-4165-9397-1A59350A7C1C}" destId="{F9634223-E336-45B7-8B2A-129FB486EF9D}" srcOrd="0" destOrd="0" presId="urn:microsoft.com/office/officeart/2005/8/layout/hierarchy3"/>
    <dgm:cxn modelId="{350BA005-C628-4136-8375-83A7B535B01D}" type="presOf" srcId="{70B3278F-5E47-48E9-A375-D50EAA90568F}" destId="{14D81FB4-6AC1-487E-A9E5-0727F5BAD4BD}" srcOrd="0" destOrd="0" presId="urn:microsoft.com/office/officeart/2005/8/layout/hierarchy3"/>
    <dgm:cxn modelId="{E736F4A8-7B7E-4F2C-B174-9F8DE9556D57}" srcId="{18D290A0-EAD2-48F6-82D5-CD1BC32B8AFF}" destId="{4F5C6268-F026-4C09-8430-C7F1C5ECDFE1}" srcOrd="0" destOrd="0" parTransId="{29FCC73C-6473-4137-B3F6-CF8363C80F9E}" sibTransId="{18851851-6E0A-41CE-B2CC-DF82BAAF720C}"/>
    <dgm:cxn modelId="{6ADE165F-D6BE-47BC-8AA3-4266FF0E3732}" srcId="{9633983E-C284-46E5-B82C-AEF7F11CEEA6}" destId="{63E9EA77-EB08-4D05-BFA6-5D0563EEA0DC}" srcOrd="1" destOrd="0" parTransId="{9342EFBE-7149-4F8C-BBC0-57C49C3F8166}" sibTransId="{1FBD166A-E490-455F-A3C4-6A694E299275}"/>
    <dgm:cxn modelId="{B3DB6341-60DD-495C-8647-C08D69F44BB1}" type="presOf" srcId="{F4314710-7BA9-42B1-94A3-A5AAE062B147}" destId="{FF1B6DDF-2038-48C1-93CD-1BCB6A136713}" srcOrd="0" destOrd="0" presId="urn:microsoft.com/office/officeart/2005/8/layout/hierarchy3"/>
    <dgm:cxn modelId="{448828CE-0CB1-4585-8313-EDC2D547EF94}" type="presOf" srcId="{C077615D-CDBE-4F85-AC9D-53034AE843A4}" destId="{F7519E6E-BB71-474D-9C42-B58228D027C0}" srcOrd="1" destOrd="0" presId="urn:microsoft.com/office/officeart/2005/8/layout/hierarchy3"/>
    <dgm:cxn modelId="{5279F12D-12C9-4ABC-B0E9-09964C834524}" srcId="{7A0B88FE-7C1C-4B66-BD14-7A43CDC6B725}" destId="{8AF67132-EB89-4605-921A-45DFEB252074}" srcOrd="0" destOrd="0" parTransId="{AB336D90-09C5-4ED7-8F09-B3A54BDFA509}" sibTransId="{B94E7F54-91E2-4FB9-81C5-9E3B2DEB4CB8}"/>
    <dgm:cxn modelId="{2D1F4FC2-A732-4A72-8F60-262B7144C765}" srcId="{70B3278F-5E47-48E9-A375-D50EAA90568F}" destId="{7A0B88FE-7C1C-4B66-BD14-7A43CDC6B725}" srcOrd="3" destOrd="0" parTransId="{6E9DB8E4-5D72-428E-9041-443640161ECF}" sibTransId="{BA8979F9-03F9-4F8C-8B4B-192729989BC0}"/>
    <dgm:cxn modelId="{4C88F186-A5FA-490B-87A0-A4DABFE8A1F9}" type="presOf" srcId="{A4B093E9-6A1A-4E24-AF13-ACCAB3831E94}" destId="{A613540A-34B3-4F0A-B877-EAA50AEB9A6C}" srcOrd="0" destOrd="0" presId="urn:microsoft.com/office/officeart/2005/8/layout/hierarchy3"/>
    <dgm:cxn modelId="{4D45855F-F108-4A3A-89AE-FD04F2328168}" type="presOf" srcId="{14F37789-A2F5-47D8-9628-DB302E077871}" destId="{81C0E41F-5455-43A3-853D-7758AD842A94}" srcOrd="0" destOrd="0" presId="urn:microsoft.com/office/officeart/2005/8/layout/hierarchy3"/>
    <dgm:cxn modelId="{08CD526D-C378-43B1-92FD-7CC125D02049}" srcId="{9633983E-C284-46E5-B82C-AEF7F11CEEA6}" destId="{7C62B734-015B-489D-87EF-368863C13B02}" srcOrd="0" destOrd="0" parTransId="{F4314710-7BA9-42B1-94A3-A5AAE062B147}" sibTransId="{DAED1E2B-AB07-4D03-A9AC-234485B8D206}"/>
    <dgm:cxn modelId="{844FFAB4-F856-4581-BA2E-47D7C3E007F7}" type="presOf" srcId="{8AF67132-EB89-4605-921A-45DFEB252074}" destId="{EBDFC2AD-68CE-49C3-8D1B-35A27DF83C48}" srcOrd="0" destOrd="0" presId="urn:microsoft.com/office/officeart/2005/8/layout/hierarchy3"/>
    <dgm:cxn modelId="{1D15718E-B0CE-4AF2-A94F-260165888CC9}" type="presOf" srcId="{9633983E-C284-46E5-B82C-AEF7F11CEEA6}" destId="{5AE3CEA8-AA71-4A29-A3FF-78B90BBC812A}" srcOrd="0" destOrd="0" presId="urn:microsoft.com/office/officeart/2005/8/layout/hierarchy3"/>
    <dgm:cxn modelId="{38A22C8E-B91F-49E5-840C-9BF58C34457B}" type="presOf" srcId="{CE320B29-2922-462A-BD1D-9EA385DC0A66}" destId="{8C89CD68-E7FA-40C4-B12C-FAD8B958FB36}" srcOrd="0" destOrd="0" presId="urn:microsoft.com/office/officeart/2005/8/layout/hierarchy3"/>
    <dgm:cxn modelId="{950B5E1B-C0C8-4C25-BA54-BC209AAA4AC4}" type="presOf" srcId="{18D290A0-EAD2-48F6-82D5-CD1BC32B8AFF}" destId="{2DE15F2C-9691-42F3-8DA6-C55F7123ACB3}" srcOrd="1" destOrd="0" presId="urn:microsoft.com/office/officeart/2005/8/layout/hierarchy3"/>
    <dgm:cxn modelId="{51AAA90E-A8CF-4AD3-A787-E20E2090AB14}" type="presOf" srcId="{18D290A0-EAD2-48F6-82D5-CD1BC32B8AFF}" destId="{4FEA43BD-7D86-4B66-9053-4CF7F7EEA04F}" srcOrd="0" destOrd="0" presId="urn:microsoft.com/office/officeart/2005/8/layout/hierarchy3"/>
    <dgm:cxn modelId="{D24A66C9-548E-4893-AA88-8A9B50A213E9}" type="presOf" srcId="{6A1633FE-28C1-4C06-A9E6-EF290F0DA7D2}" destId="{F7BC3439-237F-492F-9DC0-F4EFE6699CBB}" srcOrd="0" destOrd="0" presId="urn:microsoft.com/office/officeart/2005/8/layout/hierarchy3"/>
    <dgm:cxn modelId="{EEC0BDE4-E1E6-4961-A962-670CA9A133F8}" type="presOf" srcId="{7A0B88FE-7C1C-4B66-BD14-7A43CDC6B725}" destId="{D3498804-69C5-49EA-8136-45CC7D2699F4}" srcOrd="1" destOrd="0" presId="urn:microsoft.com/office/officeart/2005/8/layout/hierarchy3"/>
    <dgm:cxn modelId="{1FF8D942-38CB-4A7B-9AE7-F40B68CAC4C6}" srcId="{70B3278F-5E47-48E9-A375-D50EAA90568F}" destId="{18D290A0-EAD2-48F6-82D5-CD1BC32B8AFF}" srcOrd="1" destOrd="0" parTransId="{A76149BF-8C8E-4535-97C2-E06F8FF45EBA}" sibTransId="{E84D42A6-8697-4393-995D-18062B1E7645}"/>
    <dgm:cxn modelId="{78825067-8E60-4280-BECC-CF333216ED20}" type="presOf" srcId="{29FCC73C-6473-4137-B3F6-CF8363C80F9E}" destId="{6F695AB9-2A03-4589-B051-349F34ACD420}" srcOrd="0" destOrd="0" presId="urn:microsoft.com/office/officeart/2005/8/layout/hierarchy3"/>
    <dgm:cxn modelId="{5DED3D16-BACD-4E08-832C-0498E84158FA}" type="presOf" srcId="{63E9EA77-EB08-4D05-BFA6-5D0563EEA0DC}" destId="{8019B342-8BAC-4FCA-87FE-B0094BB13A06}" srcOrd="0" destOrd="0" presId="urn:microsoft.com/office/officeart/2005/8/layout/hierarchy3"/>
    <dgm:cxn modelId="{487AC770-7125-4C6E-80E9-D7BF80733F0A}" srcId="{C077615D-CDBE-4F85-AC9D-53034AE843A4}" destId="{444023C5-1E38-404D-A5EA-5FA31E15EB54}" srcOrd="1" destOrd="0" parTransId="{A4B093E9-6A1A-4E24-AF13-ACCAB3831E94}" sibTransId="{FDEC7AF7-1D43-4B70-9CC2-B57E9D5B1DB0}"/>
    <dgm:cxn modelId="{AA0364A3-2683-46AA-9A73-21CD79A7C7F0}" srcId="{18D290A0-EAD2-48F6-82D5-CD1BC32B8AFF}" destId="{6A1633FE-28C1-4C06-A9E6-EF290F0DA7D2}" srcOrd="1" destOrd="0" parTransId="{EE6932CA-68AD-4165-9397-1A59350A7C1C}" sibTransId="{2E97F0A8-20A4-4568-A232-19A2E5A8A355}"/>
    <dgm:cxn modelId="{AEAE6905-470B-4FD5-AFE9-A84EF13A6629}" type="presOf" srcId="{C077615D-CDBE-4F85-AC9D-53034AE843A4}" destId="{922E4E07-7BFA-47EB-A011-A2BB384B45E7}" srcOrd="0" destOrd="0" presId="urn:microsoft.com/office/officeart/2005/8/layout/hierarchy3"/>
    <dgm:cxn modelId="{621DCE14-7658-426E-96D5-8EDC2B36A076}" type="presOf" srcId="{9342EFBE-7149-4F8C-BBC0-57C49C3F8166}" destId="{168D7551-0EF5-497F-9A1C-8761FB50E4E7}" srcOrd="0" destOrd="0" presId="urn:microsoft.com/office/officeart/2005/8/layout/hierarchy3"/>
    <dgm:cxn modelId="{3229C6B8-F47A-49A6-A353-9A38A7934981}" type="presOf" srcId="{7A0B88FE-7C1C-4B66-BD14-7A43CDC6B725}" destId="{87EDEE26-285C-484E-9222-10B735497183}" srcOrd="0" destOrd="0" presId="urn:microsoft.com/office/officeart/2005/8/layout/hierarchy3"/>
    <dgm:cxn modelId="{2C831D0C-42ED-4CAA-B3A2-3CCA9DE92272}" type="presOf" srcId="{9633983E-C284-46E5-B82C-AEF7F11CEEA6}" destId="{A61301B9-4146-47D5-8DAA-70F79E0E560D}" srcOrd="1" destOrd="0" presId="urn:microsoft.com/office/officeart/2005/8/layout/hierarchy3"/>
    <dgm:cxn modelId="{D4BFCD87-2323-4625-A8A7-8E94DD405E74}" srcId="{70B3278F-5E47-48E9-A375-D50EAA90568F}" destId="{C077615D-CDBE-4F85-AC9D-53034AE843A4}" srcOrd="2" destOrd="0" parTransId="{7F115BD5-9F2E-4553-92AA-3D8F920E8046}" sibTransId="{AD02804A-2FFA-4BDD-9C43-1EFB5E33D64F}"/>
    <dgm:cxn modelId="{D46B6747-2E12-4D77-ACD6-68707728195A}" type="presOf" srcId="{092A2F78-46CA-4BF8-844B-56D5FEC99F53}" destId="{E1853D9F-722B-468D-ADDB-CDE2D02995BC}" srcOrd="0" destOrd="0" presId="urn:microsoft.com/office/officeart/2005/8/layout/hierarchy3"/>
    <dgm:cxn modelId="{29A6B463-D907-4ECE-9E1B-20EF4E71EA17}" srcId="{7A0B88FE-7C1C-4B66-BD14-7A43CDC6B725}" destId="{835FF341-FF61-4046-9358-BB426E5DAEDB}" srcOrd="1" destOrd="0" parTransId="{14F37789-A2F5-47D8-9628-DB302E077871}" sibTransId="{B292CC8C-8FB6-441B-ABDF-B416DC7C9A2A}"/>
    <dgm:cxn modelId="{2D8302C4-62A2-4E56-BE82-30F71E0D0CFA}" srcId="{70B3278F-5E47-48E9-A375-D50EAA90568F}" destId="{9633983E-C284-46E5-B82C-AEF7F11CEEA6}" srcOrd="0" destOrd="0" parTransId="{6EAAB675-A9C4-4B82-961B-4323195FF006}" sibTransId="{6AB8757E-E1FA-4A99-B97B-51A64B684594}"/>
    <dgm:cxn modelId="{C2C3815F-C240-46D7-8CED-31E86A9BF738}" type="presOf" srcId="{4F5C6268-F026-4C09-8430-C7F1C5ECDFE1}" destId="{0F556753-0B9B-4D89-A201-19070D82D841}" srcOrd="0" destOrd="0" presId="urn:microsoft.com/office/officeart/2005/8/layout/hierarchy3"/>
    <dgm:cxn modelId="{269DD7A8-F48B-4F92-8C0D-53B405C4DAD0}" type="presOf" srcId="{835FF341-FF61-4046-9358-BB426E5DAEDB}" destId="{0DE14616-FE1E-482A-A0DF-AA6E665C3442}" srcOrd="0" destOrd="0" presId="urn:microsoft.com/office/officeart/2005/8/layout/hierarchy3"/>
    <dgm:cxn modelId="{077C0380-C5E3-4CE3-B73F-72490FB42879}" type="presOf" srcId="{444023C5-1E38-404D-A5EA-5FA31E15EB54}" destId="{1FEC980E-16A9-4CE1-ABA7-7321A00622C6}" srcOrd="0" destOrd="0" presId="urn:microsoft.com/office/officeart/2005/8/layout/hierarchy3"/>
    <dgm:cxn modelId="{4604B40C-4B88-4AF0-919E-AF0799DBA210}" srcId="{C077615D-CDBE-4F85-AC9D-53034AE843A4}" destId="{CE320B29-2922-462A-BD1D-9EA385DC0A66}" srcOrd="0" destOrd="0" parTransId="{092A2F78-46CA-4BF8-844B-56D5FEC99F53}" sibTransId="{D20241A2-73FC-4BA8-993A-26DE4D5571BE}"/>
    <dgm:cxn modelId="{1EA31FA2-7667-4012-A7E0-A1BCCD150547}" type="presParOf" srcId="{14D81FB4-6AC1-487E-A9E5-0727F5BAD4BD}" destId="{5BBCF1CF-D443-4D2C-8B7E-EA315BB891AA}" srcOrd="0" destOrd="0" presId="urn:microsoft.com/office/officeart/2005/8/layout/hierarchy3"/>
    <dgm:cxn modelId="{6B0188E9-7C90-41E9-B33B-C3EB626F6F64}" type="presParOf" srcId="{5BBCF1CF-D443-4D2C-8B7E-EA315BB891AA}" destId="{E5958442-245D-4053-91AC-D5E22638E2DE}" srcOrd="0" destOrd="0" presId="urn:microsoft.com/office/officeart/2005/8/layout/hierarchy3"/>
    <dgm:cxn modelId="{CC6DB91F-EF99-4C39-8823-8936D4394B81}" type="presParOf" srcId="{E5958442-245D-4053-91AC-D5E22638E2DE}" destId="{5AE3CEA8-AA71-4A29-A3FF-78B90BBC812A}" srcOrd="0" destOrd="0" presId="urn:microsoft.com/office/officeart/2005/8/layout/hierarchy3"/>
    <dgm:cxn modelId="{0E5D32B8-5357-4128-A4AC-8EDCF23DF504}" type="presParOf" srcId="{E5958442-245D-4053-91AC-D5E22638E2DE}" destId="{A61301B9-4146-47D5-8DAA-70F79E0E560D}" srcOrd="1" destOrd="0" presId="urn:microsoft.com/office/officeart/2005/8/layout/hierarchy3"/>
    <dgm:cxn modelId="{78011749-09A8-4B92-953B-EEF34D45DEA0}" type="presParOf" srcId="{5BBCF1CF-D443-4D2C-8B7E-EA315BB891AA}" destId="{738A51B8-2739-4F8F-8DEA-EDB3C4AE9469}" srcOrd="1" destOrd="0" presId="urn:microsoft.com/office/officeart/2005/8/layout/hierarchy3"/>
    <dgm:cxn modelId="{C16B6CA6-52D6-4F57-9D47-794BBE7B3408}" type="presParOf" srcId="{738A51B8-2739-4F8F-8DEA-EDB3C4AE9469}" destId="{FF1B6DDF-2038-48C1-93CD-1BCB6A136713}" srcOrd="0" destOrd="0" presId="urn:microsoft.com/office/officeart/2005/8/layout/hierarchy3"/>
    <dgm:cxn modelId="{096F315F-C855-4EC0-BC78-2D02AB859C61}" type="presParOf" srcId="{738A51B8-2739-4F8F-8DEA-EDB3C4AE9469}" destId="{266308F0-0ACF-4281-8985-D35119C327ED}" srcOrd="1" destOrd="0" presId="urn:microsoft.com/office/officeart/2005/8/layout/hierarchy3"/>
    <dgm:cxn modelId="{B615F9B2-6B94-4789-95B0-C1535A5F29FE}" type="presParOf" srcId="{738A51B8-2739-4F8F-8DEA-EDB3C4AE9469}" destId="{168D7551-0EF5-497F-9A1C-8761FB50E4E7}" srcOrd="2" destOrd="0" presId="urn:microsoft.com/office/officeart/2005/8/layout/hierarchy3"/>
    <dgm:cxn modelId="{595E1B05-38A6-4373-B564-84E29E597523}" type="presParOf" srcId="{738A51B8-2739-4F8F-8DEA-EDB3C4AE9469}" destId="{8019B342-8BAC-4FCA-87FE-B0094BB13A06}" srcOrd="3" destOrd="0" presId="urn:microsoft.com/office/officeart/2005/8/layout/hierarchy3"/>
    <dgm:cxn modelId="{205785BD-8B1F-4648-BBFB-C0006DA205B0}" type="presParOf" srcId="{14D81FB4-6AC1-487E-A9E5-0727F5BAD4BD}" destId="{124D2190-CAA3-4A8B-BE79-E98A1F346523}" srcOrd="1" destOrd="0" presId="urn:microsoft.com/office/officeart/2005/8/layout/hierarchy3"/>
    <dgm:cxn modelId="{39D87D93-4637-4CEB-B429-E86F83BD135D}" type="presParOf" srcId="{124D2190-CAA3-4A8B-BE79-E98A1F346523}" destId="{69AECDB1-6E33-4E7F-A94D-8746AE82B0AF}" srcOrd="0" destOrd="0" presId="urn:microsoft.com/office/officeart/2005/8/layout/hierarchy3"/>
    <dgm:cxn modelId="{45C75554-E745-4DBC-85D3-5C0C38CB4E51}" type="presParOf" srcId="{69AECDB1-6E33-4E7F-A94D-8746AE82B0AF}" destId="{4FEA43BD-7D86-4B66-9053-4CF7F7EEA04F}" srcOrd="0" destOrd="0" presId="urn:microsoft.com/office/officeart/2005/8/layout/hierarchy3"/>
    <dgm:cxn modelId="{B017851D-5F9F-4D69-9515-B6E32E7A9A21}" type="presParOf" srcId="{69AECDB1-6E33-4E7F-A94D-8746AE82B0AF}" destId="{2DE15F2C-9691-42F3-8DA6-C55F7123ACB3}" srcOrd="1" destOrd="0" presId="urn:microsoft.com/office/officeart/2005/8/layout/hierarchy3"/>
    <dgm:cxn modelId="{C73F821D-CA60-495C-BB2C-728EA19F40EA}" type="presParOf" srcId="{124D2190-CAA3-4A8B-BE79-E98A1F346523}" destId="{9F76F1FA-13CC-47B8-A727-DF2169F37500}" srcOrd="1" destOrd="0" presId="urn:microsoft.com/office/officeart/2005/8/layout/hierarchy3"/>
    <dgm:cxn modelId="{065314CE-1252-4A06-9266-0CCE60F5B484}" type="presParOf" srcId="{9F76F1FA-13CC-47B8-A727-DF2169F37500}" destId="{6F695AB9-2A03-4589-B051-349F34ACD420}" srcOrd="0" destOrd="0" presId="urn:microsoft.com/office/officeart/2005/8/layout/hierarchy3"/>
    <dgm:cxn modelId="{59D80679-7E3D-4D60-A1FF-76D338EA83D5}" type="presParOf" srcId="{9F76F1FA-13CC-47B8-A727-DF2169F37500}" destId="{0F556753-0B9B-4D89-A201-19070D82D841}" srcOrd="1" destOrd="0" presId="urn:microsoft.com/office/officeart/2005/8/layout/hierarchy3"/>
    <dgm:cxn modelId="{E16C53F5-A3D8-4D72-BE40-CC033ECB9BB1}" type="presParOf" srcId="{9F76F1FA-13CC-47B8-A727-DF2169F37500}" destId="{F9634223-E336-45B7-8B2A-129FB486EF9D}" srcOrd="2" destOrd="0" presId="urn:microsoft.com/office/officeart/2005/8/layout/hierarchy3"/>
    <dgm:cxn modelId="{03A77431-B607-4EA9-B970-07885176E27D}" type="presParOf" srcId="{9F76F1FA-13CC-47B8-A727-DF2169F37500}" destId="{F7BC3439-237F-492F-9DC0-F4EFE6699CBB}" srcOrd="3" destOrd="0" presId="urn:microsoft.com/office/officeart/2005/8/layout/hierarchy3"/>
    <dgm:cxn modelId="{2CF87208-EC72-47BE-BFFE-DCAAE09698F0}" type="presParOf" srcId="{14D81FB4-6AC1-487E-A9E5-0727F5BAD4BD}" destId="{4E89641A-8F1D-41C9-B374-E31501F47181}" srcOrd="2" destOrd="0" presId="urn:microsoft.com/office/officeart/2005/8/layout/hierarchy3"/>
    <dgm:cxn modelId="{EA2CE4FB-6B98-468A-8C96-70ED4F395704}" type="presParOf" srcId="{4E89641A-8F1D-41C9-B374-E31501F47181}" destId="{DFE556FC-444A-4829-A3BB-0D6530690F8C}" srcOrd="0" destOrd="0" presId="urn:microsoft.com/office/officeart/2005/8/layout/hierarchy3"/>
    <dgm:cxn modelId="{22C9513D-DDC5-41E5-93A9-A2C2B8A84012}" type="presParOf" srcId="{DFE556FC-444A-4829-A3BB-0D6530690F8C}" destId="{922E4E07-7BFA-47EB-A011-A2BB384B45E7}" srcOrd="0" destOrd="0" presId="urn:microsoft.com/office/officeart/2005/8/layout/hierarchy3"/>
    <dgm:cxn modelId="{2FBC7CB6-3DB8-450A-902F-4AE215570A2E}" type="presParOf" srcId="{DFE556FC-444A-4829-A3BB-0D6530690F8C}" destId="{F7519E6E-BB71-474D-9C42-B58228D027C0}" srcOrd="1" destOrd="0" presId="urn:microsoft.com/office/officeart/2005/8/layout/hierarchy3"/>
    <dgm:cxn modelId="{5C7BD984-2E07-4F80-970E-2771EAC37569}" type="presParOf" srcId="{4E89641A-8F1D-41C9-B374-E31501F47181}" destId="{106E03BF-D769-4AF8-9E23-761AD7974BA4}" srcOrd="1" destOrd="0" presId="urn:microsoft.com/office/officeart/2005/8/layout/hierarchy3"/>
    <dgm:cxn modelId="{97D9AD88-9D53-4E54-B659-60B548F7DCDC}" type="presParOf" srcId="{106E03BF-D769-4AF8-9E23-761AD7974BA4}" destId="{E1853D9F-722B-468D-ADDB-CDE2D02995BC}" srcOrd="0" destOrd="0" presId="urn:microsoft.com/office/officeart/2005/8/layout/hierarchy3"/>
    <dgm:cxn modelId="{1367D526-0C71-4700-844B-9F848EED9FB5}" type="presParOf" srcId="{106E03BF-D769-4AF8-9E23-761AD7974BA4}" destId="{8C89CD68-E7FA-40C4-B12C-FAD8B958FB36}" srcOrd="1" destOrd="0" presId="urn:microsoft.com/office/officeart/2005/8/layout/hierarchy3"/>
    <dgm:cxn modelId="{EF96E91B-F385-470A-9343-318E6AEA9D72}" type="presParOf" srcId="{106E03BF-D769-4AF8-9E23-761AD7974BA4}" destId="{A613540A-34B3-4F0A-B877-EAA50AEB9A6C}" srcOrd="2" destOrd="0" presId="urn:microsoft.com/office/officeart/2005/8/layout/hierarchy3"/>
    <dgm:cxn modelId="{4ACBD9F6-3500-450C-B398-5E92648009E5}" type="presParOf" srcId="{106E03BF-D769-4AF8-9E23-761AD7974BA4}" destId="{1FEC980E-16A9-4CE1-ABA7-7321A00622C6}" srcOrd="3" destOrd="0" presId="urn:microsoft.com/office/officeart/2005/8/layout/hierarchy3"/>
    <dgm:cxn modelId="{4A279463-DC62-4A82-9BBF-FDFA34A9E174}" type="presParOf" srcId="{14D81FB4-6AC1-487E-A9E5-0727F5BAD4BD}" destId="{E67B1852-47C7-4718-B03D-CF9A22DA75F5}" srcOrd="3" destOrd="0" presId="urn:microsoft.com/office/officeart/2005/8/layout/hierarchy3"/>
    <dgm:cxn modelId="{9125CBFE-AAE6-40AC-9034-4C9130B346DE}" type="presParOf" srcId="{E67B1852-47C7-4718-B03D-CF9A22DA75F5}" destId="{F13AE3C1-85A8-4933-BEE1-17D16CDC514F}" srcOrd="0" destOrd="0" presId="urn:microsoft.com/office/officeart/2005/8/layout/hierarchy3"/>
    <dgm:cxn modelId="{3F5AC7BA-BF0E-459E-8BAB-F74E4946C114}" type="presParOf" srcId="{F13AE3C1-85A8-4933-BEE1-17D16CDC514F}" destId="{87EDEE26-285C-484E-9222-10B735497183}" srcOrd="0" destOrd="0" presId="urn:microsoft.com/office/officeart/2005/8/layout/hierarchy3"/>
    <dgm:cxn modelId="{81CFF2DC-B383-4239-A0CE-490D840CDC4A}" type="presParOf" srcId="{F13AE3C1-85A8-4933-BEE1-17D16CDC514F}" destId="{D3498804-69C5-49EA-8136-45CC7D2699F4}" srcOrd="1" destOrd="0" presId="urn:microsoft.com/office/officeart/2005/8/layout/hierarchy3"/>
    <dgm:cxn modelId="{13E4D910-11CF-4FB3-A97E-9820DDDD96D3}" type="presParOf" srcId="{E67B1852-47C7-4718-B03D-CF9A22DA75F5}" destId="{F9CE0CC2-DC16-4E00-83E0-AFBE5873C3D6}" srcOrd="1" destOrd="0" presId="urn:microsoft.com/office/officeart/2005/8/layout/hierarchy3"/>
    <dgm:cxn modelId="{544E1A99-5A9F-4232-9DA0-F3DCB367B700}" type="presParOf" srcId="{F9CE0CC2-DC16-4E00-83E0-AFBE5873C3D6}" destId="{7B36E50E-ADE5-412B-8BB8-B242907F1AE9}" srcOrd="0" destOrd="0" presId="urn:microsoft.com/office/officeart/2005/8/layout/hierarchy3"/>
    <dgm:cxn modelId="{03DA03D2-4105-4712-BCB1-63F78F3C65D7}" type="presParOf" srcId="{F9CE0CC2-DC16-4E00-83E0-AFBE5873C3D6}" destId="{EBDFC2AD-68CE-49C3-8D1B-35A27DF83C48}" srcOrd="1" destOrd="0" presId="urn:microsoft.com/office/officeart/2005/8/layout/hierarchy3"/>
    <dgm:cxn modelId="{CF2FF22A-7DB5-4A59-8F04-E75106D86F56}" type="presParOf" srcId="{F9CE0CC2-DC16-4E00-83E0-AFBE5873C3D6}" destId="{81C0E41F-5455-43A3-853D-7758AD842A94}" srcOrd="2" destOrd="0" presId="urn:microsoft.com/office/officeart/2005/8/layout/hierarchy3"/>
    <dgm:cxn modelId="{1D924E2D-19F9-4930-971B-8C7622B2948E}" type="presParOf" srcId="{F9CE0CC2-DC16-4E00-83E0-AFBE5873C3D6}" destId="{0DE14616-FE1E-482A-A0DF-AA6E665C3442}" srcOrd="3" destOrd="0" presId="urn:microsoft.com/office/officeart/2005/8/layout/hierarchy3"/>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16F4AE7-5270-4A57-A6A6-6BFC9EF15F8A}" type="doc">
      <dgm:prSet loTypeId="urn:microsoft.com/office/officeart/2005/8/layout/default#8" loCatId="list" qsTypeId="urn:microsoft.com/office/officeart/2005/8/quickstyle/3d2" qsCatId="3D" csTypeId="urn:microsoft.com/office/officeart/2005/8/colors/colorful5" csCatId="colorful" phldr="1"/>
      <dgm:spPr/>
      <dgm:t>
        <a:bodyPr/>
        <a:lstStyle/>
        <a:p>
          <a:endParaRPr lang="tr-TR"/>
        </a:p>
      </dgm:t>
    </dgm:pt>
    <dgm:pt modelId="{E7004199-5C36-4C77-8862-3989ABC24886}">
      <dgm:prSet phldrT="[Metin]" custT="1"/>
      <dgm:spPr/>
      <dgm:t>
        <a:bodyPr/>
        <a:lstStyle/>
        <a:p>
          <a:r>
            <a:rPr lang="tr-TR" sz="2800" dirty="0">
              <a:latin typeface="Arial" panose="020B0604020202020204" pitchFamily="34" charset="0"/>
              <a:cs typeface="Arial" panose="020B0604020202020204" pitchFamily="34" charset="0"/>
            </a:rPr>
            <a:t>Fayda Maliyet Analizi</a:t>
          </a:r>
        </a:p>
      </dgm:t>
    </dgm:pt>
    <dgm:pt modelId="{4B8ED3C6-CA29-47F9-90F2-174552304D20}" type="parTrans" cxnId="{319C20C5-E409-43A4-9931-C5213872C58B}">
      <dgm:prSet/>
      <dgm:spPr/>
      <dgm:t>
        <a:bodyPr/>
        <a:lstStyle/>
        <a:p>
          <a:endParaRPr lang="tr-TR"/>
        </a:p>
      </dgm:t>
    </dgm:pt>
    <dgm:pt modelId="{ACD885D5-06D8-47CC-950A-D41B0406FA66}" type="sibTrans" cxnId="{319C20C5-E409-43A4-9931-C5213872C58B}">
      <dgm:prSet/>
      <dgm:spPr/>
      <dgm:t>
        <a:bodyPr/>
        <a:lstStyle/>
        <a:p>
          <a:endParaRPr lang="tr-TR"/>
        </a:p>
      </dgm:t>
    </dgm:pt>
    <dgm:pt modelId="{4F384790-A41D-4B07-BE62-CED3698ECBD2}" type="pres">
      <dgm:prSet presAssocID="{716F4AE7-5270-4A57-A6A6-6BFC9EF15F8A}" presName="diagram" presStyleCnt="0">
        <dgm:presLayoutVars>
          <dgm:dir/>
          <dgm:resizeHandles val="exact"/>
        </dgm:presLayoutVars>
      </dgm:prSet>
      <dgm:spPr/>
      <dgm:t>
        <a:bodyPr/>
        <a:lstStyle/>
        <a:p>
          <a:endParaRPr lang="tr-TR"/>
        </a:p>
      </dgm:t>
    </dgm:pt>
    <dgm:pt modelId="{26BB2019-DFF5-4CFB-AEF9-2DB5A59AC5F3}" type="pres">
      <dgm:prSet presAssocID="{E7004199-5C36-4C77-8862-3989ABC24886}" presName="node" presStyleLbl="node1" presStyleIdx="0" presStyleCnt="1" custScaleX="404385" custLinFactNeighborX="-4491" custLinFactNeighborY="5713">
        <dgm:presLayoutVars>
          <dgm:bulletEnabled val="1"/>
        </dgm:presLayoutVars>
      </dgm:prSet>
      <dgm:spPr/>
      <dgm:t>
        <a:bodyPr/>
        <a:lstStyle/>
        <a:p>
          <a:endParaRPr lang="tr-TR"/>
        </a:p>
      </dgm:t>
    </dgm:pt>
  </dgm:ptLst>
  <dgm:cxnLst>
    <dgm:cxn modelId="{319C20C5-E409-43A4-9931-C5213872C58B}" srcId="{716F4AE7-5270-4A57-A6A6-6BFC9EF15F8A}" destId="{E7004199-5C36-4C77-8862-3989ABC24886}" srcOrd="0" destOrd="0" parTransId="{4B8ED3C6-CA29-47F9-90F2-174552304D20}" sibTransId="{ACD885D5-06D8-47CC-950A-D41B0406FA66}"/>
    <dgm:cxn modelId="{14C1BE90-E24B-4803-B0EF-C4AB42CEC80C}" type="presOf" srcId="{E7004199-5C36-4C77-8862-3989ABC24886}" destId="{26BB2019-DFF5-4CFB-AEF9-2DB5A59AC5F3}" srcOrd="0" destOrd="0" presId="urn:microsoft.com/office/officeart/2005/8/layout/default#8"/>
    <dgm:cxn modelId="{4835FE40-CA11-4E66-8CE7-4B9A15122897}" type="presOf" srcId="{716F4AE7-5270-4A57-A6A6-6BFC9EF15F8A}" destId="{4F384790-A41D-4B07-BE62-CED3698ECBD2}" srcOrd="0" destOrd="0" presId="urn:microsoft.com/office/officeart/2005/8/layout/default#8"/>
    <dgm:cxn modelId="{42DF069C-E86C-4EB3-BC72-D993287FD91A}" type="presParOf" srcId="{4F384790-A41D-4B07-BE62-CED3698ECBD2}" destId="{26BB2019-DFF5-4CFB-AEF9-2DB5A59AC5F3}" srcOrd="0" destOrd="0" presId="urn:microsoft.com/office/officeart/2005/8/layout/default#8"/>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A69E1B2-CE98-4016-8735-8D911060BADC}" type="doc">
      <dgm:prSet loTypeId="urn:microsoft.com/office/officeart/2005/8/layout/default#7" loCatId="list" qsTypeId="urn:microsoft.com/office/officeart/2005/8/quickstyle/simple5" qsCatId="simple" csTypeId="urn:microsoft.com/office/officeart/2005/8/colors/colorful3" csCatId="colorful" phldr="1"/>
      <dgm:spPr/>
      <dgm:t>
        <a:bodyPr/>
        <a:lstStyle/>
        <a:p>
          <a:endParaRPr lang="tr-TR"/>
        </a:p>
      </dgm:t>
    </dgm:pt>
    <dgm:pt modelId="{1B2FE477-999D-478D-BAE0-541677F07E84}">
      <dgm:prSet phldrT="[Metin]"/>
      <dgm:spPr/>
      <dgm:t>
        <a:bodyPr/>
        <a:lstStyle/>
        <a:p>
          <a:r>
            <a:rPr lang="tr-TR" dirty="0" smtClean="0">
              <a:latin typeface="Arial" panose="020B0604020202020204" pitchFamily="34" charset="0"/>
              <a:cs typeface="Arial" panose="020B0604020202020204" pitchFamily="34" charset="0"/>
            </a:rPr>
            <a:t>Fırsatları Değerlendirme</a:t>
          </a:r>
          <a:endParaRPr lang="tr-TR" dirty="0">
            <a:latin typeface="Arial" panose="020B0604020202020204" pitchFamily="34" charset="0"/>
            <a:cs typeface="Arial" panose="020B0604020202020204" pitchFamily="34" charset="0"/>
          </a:endParaRPr>
        </a:p>
      </dgm:t>
    </dgm:pt>
    <dgm:pt modelId="{913F5E65-2966-4155-9732-3A7FB98BF8F3}" type="parTrans" cxnId="{575928F3-C3D4-4303-BA7E-55778C519798}">
      <dgm:prSet/>
      <dgm:spPr/>
      <dgm:t>
        <a:bodyPr/>
        <a:lstStyle/>
        <a:p>
          <a:endParaRPr lang="tr-TR"/>
        </a:p>
      </dgm:t>
    </dgm:pt>
    <dgm:pt modelId="{EC244646-3B46-4197-93EC-D98531B6EE3B}" type="sibTrans" cxnId="{575928F3-C3D4-4303-BA7E-55778C519798}">
      <dgm:prSet/>
      <dgm:spPr/>
      <dgm:t>
        <a:bodyPr/>
        <a:lstStyle/>
        <a:p>
          <a:endParaRPr lang="tr-TR"/>
        </a:p>
      </dgm:t>
    </dgm:pt>
    <dgm:pt modelId="{1CBCCA30-ED1D-48E5-AE4E-7565824ABFF0}" type="pres">
      <dgm:prSet presAssocID="{DA69E1B2-CE98-4016-8735-8D911060BADC}" presName="diagram" presStyleCnt="0">
        <dgm:presLayoutVars>
          <dgm:dir/>
          <dgm:resizeHandles val="exact"/>
        </dgm:presLayoutVars>
      </dgm:prSet>
      <dgm:spPr/>
      <dgm:t>
        <a:bodyPr/>
        <a:lstStyle/>
        <a:p>
          <a:endParaRPr lang="tr-TR"/>
        </a:p>
      </dgm:t>
    </dgm:pt>
    <dgm:pt modelId="{432E5E0E-B57A-4DA2-9DC8-D56AC02AB46E}" type="pres">
      <dgm:prSet presAssocID="{1B2FE477-999D-478D-BAE0-541677F07E84}" presName="node" presStyleLbl="node1" presStyleIdx="0" presStyleCnt="1" custScaleX="135092" custScaleY="170073" custLinFactNeighborX="-4426" custLinFactNeighborY="115">
        <dgm:presLayoutVars>
          <dgm:bulletEnabled val="1"/>
        </dgm:presLayoutVars>
      </dgm:prSet>
      <dgm:spPr/>
      <dgm:t>
        <a:bodyPr/>
        <a:lstStyle/>
        <a:p>
          <a:endParaRPr lang="tr-TR"/>
        </a:p>
      </dgm:t>
    </dgm:pt>
  </dgm:ptLst>
  <dgm:cxnLst>
    <dgm:cxn modelId="{971E90B4-6A18-4837-9059-BD745574C596}" type="presOf" srcId="{1B2FE477-999D-478D-BAE0-541677F07E84}" destId="{432E5E0E-B57A-4DA2-9DC8-D56AC02AB46E}" srcOrd="0" destOrd="0" presId="urn:microsoft.com/office/officeart/2005/8/layout/default#7"/>
    <dgm:cxn modelId="{AF836849-E12F-4C9E-ACC6-3EFEAA554CD6}" type="presOf" srcId="{DA69E1B2-CE98-4016-8735-8D911060BADC}" destId="{1CBCCA30-ED1D-48E5-AE4E-7565824ABFF0}" srcOrd="0" destOrd="0" presId="urn:microsoft.com/office/officeart/2005/8/layout/default#7"/>
    <dgm:cxn modelId="{575928F3-C3D4-4303-BA7E-55778C519798}" srcId="{DA69E1B2-CE98-4016-8735-8D911060BADC}" destId="{1B2FE477-999D-478D-BAE0-541677F07E84}" srcOrd="0" destOrd="0" parTransId="{913F5E65-2966-4155-9732-3A7FB98BF8F3}" sibTransId="{EC244646-3B46-4197-93EC-D98531B6EE3B}"/>
    <dgm:cxn modelId="{D525B2AB-2A31-4B73-B17F-15A675461A6E}" type="presParOf" srcId="{1CBCCA30-ED1D-48E5-AE4E-7565824ABFF0}" destId="{432E5E0E-B57A-4DA2-9DC8-D56AC02AB46E}" srcOrd="0" destOrd="0" presId="urn:microsoft.com/office/officeart/2005/8/layout/default#7"/>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8A24A0D-B8D0-41D3-8C1E-4963EB5A467F}" type="doc">
      <dgm:prSet loTypeId="urn:microsoft.com/office/officeart/2005/8/layout/vList2" loCatId="list" qsTypeId="urn:microsoft.com/office/officeart/2005/8/quickstyle/3d4" qsCatId="3D" csTypeId="urn:microsoft.com/office/officeart/2005/8/colors/accent0_2" csCatId="mainScheme" phldr="1"/>
      <dgm:spPr/>
      <dgm:t>
        <a:bodyPr/>
        <a:lstStyle/>
        <a:p>
          <a:endParaRPr lang="tr-TR"/>
        </a:p>
      </dgm:t>
    </dgm:pt>
    <dgm:pt modelId="{58561BB0-EE07-47B1-B26E-1E1DF8F005F7}">
      <dgm:prSet/>
      <dgm:spPr/>
      <dgm:t>
        <a:bodyPr/>
        <a:lstStyle/>
        <a:p>
          <a:pPr algn="just" rtl="0"/>
          <a:r>
            <a:rPr lang="tr-TR" dirty="0">
              <a:latin typeface="Arial" panose="020B0604020202020204" pitchFamily="34" charset="0"/>
              <a:cs typeface="Arial" panose="020B0604020202020204" pitchFamily="34" charset="0"/>
            </a:rPr>
            <a:t>Bir enerji şirketinin güçlü ve saygı duyulan üst düzey müdürleri, prestijli bir yönetim kurulu, yenilikçi bir stratejisi, iyi tasarlanmış bilgi sistemleri ve kontrol mekanizmaları, riskleri azaltan geniş kapsamlı kural kılavuzları, çok yönlü uzlaştırma ve denetleme programları olduğu zaman şirketin etkin bir KRY olduğu sanılırdı. </a:t>
          </a:r>
        </a:p>
      </dgm:t>
    </dgm:pt>
    <dgm:pt modelId="{A03293F8-4187-4D21-A127-B5583A5FAB88}" type="parTrans" cxnId="{6F0E2684-451B-4579-99D0-F3FF261620AF}">
      <dgm:prSet/>
      <dgm:spPr/>
      <dgm:t>
        <a:bodyPr/>
        <a:lstStyle/>
        <a:p>
          <a:endParaRPr lang="tr-TR"/>
        </a:p>
      </dgm:t>
    </dgm:pt>
    <dgm:pt modelId="{B937385B-47DA-49BE-8321-5B1A41870152}" type="sibTrans" cxnId="{6F0E2684-451B-4579-99D0-F3FF261620AF}">
      <dgm:prSet/>
      <dgm:spPr/>
      <dgm:t>
        <a:bodyPr/>
        <a:lstStyle/>
        <a:p>
          <a:endParaRPr lang="tr-TR"/>
        </a:p>
      </dgm:t>
    </dgm:pt>
    <dgm:pt modelId="{06CD8124-4925-4A63-BC37-4D552705B108}">
      <dgm:prSet/>
      <dgm:spPr/>
      <dgm:t>
        <a:bodyPr/>
        <a:lstStyle/>
        <a:p>
          <a:pPr algn="just" rtl="0"/>
          <a:r>
            <a:rPr lang="tr-TR" dirty="0">
              <a:latin typeface="Arial" panose="020B0604020202020204" pitchFamily="34" charset="0"/>
              <a:cs typeface="Arial" panose="020B0604020202020204" pitchFamily="34" charset="0"/>
            </a:rPr>
            <a:t>Hâlbuki şirketin iç ortamı belirgin bir şekilde kusurluydu. Yönetim uygun olmayan ticari aktivitelere dahil oluyordu ve yönetim kurulu da bu aktivitelere göz yumuyordu. Şirketin mali raporlarının gerçeği yansıtmadığı anlaşıldı ve hissedarların güvenini kaybetti, nakit sıkıntısına girdi ve kurumsal değerlerini kaybetti. En sonunda şirket tarihin en büyük iflaslarından birini yaşadı. </a:t>
          </a:r>
        </a:p>
      </dgm:t>
    </dgm:pt>
    <dgm:pt modelId="{EBEFE020-795E-4572-9DAA-5CF0BF8C57E4}" type="parTrans" cxnId="{0E0F31E9-576E-4CCE-A53B-48C24FF5D2AD}">
      <dgm:prSet/>
      <dgm:spPr/>
      <dgm:t>
        <a:bodyPr/>
        <a:lstStyle/>
        <a:p>
          <a:endParaRPr lang="tr-TR"/>
        </a:p>
      </dgm:t>
    </dgm:pt>
    <dgm:pt modelId="{4508DF3C-85F9-43E7-8D19-BF048579E9D7}" type="sibTrans" cxnId="{0E0F31E9-576E-4CCE-A53B-48C24FF5D2AD}">
      <dgm:prSet/>
      <dgm:spPr/>
      <dgm:t>
        <a:bodyPr/>
        <a:lstStyle/>
        <a:p>
          <a:endParaRPr lang="tr-TR"/>
        </a:p>
      </dgm:t>
    </dgm:pt>
    <dgm:pt modelId="{37410EAD-5AEA-49D9-A6E2-64C51B69C57D}" type="pres">
      <dgm:prSet presAssocID="{E8A24A0D-B8D0-41D3-8C1E-4963EB5A467F}" presName="linear" presStyleCnt="0">
        <dgm:presLayoutVars>
          <dgm:animLvl val="lvl"/>
          <dgm:resizeHandles val="exact"/>
        </dgm:presLayoutVars>
      </dgm:prSet>
      <dgm:spPr/>
      <dgm:t>
        <a:bodyPr/>
        <a:lstStyle/>
        <a:p>
          <a:endParaRPr lang="tr-TR"/>
        </a:p>
      </dgm:t>
    </dgm:pt>
    <dgm:pt modelId="{7EAB813A-B9AA-4CE7-8501-80785D0ECF8B}" type="pres">
      <dgm:prSet presAssocID="{58561BB0-EE07-47B1-B26E-1E1DF8F005F7}" presName="parentText" presStyleLbl="node1" presStyleIdx="0" presStyleCnt="2">
        <dgm:presLayoutVars>
          <dgm:chMax val="0"/>
          <dgm:bulletEnabled val="1"/>
        </dgm:presLayoutVars>
      </dgm:prSet>
      <dgm:spPr/>
      <dgm:t>
        <a:bodyPr/>
        <a:lstStyle/>
        <a:p>
          <a:endParaRPr lang="tr-TR"/>
        </a:p>
      </dgm:t>
    </dgm:pt>
    <dgm:pt modelId="{4DA229BA-4D19-41C4-8F3F-E11C736AB106}" type="pres">
      <dgm:prSet presAssocID="{B937385B-47DA-49BE-8321-5B1A41870152}" presName="spacer" presStyleCnt="0"/>
      <dgm:spPr/>
    </dgm:pt>
    <dgm:pt modelId="{FF9FF6C9-4F8B-4C9A-8FBF-D56C9E669D36}" type="pres">
      <dgm:prSet presAssocID="{06CD8124-4925-4A63-BC37-4D552705B108}" presName="parentText" presStyleLbl="node1" presStyleIdx="1" presStyleCnt="2">
        <dgm:presLayoutVars>
          <dgm:chMax val="0"/>
          <dgm:bulletEnabled val="1"/>
        </dgm:presLayoutVars>
      </dgm:prSet>
      <dgm:spPr/>
      <dgm:t>
        <a:bodyPr/>
        <a:lstStyle/>
        <a:p>
          <a:endParaRPr lang="tr-TR"/>
        </a:p>
      </dgm:t>
    </dgm:pt>
  </dgm:ptLst>
  <dgm:cxnLst>
    <dgm:cxn modelId="{44D21D7D-A258-4FE0-8E59-07B26E450356}" type="presOf" srcId="{58561BB0-EE07-47B1-B26E-1E1DF8F005F7}" destId="{7EAB813A-B9AA-4CE7-8501-80785D0ECF8B}" srcOrd="0" destOrd="0" presId="urn:microsoft.com/office/officeart/2005/8/layout/vList2"/>
    <dgm:cxn modelId="{958ACBC1-EE33-47EB-967D-690574604128}" type="presOf" srcId="{E8A24A0D-B8D0-41D3-8C1E-4963EB5A467F}" destId="{37410EAD-5AEA-49D9-A6E2-64C51B69C57D}" srcOrd="0" destOrd="0" presId="urn:microsoft.com/office/officeart/2005/8/layout/vList2"/>
    <dgm:cxn modelId="{6F0E2684-451B-4579-99D0-F3FF261620AF}" srcId="{E8A24A0D-B8D0-41D3-8C1E-4963EB5A467F}" destId="{58561BB0-EE07-47B1-B26E-1E1DF8F005F7}" srcOrd="0" destOrd="0" parTransId="{A03293F8-4187-4D21-A127-B5583A5FAB88}" sibTransId="{B937385B-47DA-49BE-8321-5B1A41870152}"/>
    <dgm:cxn modelId="{E9045390-133A-4049-B22A-A54590F85188}" type="presOf" srcId="{06CD8124-4925-4A63-BC37-4D552705B108}" destId="{FF9FF6C9-4F8B-4C9A-8FBF-D56C9E669D36}" srcOrd="0" destOrd="0" presId="urn:microsoft.com/office/officeart/2005/8/layout/vList2"/>
    <dgm:cxn modelId="{0E0F31E9-576E-4CCE-A53B-48C24FF5D2AD}" srcId="{E8A24A0D-B8D0-41D3-8C1E-4963EB5A467F}" destId="{06CD8124-4925-4A63-BC37-4D552705B108}" srcOrd="1" destOrd="0" parTransId="{EBEFE020-795E-4572-9DAA-5CF0BF8C57E4}" sibTransId="{4508DF3C-85F9-43E7-8D19-BF048579E9D7}"/>
    <dgm:cxn modelId="{DE4B01CC-6273-4879-887C-AF0CCAC340F2}" type="presParOf" srcId="{37410EAD-5AEA-49D9-A6E2-64C51B69C57D}" destId="{7EAB813A-B9AA-4CE7-8501-80785D0ECF8B}" srcOrd="0" destOrd="0" presId="urn:microsoft.com/office/officeart/2005/8/layout/vList2"/>
    <dgm:cxn modelId="{A3C4B121-03C2-498D-A049-E544B79662F4}" type="presParOf" srcId="{37410EAD-5AEA-49D9-A6E2-64C51B69C57D}" destId="{4DA229BA-4D19-41C4-8F3F-E11C736AB106}" srcOrd="1" destOrd="0" presId="urn:microsoft.com/office/officeart/2005/8/layout/vList2"/>
    <dgm:cxn modelId="{44462357-D48F-4FC4-BC85-117B8ADD741A}" type="presParOf" srcId="{37410EAD-5AEA-49D9-A6E2-64C51B69C57D}" destId="{FF9FF6C9-4F8B-4C9A-8FBF-D56C9E669D36}" srcOrd="2"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61CA070-B787-4641-83CB-F627FE4E583F}" type="doc">
      <dgm:prSet loTypeId="urn:microsoft.com/office/officeart/2005/8/layout/default#10" loCatId="list" qsTypeId="urn:microsoft.com/office/officeart/2005/8/quickstyle/simple1" qsCatId="simple" csTypeId="urn:microsoft.com/office/officeart/2005/8/colors/accent1_2" csCatId="accent1" phldr="1"/>
      <dgm:spPr/>
      <dgm:t>
        <a:bodyPr/>
        <a:lstStyle/>
        <a:p>
          <a:endParaRPr lang="tr-TR"/>
        </a:p>
      </dgm:t>
    </dgm:pt>
    <dgm:pt modelId="{05BE2F23-327B-45CA-BF9D-F981E2F56208}">
      <dgm:prSet phldrT="[Metin]"/>
      <dgm:spPr/>
      <dgm:t>
        <a:bodyPr/>
        <a:lstStyle/>
        <a:p>
          <a:pPr>
            <a:buNone/>
          </a:pPr>
          <a:r>
            <a:rPr lang="tr-TR" b="1" i="0" dirty="0">
              <a:latin typeface="Arial" panose="020B0604020202020204" pitchFamily="34" charset="0"/>
              <a:cs typeface="Arial" panose="020B0604020202020204" pitchFamily="34" charset="0"/>
            </a:rPr>
            <a:t>İki kum saatini aynı anda başlatırsınız. 7 dakikalık kum saati boşaldığı anda deneye başlarsınız. 11 dakikalık boşaldığı anda tekrar ters çevirirsiniz. Buraya kadar 4 dakika geçmiştir. 11 dakikalık kum saati boşaldığı anda deneyi sona erdirirsiniz. Böylece toplam 15 dakika olmuştur.</a:t>
          </a:r>
          <a:endParaRPr lang="tr-TR" b="1" dirty="0">
            <a:latin typeface="Arial" panose="020B0604020202020204" pitchFamily="34" charset="0"/>
            <a:cs typeface="Arial" panose="020B0604020202020204" pitchFamily="34" charset="0"/>
          </a:endParaRPr>
        </a:p>
      </dgm:t>
    </dgm:pt>
    <dgm:pt modelId="{ABB7F231-94D6-44A5-ABC2-5DFFD3D063EA}" type="parTrans" cxnId="{D6A6D41B-3395-4053-837C-ECF6D22249D5}">
      <dgm:prSet/>
      <dgm:spPr/>
      <dgm:t>
        <a:bodyPr/>
        <a:lstStyle/>
        <a:p>
          <a:endParaRPr lang="tr-TR"/>
        </a:p>
      </dgm:t>
    </dgm:pt>
    <dgm:pt modelId="{2BA9ED09-8D4C-4BA1-9433-DFF92DD976C8}" type="sibTrans" cxnId="{D6A6D41B-3395-4053-837C-ECF6D22249D5}">
      <dgm:prSet/>
      <dgm:spPr/>
      <dgm:t>
        <a:bodyPr/>
        <a:lstStyle/>
        <a:p>
          <a:endParaRPr lang="tr-TR"/>
        </a:p>
      </dgm:t>
    </dgm:pt>
    <dgm:pt modelId="{B6545F1F-1634-476F-8C4D-CA96B1AA0F7D}" type="pres">
      <dgm:prSet presAssocID="{F61CA070-B787-4641-83CB-F627FE4E583F}" presName="diagram" presStyleCnt="0">
        <dgm:presLayoutVars>
          <dgm:dir/>
          <dgm:resizeHandles val="exact"/>
        </dgm:presLayoutVars>
      </dgm:prSet>
      <dgm:spPr/>
      <dgm:t>
        <a:bodyPr/>
        <a:lstStyle/>
        <a:p>
          <a:endParaRPr lang="tr-TR"/>
        </a:p>
      </dgm:t>
    </dgm:pt>
    <dgm:pt modelId="{8114C884-4FB9-4F8E-AF51-B8A575B796C0}" type="pres">
      <dgm:prSet presAssocID="{05BE2F23-327B-45CA-BF9D-F981E2F56208}" presName="node" presStyleLbl="node1" presStyleIdx="0" presStyleCnt="1" custScaleX="183184">
        <dgm:presLayoutVars>
          <dgm:bulletEnabled val="1"/>
        </dgm:presLayoutVars>
      </dgm:prSet>
      <dgm:spPr/>
      <dgm:t>
        <a:bodyPr/>
        <a:lstStyle/>
        <a:p>
          <a:endParaRPr lang="tr-TR"/>
        </a:p>
      </dgm:t>
    </dgm:pt>
  </dgm:ptLst>
  <dgm:cxnLst>
    <dgm:cxn modelId="{D6A6D41B-3395-4053-837C-ECF6D22249D5}" srcId="{F61CA070-B787-4641-83CB-F627FE4E583F}" destId="{05BE2F23-327B-45CA-BF9D-F981E2F56208}" srcOrd="0" destOrd="0" parTransId="{ABB7F231-94D6-44A5-ABC2-5DFFD3D063EA}" sibTransId="{2BA9ED09-8D4C-4BA1-9433-DFF92DD976C8}"/>
    <dgm:cxn modelId="{23A9F9B4-96FA-4538-B4D4-E974B2F3510B}" type="presOf" srcId="{05BE2F23-327B-45CA-BF9D-F981E2F56208}" destId="{8114C884-4FB9-4F8E-AF51-B8A575B796C0}" srcOrd="0" destOrd="0" presId="urn:microsoft.com/office/officeart/2005/8/layout/default#10"/>
    <dgm:cxn modelId="{3B669535-01FB-43A7-B32B-4D526BE13AA4}" type="presOf" srcId="{F61CA070-B787-4641-83CB-F627FE4E583F}" destId="{B6545F1F-1634-476F-8C4D-CA96B1AA0F7D}" srcOrd="0" destOrd="0" presId="urn:microsoft.com/office/officeart/2005/8/layout/default#10"/>
    <dgm:cxn modelId="{AAC549BF-A54B-4B08-8B24-658EAFF49C65}" type="presParOf" srcId="{B6545F1F-1634-476F-8C4D-CA96B1AA0F7D}" destId="{8114C884-4FB9-4F8E-AF51-B8A575B796C0}" srcOrd="0" destOrd="0" presId="urn:microsoft.com/office/officeart/2005/8/layout/default#10"/>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E445A20-7494-42C2-BF29-24202221CB86}" type="doc">
      <dgm:prSet loTypeId="urn:microsoft.com/office/officeart/2005/8/layout/radial6" loCatId="relationship" qsTypeId="urn:microsoft.com/office/officeart/2005/8/quickstyle/3d2" qsCatId="3D" csTypeId="urn:microsoft.com/office/officeart/2005/8/colors/accent0_3" csCatId="mainScheme" phldr="1"/>
      <dgm:spPr/>
      <dgm:t>
        <a:bodyPr/>
        <a:lstStyle/>
        <a:p>
          <a:endParaRPr lang="tr-TR"/>
        </a:p>
      </dgm:t>
    </dgm:pt>
    <dgm:pt modelId="{E468DE77-6F42-4D2F-9A0E-EB6BA5E7DD1D}">
      <dgm:prSet phldrT="[Metin]"/>
      <dgm:spPr/>
      <dgm:t>
        <a:bodyPr/>
        <a:lstStyle/>
        <a:p>
          <a:r>
            <a:rPr lang="tr-TR" dirty="0">
              <a:latin typeface="Arial" panose="020B0604020202020204" pitchFamily="34" charset="0"/>
              <a:cs typeface="Arial" panose="020B0604020202020204" pitchFamily="34" charset="0"/>
            </a:rPr>
            <a:t>Kurumsal Risk Yönetimi</a:t>
          </a:r>
        </a:p>
      </dgm:t>
    </dgm:pt>
    <dgm:pt modelId="{261F1E1D-535D-487E-AF04-873820EC3F26}" type="parTrans" cxnId="{0062FEBB-E444-47A3-AA95-C48A1008B714}">
      <dgm:prSet/>
      <dgm:spPr/>
      <dgm:t>
        <a:bodyPr/>
        <a:lstStyle/>
        <a:p>
          <a:endParaRPr lang="tr-TR"/>
        </a:p>
      </dgm:t>
    </dgm:pt>
    <dgm:pt modelId="{A5D0B78C-FDE5-490A-9BBC-10EB96AAD8E6}" type="sibTrans" cxnId="{0062FEBB-E444-47A3-AA95-C48A1008B714}">
      <dgm:prSet/>
      <dgm:spPr/>
      <dgm:t>
        <a:bodyPr/>
        <a:lstStyle/>
        <a:p>
          <a:endParaRPr lang="tr-TR"/>
        </a:p>
      </dgm:t>
    </dgm:pt>
    <dgm:pt modelId="{D3074E8E-4CDA-45CC-90CA-AD1B932D742A}">
      <dgm:prSet phldrT="[Metin]" custT="1"/>
      <dgm:spPr/>
      <dgm:t>
        <a:bodyPr/>
        <a:lstStyle/>
        <a:p>
          <a:r>
            <a:rPr lang="tr-TR" sz="1600" dirty="0">
              <a:latin typeface="Arial" panose="020B0604020202020204" pitchFamily="34" charset="0"/>
              <a:cs typeface="Arial" panose="020B0604020202020204" pitchFamily="34" charset="0"/>
            </a:rPr>
            <a:t>Basitleştirilmiş</a:t>
          </a:r>
        </a:p>
      </dgm:t>
    </dgm:pt>
    <dgm:pt modelId="{326BCC1D-EFE1-48DC-AD4E-D3BE1C044272}" type="parTrans" cxnId="{347109B9-A876-48D8-9E3E-A52856380BCA}">
      <dgm:prSet/>
      <dgm:spPr/>
      <dgm:t>
        <a:bodyPr/>
        <a:lstStyle/>
        <a:p>
          <a:endParaRPr lang="tr-TR"/>
        </a:p>
      </dgm:t>
    </dgm:pt>
    <dgm:pt modelId="{10DC1AE3-C488-426E-A473-A24CDA1F3024}" type="sibTrans" cxnId="{347109B9-A876-48D8-9E3E-A52856380BCA}">
      <dgm:prSet/>
      <dgm:spPr/>
      <dgm:t>
        <a:bodyPr/>
        <a:lstStyle/>
        <a:p>
          <a:endParaRPr lang="tr-TR"/>
        </a:p>
      </dgm:t>
    </dgm:pt>
    <dgm:pt modelId="{94235072-1F16-408C-BE41-475391564F13}">
      <dgm:prSet phldrT="[Metin]" custT="1"/>
      <dgm:spPr/>
      <dgm:t>
        <a:bodyPr/>
        <a:lstStyle/>
        <a:p>
          <a:r>
            <a:rPr lang="tr-TR" sz="1600" dirty="0">
              <a:latin typeface="Arial" panose="020B0604020202020204" pitchFamily="34" charset="0"/>
              <a:cs typeface="Arial" panose="020B0604020202020204" pitchFamily="34" charset="0"/>
            </a:rPr>
            <a:t>Anlaşılabilir</a:t>
          </a:r>
        </a:p>
      </dgm:t>
    </dgm:pt>
    <dgm:pt modelId="{DA2E313F-CA67-4578-8AC6-2530283B4B45}" type="parTrans" cxnId="{1DE84815-651A-45F7-A579-9D968F1DF711}">
      <dgm:prSet/>
      <dgm:spPr/>
      <dgm:t>
        <a:bodyPr/>
        <a:lstStyle/>
        <a:p>
          <a:endParaRPr lang="tr-TR"/>
        </a:p>
      </dgm:t>
    </dgm:pt>
    <dgm:pt modelId="{82C65D96-E59B-424B-BACA-E4605A4AAE25}" type="sibTrans" cxnId="{1DE84815-651A-45F7-A579-9D968F1DF711}">
      <dgm:prSet/>
      <dgm:spPr/>
      <dgm:t>
        <a:bodyPr/>
        <a:lstStyle/>
        <a:p>
          <a:endParaRPr lang="tr-TR"/>
        </a:p>
      </dgm:t>
    </dgm:pt>
    <dgm:pt modelId="{80472A13-DE9A-48C9-803A-BD55D361A690}">
      <dgm:prSet phldrT="[Metin]" custT="1"/>
      <dgm:spPr/>
      <dgm:t>
        <a:bodyPr/>
        <a:lstStyle/>
        <a:p>
          <a:r>
            <a:rPr lang="tr-TR" sz="1600" dirty="0">
              <a:latin typeface="Arial" panose="020B0604020202020204" pitchFamily="34" charset="0"/>
              <a:cs typeface="Arial" panose="020B0604020202020204" pitchFamily="34" charset="0"/>
            </a:rPr>
            <a:t>İşe Yarayan</a:t>
          </a:r>
        </a:p>
      </dgm:t>
    </dgm:pt>
    <dgm:pt modelId="{B14CFDD3-55F9-4399-8A0C-82870284873C}" type="parTrans" cxnId="{C085D14B-72B2-4006-B12A-C778CFF9B19F}">
      <dgm:prSet/>
      <dgm:spPr/>
      <dgm:t>
        <a:bodyPr/>
        <a:lstStyle/>
        <a:p>
          <a:endParaRPr lang="tr-TR"/>
        </a:p>
      </dgm:t>
    </dgm:pt>
    <dgm:pt modelId="{3C71FDA3-5CD1-44A2-BAC0-A4A700EEE99E}" type="sibTrans" cxnId="{C085D14B-72B2-4006-B12A-C778CFF9B19F}">
      <dgm:prSet/>
      <dgm:spPr/>
      <dgm:t>
        <a:bodyPr/>
        <a:lstStyle/>
        <a:p>
          <a:endParaRPr lang="tr-TR"/>
        </a:p>
      </dgm:t>
    </dgm:pt>
    <dgm:pt modelId="{55C9A14F-77B5-4AD4-A964-1A9BFAAEF843}">
      <dgm:prSet phldrT="[Metin]" custT="1"/>
      <dgm:spPr/>
      <dgm:t>
        <a:bodyPr/>
        <a:lstStyle/>
        <a:p>
          <a:r>
            <a:rPr lang="tr-TR" sz="1600" dirty="0">
              <a:latin typeface="Arial" panose="020B0604020202020204" pitchFamily="34" charset="0"/>
              <a:cs typeface="Arial" panose="020B0604020202020204" pitchFamily="34" charset="0"/>
            </a:rPr>
            <a:t>Sürdürülebilir</a:t>
          </a:r>
        </a:p>
      </dgm:t>
    </dgm:pt>
    <dgm:pt modelId="{8571601F-5F9B-4073-96AB-390256E7448A}" type="parTrans" cxnId="{A4792011-9592-4C68-8196-DAE0E335D470}">
      <dgm:prSet/>
      <dgm:spPr/>
      <dgm:t>
        <a:bodyPr/>
        <a:lstStyle/>
        <a:p>
          <a:endParaRPr lang="tr-TR"/>
        </a:p>
      </dgm:t>
    </dgm:pt>
    <dgm:pt modelId="{0DD84520-8211-463A-9BBB-E9EFED3ECA4F}" type="sibTrans" cxnId="{A4792011-9592-4C68-8196-DAE0E335D470}">
      <dgm:prSet/>
      <dgm:spPr/>
      <dgm:t>
        <a:bodyPr/>
        <a:lstStyle/>
        <a:p>
          <a:endParaRPr lang="tr-TR"/>
        </a:p>
      </dgm:t>
    </dgm:pt>
    <dgm:pt modelId="{1F82AC28-16B1-40AA-8B68-CD582A6DC5F4}">
      <dgm:prSet custT="1"/>
      <dgm:spPr/>
      <dgm:t>
        <a:bodyPr/>
        <a:lstStyle/>
        <a:p>
          <a:r>
            <a:rPr lang="tr-TR" sz="1600" dirty="0">
              <a:latin typeface="Arial" panose="020B0604020202020204" pitchFamily="34" charset="0"/>
              <a:cs typeface="Arial" panose="020B0604020202020204" pitchFamily="34" charset="0"/>
            </a:rPr>
            <a:t>Uygulanabilir</a:t>
          </a:r>
        </a:p>
      </dgm:t>
    </dgm:pt>
    <dgm:pt modelId="{35179B66-C258-4FE0-8E3E-83CFDEAEA54C}" type="parTrans" cxnId="{53FF65E4-E337-4AE4-97D1-5915A215CE33}">
      <dgm:prSet/>
      <dgm:spPr/>
      <dgm:t>
        <a:bodyPr/>
        <a:lstStyle/>
        <a:p>
          <a:endParaRPr lang="tr-TR"/>
        </a:p>
      </dgm:t>
    </dgm:pt>
    <dgm:pt modelId="{D3FD7AEC-9DEF-45A3-B680-5701C029295D}" type="sibTrans" cxnId="{53FF65E4-E337-4AE4-97D1-5915A215CE33}">
      <dgm:prSet/>
      <dgm:spPr/>
      <dgm:t>
        <a:bodyPr/>
        <a:lstStyle/>
        <a:p>
          <a:endParaRPr lang="tr-TR"/>
        </a:p>
      </dgm:t>
    </dgm:pt>
    <dgm:pt modelId="{1C537FBC-1E91-4263-9ECB-6A6D642CFD13}" type="pres">
      <dgm:prSet presAssocID="{0E445A20-7494-42C2-BF29-24202221CB86}" presName="Name0" presStyleCnt="0">
        <dgm:presLayoutVars>
          <dgm:chMax val="1"/>
          <dgm:dir/>
          <dgm:animLvl val="ctr"/>
          <dgm:resizeHandles val="exact"/>
        </dgm:presLayoutVars>
      </dgm:prSet>
      <dgm:spPr/>
      <dgm:t>
        <a:bodyPr/>
        <a:lstStyle/>
        <a:p>
          <a:endParaRPr lang="tr-TR"/>
        </a:p>
      </dgm:t>
    </dgm:pt>
    <dgm:pt modelId="{A275B5E6-B0AA-4834-8CF7-E02199C9A2BC}" type="pres">
      <dgm:prSet presAssocID="{E468DE77-6F42-4D2F-9A0E-EB6BA5E7DD1D}" presName="centerShape" presStyleLbl="node0" presStyleIdx="0" presStyleCnt="1"/>
      <dgm:spPr/>
      <dgm:t>
        <a:bodyPr/>
        <a:lstStyle/>
        <a:p>
          <a:endParaRPr lang="tr-TR"/>
        </a:p>
      </dgm:t>
    </dgm:pt>
    <dgm:pt modelId="{F6B5DB9D-93A5-47AE-B76E-F8559A4CECDC}" type="pres">
      <dgm:prSet presAssocID="{D3074E8E-4CDA-45CC-90CA-AD1B932D742A}" presName="node" presStyleLbl="node1" presStyleIdx="0" presStyleCnt="5" custScaleX="133959">
        <dgm:presLayoutVars>
          <dgm:bulletEnabled val="1"/>
        </dgm:presLayoutVars>
      </dgm:prSet>
      <dgm:spPr/>
      <dgm:t>
        <a:bodyPr/>
        <a:lstStyle/>
        <a:p>
          <a:endParaRPr lang="tr-TR"/>
        </a:p>
      </dgm:t>
    </dgm:pt>
    <dgm:pt modelId="{A60610D6-57DF-45AD-B14A-D397F6358F2D}" type="pres">
      <dgm:prSet presAssocID="{D3074E8E-4CDA-45CC-90CA-AD1B932D742A}" presName="dummy" presStyleCnt="0"/>
      <dgm:spPr/>
    </dgm:pt>
    <dgm:pt modelId="{07ACE44D-72F3-4A20-9D97-DE2E76D2233A}" type="pres">
      <dgm:prSet presAssocID="{10DC1AE3-C488-426E-A473-A24CDA1F3024}" presName="sibTrans" presStyleLbl="sibTrans2D1" presStyleIdx="0" presStyleCnt="5"/>
      <dgm:spPr/>
      <dgm:t>
        <a:bodyPr/>
        <a:lstStyle/>
        <a:p>
          <a:endParaRPr lang="tr-TR"/>
        </a:p>
      </dgm:t>
    </dgm:pt>
    <dgm:pt modelId="{6CEE1952-60E9-42F3-93B6-F8CE7A6E9333}" type="pres">
      <dgm:prSet presAssocID="{94235072-1F16-408C-BE41-475391564F13}" presName="node" presStyleLbl="node1" presStyleIdx="1" presStyleCnt="5" custScaleX="133959">
        <dgm:presLayoutVars>
          <dgm:bulletEnabled val="1"/>
        </dgm:presLayoutVars>
      </dgm:prSet>
      <dgm:spPr/>
      <dgm:t>
        <a:bodyPr/>
        <a:lstStyle/>
        <a:p>
          <a:endParaRPr lang="tr-TR"/>
        </a:p>
      </dgm:t>
    </dgm:pt>
    <dgm:pt modelId="{E6DE02B7-7D81-481A-ABA1-B514E64B864D}" type="pres">
      <dgm:prSet presAssocID="{94235072-1F16-408C-BE41-475391564F13}" presName="dummy" presStyleCnt="0"/>
      <dgm:spPr/>
    </dgm:pt>
    <dgm:pt modelId="{607CC313-3506-4DF8-8F1F-D3661373153A}" type="pres">
      <dgm:prSet presAssocID="{82C65D96-E59B-424B-BACA-E4605A4AAE25}" presName="sibTrans" presStyleLbl="sibTrans2D1" presStyleIdx="1" presStyleCnt="5"/>
      <dgm:spPr/>
      <dgm:t>
        <a:bodyPr/>
        <a:lstStyle/>
        <a:p>
          <a:endParaRPr lang="tr-TR"/>
        </a:p>
      </dgm:t>
    </dgm:pt>
    <dgm:pt modelId="{5F861658-81C9-4501-88D3-4392CAAA7887}" type="pres">
      <dgm:prSet presAssocID="{80472A13-DE9A-48C9-803A-BD55D361A690}" presName="node" presStyleLbl="node1" presStyleIdx="2" presStyleCnt="5" custScaleX="133959">
        <dgm:presLayoutVars>
          <dgm:bulletEnabled val="1"/>
        </dgm:presLayoutVars>
      </dgm:prSet>
      <dgm:spPr/>
      <dgm:t>
        <a:bodyPr/>
        <a:lstStyle/>
        <a:p>
          <a:endParaRPr lang="tr-TR"/>
        </a:p>
      </dgm:t>
    </dgm:pt>
    <dgm:pt modelId="{ABC53D84-E8F6-4F45-9A24-FF5DF34A66CD}" type="pres">
      <dgm:prSet presAssocID="{80472A13-DE9A-48C9-803A-BD55D361A690}" presName="dummy" presStyleCnt="0"/>
      <dgm:spPr/>
    </dgm:pt>
    <dgm:pt modelId="{35E95EE9-AC20-45E0-9B3F-455431CD0936}" type="pres">
      <dgm:prSet presAssocID="{3C71FDA3-5CD1-44A2-BAC0-A4A700EEE99E}" presName="sibTrans" presStyleLbl="sibTrans2D1" presStyleIdx="2" presStyleCnt="5"/>
      <dgm:spPr/>
      <dgm:t>
        <a:bodyPr/>
        <a:lstStyle/>
        <a:p>
          <a:endParaRPr lang="tr-TR"/>
        </a:p>
      </dgm:t>
    </dgm:pt>
    <dgm:pt modelId="{E488B769-BA9B-49CB-BADA-1F903BE37962}" type="pres">
      <dgm:prSet presAssocID="{55C9A14F-77B5-4AD4-A964-1A9BFAAEF843}" presName="node" presStyleLbl="node1" presStyleIdx="3" presStyleCnt="5" custScaleX="133959">
        <dgm:presLayoutVars>
          <dgm:bulletEnabled val="1"/>
        </dgm:presLayoutVars>
      </dgm:prSet>
      <dgm:spPr/>
      <dgm:t>
        <a:bodyPr/>
        <a:lstStyle/>
        <a:p>
          <a:endParaRPr lang="tr-TR"/>
        </a:p>
      </dgm:t>
    </dgm:pt>
    <dgm:pt modelId="{6EBACFA4-2FB5-4FC5-927A-B7C4EBD82117}" type="pres">
      <dgm:prSet presAssocID="{55C9A14F-77B5-4AD4-A964-1A9BFAAEF843}" presName="dummy" presStyleCnt="0"/>
      <dgm:spPr/>
    </dgm:pt>
    <dgm:pt modelId="{D37A34FA-7249-476F-8F0D-48BF9F02255F}" type="pres">
      <dgm:prSet presAssocID="{0DD84520-8211-463A-9BBB-E9EFED3ECA4F}" presName="sibTrans" presStyleLbl="sibTrans2D1" presStyleIdx="3" presStyleCnt="5"/>
      <dgm:spPr/>
      <dgm:t>
        <a:bodyPr/>
        <a:lstStyle/>
        <a:p>
          <a:endParaRPr lang="tr-TR"/>
        </a:p>
      </dgm:t>
    </dgm:pt>
    <dgm:pt modelId="{BEEA06D4-98F2-4C76-A144-4BBBEA71F2AE}" type="pres">
      <dgm:prSet presAssocID="{1F82AC28-16B1-40AA-8B68-CD582A6DC5F4}" presName="node" presStyleLbl="node1" presStyleIdx="4" presStyleCnt="5" custScaleX="133959">
        <dgm:presLayoutVars>
          <dgm:bulletEnabled val="1"/>
        </dgm:presLayoutVars>
      </dgm:prSet>
      <dgm:spPr/>
      <dgm:t>
        <a:bodyPr/>
        <a:lstStyle/>
        <a:p>
          <a:endParaRPr lang="tr-TR"/>
        </a:p>
      </dgm:t>
    </dgm:pt>
    <dgm:pt modelId="{6ACD0693-E8AF-4D4C-838B-B52CB78B1BB4}" type="pres">
      <dgm:prSet presAssocID="{1F82AC28-16B1-40AA-8B68-CD582A6DC5F4}" presName="dummy" presStyleCnt="0"/>
      <dgm:spPr/>
    </dgm:pt>
    <dgm:pt modelId="{83D362D8-B49D-4C25-BEB5-07CCC29CA87A}" type="pres">
      <dgm:prSet presAssocID="{D3FD7AEC-9DEF-45A3-B680-5701C029295D}" presName="sibTrans" presStyleLbl="sibTrans2D1" presStyleIdx="4" presStyleCnt="5"/>
      <dgm:spPr/>
      <dgm:t>
        <a:bodyPr/>
        <a:lstStyle/>
        <a:p>
          <a:endParaRPr lang="tr-TR"/>
        </a:p>
      </dgm:t>
    </dgm:pt>
  </dgm:ptLst>
  <dgm:cxnLst>
    <dgm:cxn modelId="{C62F64C3-7C88-47CD-8085-3CC90287FF63}" type="presOf" srcId="{0E445A20-7494-42C2-BF29-24202221CB86}" destId="{1C537FBC-1E91-4263-9ECB-6A6D642CFD13}" srcOrd="0" destOrd="0" presId="urn:microsoft.com/office/officeart/2005/8/layout/radial6"/>
    <dgm:cxn modelId="{69E2051C-F169-4160-883E-1BCD5824CDAD}" type="presOf" srcId="{0DD84520-8211-463A-9BBB-E9EFED3ECA4F}" destId="{D37A34FA-7249-476F-8F0D-48BF9F02255F}" srcOrd="0" destOrd="0" presId="urn:microsoft.com/office/officeart/2005/8/layout/radial6"/>
    <dgm:cxn modelId="{AC6664EF-D42F-43A7-BC78-9A59231CD25F}" type="presOf" srcId="{94235072-1F16-408C-BE41-475391564F13}" destId="{6CEE1952-60E9-42F3-93B6-F8CE7A6E9333}" srcOrd="0" destOrd="0" presId="urn:microsoft.com/office/officeart/2005/8/layout/radial6"/>
    <dgm:cxn modelId="{C085D14B-72B2-4006-B12A-C778CFF9B19F}" srcId="{E468DE77-6F42-4D2F-9A0E-EB6BA5E7DD1D}" destId="{80472A13-DE9A-48C9-803A-BD55D361A690}" srcOrd="2" destOrd="0" parTransId="{B14CFDD3-55F9-4399-8A0C-82870284873C}" sibTransId="{3C71FDA3-5CD1-44A2-BAC0-A4A700EEE99E}"/>
    <dgm:cxn modelId="{A1405D19-2FF9-45B5-BEE5-20CDD1C029C2}" type="presOf" srcId="{E468DE77-6F42-4D2F-9A0E-EB6BA5E7DD1D}" destId="{A275B5E6-B0AA-4834-8CF7-E02199C9A2BC}" srcOrd="0" destOrd="0" presId="urn:microsoft.com/office/officeart/2005/8/layout/radial6"/>
    <dgm:cxn modelId="{1DE84815-651A-45F7-A579-9D968F1DF711}" srcId="{E468DE77-6F42-4D2F-9A0E-EB6BA5E7DD1D}" destId="{94235072-1F16-408C-BE41-475391564F13}" srcOrd="1" destOrd="0" parTransId="{DA2E313F-CA67-4578-8AC6-2530283B4B45}" sibTransId="{82C65D96-E59B-424B-BACA-E4605A4AAE25}"/>
    <dgm:cxn modelId="{E7C35051-23D5-4208-988E-5C0FE303761C}" type="presOf" srcId="{82C65D96-E59B-424B-BACA-E4605A4AAE25}" destId="{607CC313-3506-4DF8-8F1F-D3661373153A}" srcOrd="0" destOrd="0" presId="urn:microsoft.com/office/officeart/2005/8/layout/radial6"/>
    <dgm:cxn modelId="{A4792011-9592-4C68-8196-DAE0E335D470}" srcId="{E468DE77-6F42-4D2F-9A0E-EB6BA5E7DD1D}" destId="{55C9A14F-77B5-4AD4-A964-1A9BFAAEF843}" srcOrd="3" destOrd="0" parTransId="{8571601F-5F9B-4073-96AB-390256E7448A}" sibTransId="{0DD84520-8211-463A-9BBB-E9EFED3ECA4F}"/>
    <dgm:cxn modelId="{49C1FC47-748D-4EFD-B03C-9528FB4ACABE}" type="presOf" srcId="{D3074E8E-4CDA-45CC-90CA-AD1B932D742A}" destId="{F6B5DB9D-93A5-47AE-B76E-F8559A4CECDC}" srcOrd="0" destOrd="0" presId="urn:microsoft.com/office/officeart/2005/8/layout/radial6"/>
    <dgm:cxn modelId="{59DDE804-9827-4327-B8E5-A9C56AD40338}" type="presOf" srcId="{1F82AC28-16B1-40AA-8B68-CD582A6DC5F4}" destId="{BEEA06D4-98F2-4C76-A144-4BBBEA71F2AE}" srcOrd="0" destOrd="0" presId="urn:microsoft.com/office/officeart/2005/8/layout/radial6"/>
    <dgm:cxn modelId="{53FF65E4-E337-4AE4-97D1-5915A215CE33}" srcId="{E468DE77-6F42-4D2F-9A0E-EB6BA5E7DD1D}" destId="{1F82AC28-16B1-40AA-8B68-CD582A6DC5F4}" srcOrd="4" destOrd="0" parTransId="{35179B66-C258-4FE0-8E3E-83CFDEAEA54C}" sibTransId="{D3FD7AEC-9DEF-45A3-B680-5701C029295D}"/>
    <dgm:cxn modelId="{0062FEBB-E444-47A3-AA95-C48A1008B714}" srcId="{0E445A20-7494-42C2-BF29-24202221CB86}" destId="{E468DE77-6F42-4D2F-9A0E-EB6BA5E7DD1D}" srcOrd="0" destOrd="0" parTransId="{261F1E1D-535D-487E-AF04-873820EC3F26}" sibTransId="{A5D0B78C-FDE5-490A-9BBC-10EB96AAD8E6}"/>
    <dgm:cxn modelId="{347109B9-A876-48D8-9E3E-A52856380BCA}" srcId="{E468DE77-6F42-4D2F-9A0E-EB6BA5E7DD1D}" destId="{D3074E8E-4CDA-45CC-90CA-AD1B932D742A}" srcOrd="0" destOrd="0" parTransId="{326BCC1D-EFE1-48DC-AD4E-D3BE1C044272}" sibTransId="{10DC1AE3-C488-426E-A473-A24CDA1F3024}"/>
    <dgm:cxn modelId="{2ED0D496-1A0B-4387-AE3E-8B1FB0086821}" type="presOf" srcId="{55C9A14F-77B5-4AD4-A964-1A9BFAAEF843}" destId="{E488B769-BA9B-49CB-BADA-1F903BE37962}" srcOrd="0" destOrd="0" presId="urn:microsoft.com/office/officeart/2005/8/layout/radial6"/>
    <dgm:cxn modelId="{A5EAE0F2-FC3E-40C2-A53B-F3D0F9221618}" type="presOf" srcId="{10DC1AE3-C488-426E-A473-A24CDA1F3024}" destId="{07ACE44D-72F3-4A20-9D97-DE2E76D2233A}" srcOrd="0" destOrd="0" presId="urn:microsoft.com/office/officeart/2005/8/layout/radial6"/>
    <dgm:cxn modelId="{0B46C994-8E60-421B-BE6A-325CDBA7AD46}" type="presOf" srcId="{D3FD7AEC-9DEF-45A3-B680-5701C029295D}" destId="{83D362D8-B49D-4C25-BEB5-07CCC29CA87A}" srcOrd="0" destOrd="0" presId="urn:microsoft.com/office/officeart/2005/8/layout/radial6"/>
    <dgm:cxn modelId="{529EDFA9-F1E8-47D7-842C-F1E58CDC0D02}" type="presOf" srcId="{80472A13-DE9A-48C9-803A-BD55D361A690}" destId="{5F861658-81C9-4501-88D3-4392CAAA7887}" srcOrd="0" destOrd="0" presId="urn:microsoft.com/office/officeart/2005/8/layout/radial6"/>
    <dgm:cxn modelId="{668FB985-74D8-4ECD-8B89-E0480ACCBA36}" type="presOf" srcId="{3C71FDA3-5CD1-44A2-BAC0-A4A700EEE99E}" destId="{35E95EE9-AC20-45E0-9B3F-455431CD0936}" srcOrd="0" destOrd="0" presId="urn:microsoft.com/office/officeart/2005/8/layout/radial6"/>
    <dgm:cxn modelId="{5BCAF68C-A1EB-4840-AA60-C2879446FFE1}" type="presParOf" srcId="{1C537FBC-1E91-4263-9ECB-6A6D642CFD13}" destId="{A275B5E6-B0AA-4834-8CF7-E02199C9A2BC}" srcOrd="0" destOrd="0" presId="urn:microsoft.com/office/officeart/2005/8/layout/radial6"/>
    <dgm:cxn modelId="{531931F8-E7B5-4957-B5C7-B82CCD25E939}" type="presParOf" srcId="{1C537FBC-1E91-4263-9ECB-6A6D642CFD13}" destId="{F6B5DB9D-93A5-47AE-B76E-F8559A4CECDC}" srcOrd="1" destOrd="0" presId="urn:microsoft.com/office/officeart/2005/8/layout/radial6"/>
    <dgm:cxn modelId="{056B37FC-DA93-4266-8519-930F4F954980}" type="presParOf" srcId="{1C537FBC-1E91-4263-9ECB-6A6D642CFD13}" destId="{A60610D6-57DF-45AD-B14A-D397F6358F2D}" srcOrd="2" destOrd="0" presId="urn:microsoft.com/office/officeart/2005/8/layout/radial6"/>
    <dgm:cxn modelId="{7229D633-4916-47D5-958E-58D950D4ED05}" type="presParOf" srcId="{1C537FBC-1E91-4263-9ECB-6A6D642CFD13}" destId="{07ACE44D-72F3-4A20-9D97-DE2E76D2233A}" srcOrd="3" destOrd="0" presId="urn:microsoft.com/office/officeart/2005/8/layout/radial6"/>
    <dgm:cxn modelId="{DA100DB9-D3C2-41B6-96E2-69C15855C86B}" type="presParOf" srcId="{1C537FBC-1E91-4263-9ECB-6A6D642CFD13}" destId="{6CEE1952-60E9-42F3-93B6-F8CE7A6E9333}" srcOrd="4" destOrd="0" presId="urn:microsoft.com/office/officeart/2005/8/layout/radial6"/>
    <dgm:cxn modelId="{61EB9D01-C45D-405B-8CB9-7ECDA877AD45}" type="presParOf" srcId="{1C537FBC-1E91-4263-9ECB-6A6D642CFD13}" destId="{E6DE02B7-7D81-481A-ABA1-B514E64B864D}" srcOrd="5" destOrd="0" presId="urn:microsoft.com/office/officeart/2005/8/layout/radial6"/>
    <dgm:cxn modelId="{BEB5DAAE-9E62-4B2C-9570-279A3B0D6F15}" type="presParOf" srcId="{1C537FBC-1E91-4263-9ECB-6A6D642CFD13}" destId="{607CC313-3506-4DF8-8F1F-D3661373153A}" srcOrd="6" destOrd="0" presId="urn:microsoft.com/office/officeart/2005/8/layout/radial6"/>
    <dgm:cxn modelId="{494D5430-D3D6-494A-A75F-BEB530CA4BBA}" type="presParOf" srcId="{1C537FBC-1E91-4263-9ECB-6A6D642CFD13}" destId="{5F861658-81C9-4501-88D3-4392CAAA7887}" srcOrd="7" destOrd="0" presId="urn:microsoft.com/office/officeart/2005/8/layout/radial6"/>
    <dgm:cxn modelId="{A29ED6F9-DC82-42FD-B5C4-2F61E55CF09D}" type="presParOf" srcId="{1C537FBC-1E91-4263-9ECB-6A6D642CFD13}" destId="{ABC53D84-E8F6-4F45-9A24-FF5DF34A66CD}" srcOrd="8" destOrd="0" presId="urn:microsoft.com/office/officeart/2005/8/layout/radial6"/>
    <dgm:cxn modelId="{F60A4DC1-E4BB-429B-9C83-6E52B1834D47}" type="presParOf" srcId="{1C537FBC-1E91-4263-9ECB-6A6D642CFD13}" destId="{35E95EE9-AC20-45E0-9B3F-455431CD0936}" srcOrd="9" destOrd="0" presId="urn:microsoft.com/office/officeart/2005/8/layout/radial6"/>
    <dgm:cxn modelId="{173BA1E6-3C4D-467A-B56A-3D085A095685}" type="presParOf" srcId="{1C537FBC-1E91-4263-9ECB-6A6D642CFD13}" destId="{E488B769-BA9B-49CB-BADA-1F903BE37962}" srcOrd="10" destOrd="0" presId="urn:microsoft.com/office/officeart/2005/8/layout/radial6"/>
    <dgm:cxn modelId="{5DB20271-A16E-40EC-89A5-987CF2CE88FB}" type="presParOf" srcId="{1C537FBC-1E91-4263-9ECB-6A6D642CFD13}" destId="{6EBACFA4-2FB5-4FC5-927A-B7C4EBD82117}" srcOrd="11" destOrd="0" presId="urn:microsoft.com/office/officeart/2005/8/layout/radial6"/>
    <dgm:cxn modelId="{C7AC96DC-8CBA-4724-8B20-6536BD0E2626}" type="presParOf" srcId="{1C537FBC-1E91-4263-9ECB-6A6D642CFD13}" destId="{D37A34FA-7249-476F-8F0D-48BF9F02255F}" srcOrd="12" destOrd="0" presId="urn:microsoft.com/office/officeart/2005/8/layout/radial6"/>
    <dgm:cxn modelId="{2D2C0243-F3F2-4D13-A078-0D38E06719C9}" type="presParOf" srcId="{1C537FBC-1E91-4263-9ECB-6A6D642CFD13}" destId="{BEEA06D4-98F2-4C76-A144-4BBBEA71F2AE}" srcOrd="13" destOrd="0" presId="urn:microsoft.com/office/officeart/2005/8/layout/radial6"/>
    <dgm:cxn modelId="{F122C2A0-CB14-4DBB-9D64-927EF62C0C79}" type="presParOf" srcId="{1C537FBC-1E91-4263-9ECB-6A6D642CFD13}" destId="{6ACD0693-E8AF-4D4C-838B-B52CB78B1BB4}" srcOrd="14" destOrd="0" presId="urn:microsoft.com/office/officeart/2005/8/layout/radial6"/>
    <dgm:cxn modelId="{F56EC383-D06E-45F0-AA0E-2CDC47AA6DB9}" type="presParOf" srcId="{1C537FBC-1E91-4263-9ECB-6A6D642CFD13}" destId="{83D362D8-B49D-4C25-BEB5-07CCC29CA87A}" srcOrd="15" destOrd="0" presId="urn:microsoft.com/office/officeart/2005/8/layout/radial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E326C-2792-4B09-8755-FC7BB17EDBA2}"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tr-TR"/>
        </a:p>
      </dgm:t>
    </dgm:pt>
    <dgm:pt modelId="{CA585CF9-9B0B-4137-97E4-EFC811E4E28A}">
      <dgm:prSet phldrT="[Metin]"/>
      <dgm:spPr/>
      <dgm:t>
        <a:bodyPr/>
        <a:lstStyle/>
        <a:p>
          <a:r>
            <a:rPr lang="tr-TR" dirty="0">
              <a:latin typeface="Arial" panose="020B0604020202020204" pitchFamily="34" charset="0"/>
              <a:cs typeface="Arial" panose="020B0604020202020204" pitchFamily="34" charset="0"/>
            </a:rPr>
            <a:t>KRY</a:t>
          </a:r>
        </a:p>
      </dgm:t>
    </dgm:pt>
    <dgm:pt modelId="{EDBF0F3F-A43F-4F21-BF87-6CE1E823EDB5}" type="parTrans" cxnId="{28C16600-B441-41BE-B814-446721734F66}">
      <dgm:prSet/>
      <dgm:spPr/>
      <dgm:t>
        <a:bodyPr/>
        <a:lstStyle/>
        <a:p>
          <a:endParaRPr lang="tr-TR"/>
        </a:p>
      </dgm:t>
    </dgm:pt>
    <dgm:pt modelId="{3D99F362-6F27-43D5-AE2C-473F22CC521D}" type="sibTrans" cxnId="{28C16600-B441-41BE-B814-446721734F66}">
      <dgm:prSet/>
      <dgm:spPr/>
      <dgm:t>
        <a:bodyPr/>
        <a:lstStyle/>
        <a:p>
          <a:endParaRPr lang="tr-TR"/>
        </a:p>
      </dgm:t>
    </dgm:pt>
    <dgm:pt modelId="{E45361F1-C348-415B-AED8-23A4BDB19F24}">
      <dgm:prSet phldrT="[Metin]"/>
      <dgm:spPr/>
      <dgm:t>
        <a:bodyPr/>
        <a:lstStyle/>
        <a:p>
          <a:r>
            <a:rPr lang="tr-TR" dirty="0">
              <a:latin typeface="Arial" panose="020B0604020202020204" pitchFamily="34" charset="0"/>
              <a:cs typeface="Arial" panose="020B0604020202020204" pitchFamily="34" charset="0"/>
            </a:rPr>
            <a:t>Risk</a:t>
          </a:r>
        </a:p>
      </dgm:t>
    </dgm:pt>
    <dgm:pt modelId="{F286A934-9FB8-4801-8E24-31445A08760F}" type="parTrans" cxnId="{6CD0C1BD-964A-44C9-916A-09FA80A38DAF}">
      <dgm:prSet/>
      <dgm:spPr/>
      <dgm:t>
        <a:bodyPr/>
        <a:lstStyle/>
        <a:p>
          <a:endParaRPr lang="tr-TR"/>
        </a:p>
      </dgm:t>
    </dgm:pt>
    <dgm:pt modelId="{D3DDB729-B54F-4292-AFED-3491192D26C2}" type="sibTrans" cxnId="{6CD0C1BD-964A-44C9-916A-09FA80A38DAF}">
      <dgm:prSet/>
      <dgm:spPr/>
      <dgm:t>
        <a:bodyPr/>
        <a:lstStyle/>
        <a:p>
          <a:endParaRPr lang="tr-TR"/>
        </a:p>
      </dgm:t>
    </dgm:pt>
    <dgm:pt modelId="{DCC9360A-6B61-4D95-82EB-2056BAEF82A9}">
      <dgm:prSet phldrT="[Metin]"/>
      <dgm:spPr/>
      <dgm:t>
        <a:bodyPr/>
        <a:lstStyle/>
        <a:p>
          <a:r>
            <a:rPr lang="tr-TR" dirty="0">
              <a:latin typeface="Arial" panose="020B0604020202020204" pitchFamily="34" charset="0"/>
              <a:cs typeface="Arial" panose="020B0604020202020204" pitchFamily="34" charset="0"/>
            </a:rPr>
            <a:t>Risk İştahı</a:t>
          </a:r>
        </a:p>
      </dgm:t>
    </dgm:pt>
    <dgm:pt modelId="{1AFB4245-FD5B-4B69-81BA-EA8B54A31EB8}" type="parTrans" cxnId="{BEC17775-807C-4E24-BAA0-1D58F9BB252D}">
      <dgm:prSet/>
      <dgm:spPr/>
      <dgm:t>
        <a:bodyPr/>
        <a:lstStyle/>
        <a:p>
          <a:endParaRPr lang="tr-TR"/>
        </a:p>
      </dgm:t>
    </dgm:pt>
    <dgm:pt modelId="{B8A5DE1C-AEE9-4682-BD0A-7A559E0E6569}" type="sibTrans" cxnId="{BEC17775-807C-4E24-BAA0-1D58F9BB252D}">
      <dgm:prSet/>
      <dgm:spPr/>
      <dgm:t>
        <a:bodyPr/>
        <a:lstStyle/>
        <a:p>
          <a:endParaRPr lang="tr-TR"/>
        </a:p>
      </dgm:t>
    </dgm:pt>
    <dgm:pt modelId="{E178DC46-9EC2-4070-83BB-BAE6E52AC9A5}">
      <dgm:prSet phldrT="[Metin]"/>
      <dgm:spPr/>
      <dgm:t>
        <a:bodyPr/>
        <a:lstStyle/>
        <a:p>
          <a:r>
            <a:rPr lang="tr-TR" dirty="0">
              <a:latin typeface="Arial" panose="020B0604020202020204" pitchFamily="34" charset="0"/>
              <a:cs typeface="Arial" panose="020B0604020202020204" pitchFamily="34" charset="0"/>
            </a:rPr>
            <a:t>Risk Toleransı</a:t>
          </a:r>
        </a:p>
      </dgm:t>
    </dgm:pt>
    <dgm:pt modelId="{92C1F37F-D2B4-4821-9CC8-52563E556065}" type="parTrans" cxnId="{FC6A9D4F-D232-4C03-988E-40E2CA7E8842}">
      <dgm:prSet/>
      <dgm:spPr/>
      <dgm:t>
        <a:bodyPr/>
        <a:lstStyle/>
        <a:p>
          <a:endParaRPr lang="tr-TR"/>
        </a:p>
      </dgm:t>
    </dgm:pt>
    <dgm:pt modelId="{0701832F-6C98-4C86-9A8D-95FE862A45E9}" type="sibTrans" cxnId="{FC6A9D4F-D232-4C03-988E-40E2CA7E8842}">
      <dgm:prSet/>
      <dgm:spPr/>
      <dgm:t>
        <a:bodyPr/>
        <a:lstStyle/>
        <a:p>
          <a:endParaRPr lang="tr-TR"/>
        </a:p>
      </dgm:t>
    </dgm:pt>
    <dgm:pt modelId="{B9827B0B-1876-4F9F-B696-D86ED8A20F29}" type="pres">
      <dgm:prSet presAssocID="{12AE326C-2792-4B09-8755-FC7BB17EDBA2}" presName="cycle" presStyleCnt="0">
        <dgm:presLayoutVars>
          <dgm:chMax val="1"/>
          <dgm:dir/>
          <dgm:animLvl val="ctr"/>
          <dgm:resizeHandles val="exact"/>
        </dgm:presLayoutVars>
      </dgm:prSet>
      <dgm:spPr/>
      <dgm:t>
        <a:bodyPr/>
        <a:lstStyle/>
        <a:p>
          <a:endParaRPr lang="tr-TR"/>
        </a:p>
      </dgm:t>
    </dgm:pt>
    <dgm:pt modelId="{2BB7AF30-EFD0-41C9-8A6C-FEFF31007D89}" type="pres">
      <dgm:prSet presAssocID="{CA585CF9-9B0B-4137-97E4-EFC811E4E28A}" presName="centerShape" presStyleLbl="node0" presStyleIdx="0" presStyleCnt="1" custLinFactNeighborY="-1703"/>
      <dgm:spPr/>
      <dgm:t>
        <a:bodyPr/>
        <a:lstStyle/>
        <a:p>
          <a:endParaRPr lang="tr-TR"/>
        </a:p>
      </dgm:t>
    </dgm:pt>
    <dgm:pt modelId="{25905831-C947-45EF-97C5-6B03A200A174}" type="pres">
      <dgm:prSet presAssocID="{F286A934-9FB8-4801-8E24-31445A08760F}" presName="Name9" presStyleLbl="parChTrans1D2" presStyleIdx="0" presStyleCnt="3"/>
      <dgm:spPr/>
      <dgm:t>
        <a:bodyPr/>
        <a:lstStyle/>
        <a:p>
          <a:endParaRPr lang="tr-TR"/>
        </a:p>
      </dgm:t>
    </dgm:pt>
    <dgm:pt modelId="{75A61ABD-FB47-4F11-9361-881B89BA4980}" type="pres">
      <dgm:prSet presAssocID="{F286A934-9FB8-4801-8E24-31445A08760F}" presName="connTx" presStyleLbl="parChTrans1D2" presStyleIdx="0" presStyleCnt="3"/>
      <dgm:spPr/>
      <dgm:t>
        <a:bodyPr/>
        <a:lstStyle/>
        <a:p>
          <a:endParaRPr lang="tr-TR"/>
        </a:p>
      </dgm:t>
    </dgm:pt>
    <dgm:pt modelId="{F8D80F68-44C6-489D-9DEE-410D5BD31E1F}" type="pres">
      <dgm:prSet presAssocID="{E45361F1-C348-415B-AED8-23A4BDB19F24}" presName="node" presStyleLbl="node1" presStyleIdx="0" presStyleCnt="3">
        <dgm:presLayoutVars>
          <dgm:bulletEnabled val="1"/>
        </dgm:presLayoutVars>
      </dgm:prSet>
      <dgm:spPr/>
      <dgm:t>
        <a:bodyPr/>
        <a:lstStyle/>
        <a:p>
          <a:endParaRPr lang="tr-TR"/>
        </a:p>
      </dgm:t>
    </dgm:pt>
    <dgm:pt modelId="{A9C29537-F6B8-4E77-8E3D-3FF79DB06519}" type="pres">
      <dgm:prSet presAssocID="{1AFB4245-FD5B-4B69-81BA-EA8B54A31EB8}" presName="Name9" presStyleLbl="parChTrans1D2" presStyleIdx="1" presStyleCnt="3"/>
      <dgm:spPr/>
      <dgm:t>
        <a:bodyPr/>
        <a:lstStyle/>
        <a:p>
          <a:endParaRPr lang="tr-TR"/>
        </a:p>
      </dgm:t>
    </dgm:pt>
    <dgm:pt modelId="{01CA0623-1FE8-40F4-9D22-05088C31C210}" type="pres">
      <dgm:prSet presAssocID="{1AFB4245-FD5B-4B69-81BA-EA8B54A31EB8}" presName="connTx" presStyleLbl="parChTrans1D2" presStyleIdx="1" presStyleCnt="3"/>
      <dgm:spPr/>
      <dgm:t>
        <a:bodyPr/>
        <a:lstStyle/>
        <a:p>
          <a:endParaRPr lang="tr-TR"/>
        </a:p>
      </dgm:t>
    </dgm:pt>
    <dgm:pt modelId="{446EC21B-FF81-478A-9179-C753BCB7246B}" type="pres">
      <dgm:prSet presAssocID="{DCC9360A-6B61-4D95-82EB-2056BAEF82A9}" presName="node" presStyleLbl="node1" presStyleIdx="1" presStyleCnt="3">
        <dgm:presLayoutVars>
          <dgm:bulletEnabled val="1"/>
        </dgm:presLayoutVars>
      </dgm:prSet>
      <dgm:spPr/>
      <dgm:t>
        <a:bodyPr/>
        <a:lstStyle/>
        <a:p>
          <a:endParaRPr lang="tr-TR"/>
        </a:p>
      </dgm:t>
    </dgm:pt>
    <dgm:pt modelId="{BCD5ACEB-1CAC-40A6-B4B0-024A3A992EF4}" type="pres">
      <dgm:prSet presAssocID="{92C1F37F-D2B4-4821-9CC8-52563E556065}" presName="Name9" presStyleLbl="parChTrans1D2" presStyleIdx="2" presStyleCnt="3"/>
      <dgm:spPr/>
      <dgm:t>
        <a:bodyPr/>
        <a:lstStyle/>
        <a:p>
          <a:endParaRPr lang="tr-TR"/>
        </a:p>
      </dgm:t>
    </dgm:pt>
    <dgm:pt modelId="{4E72E7F6-0092-4689-B1BC-615618C629FF}" type="pres">
      <dgm:prSet presAssocID="{92C1F37F-D2B4-4821-9CC8-52563E556065}" presName="connTx" presStyleLbl="parChTrans1D2" presStyleIdx="2" presStyleCnt="3"/>
      <dgm:spPr/>
      <dgm:t>
        <a:bodyPr/>
        <a:lstStyle/>
        <a:p>
          <a:endParaRPr lang="tr-TR"/>
        </a:p>
      </dgm:t>
    </dgm:pt>
    <dgm:pt modelId="{0911206F-538D-4D06-99BA-65D5DAC25543}" type="pres">
      <dgm:prSet presAssocID="{E178DC46-9EC2-4070-83BB-BAE6E52AC9A5}" presName="node" presStyleLbl="node1" presStyleIdx="2" presStyleCnt="3">
        <dgm:presLayoutVars>
          <dgm:bulletEnabled val="1"/>
        </dgm:presLayoutVars>
      </dgm:prSet>
      <dgm:spPr/>
      <dgm:t>
        <a:bodyPr/>
        <a:lstStyle/>
        <a:p>
          <a:endParaRPr lang="tr-TR"/>
        </a:p>
      </dgm:t>
    </dgm:pt>
  </dgm:ptLst>
  <dgm:cxnLst>
    <dgm:cxn modelId="{279794B4-065D-4E4A-A04C-23BCDA039562}" type="presOf" srcId="{1AFB4245-FD5B-4B69-81BA-EA8B54A31EB8}" destId="{01CA0623-1FE8-40F4-9D22-05088C31C210}" srcOrd="1" destOrd="0" presId="urn:microsoft.com/office/officeart/2005/8/layout/radial1"/>
    <dgm:cxn modelId="{E852A5A3-40DA-41D9-AAF1-02DE435D2079}" type="presOf" srcId="{DCC9360A-6B61-4D95-82EB-2056BAEF82A9}" destId="{446EC21B-FF81-478A-9179-C753BCB7246B}" srcOrd="0" destOrd="0" presId="urn:microsoft.com/office/officeart/2005/8/layout/radial1"/>
    <dgm:cxn modelId="{B7E0F315-6851-499F-998A-CAF1E2987520}" type="presOf" srcId="{F286A934-9FB8-4801-8E24-31445A08760F}" destId="{25905831-C947-45EF-97C5-6B03A200A174}" srcOrd="0" destOrd="0" presId="urn:microsoft.com/office/officeart/2005/8/layout/radial1"/>
    <dgm:cxn modelId="{BEC17775-807C-4E24-BAA0-1D58F9BB252D}" srcId="{CA585CF9-9B0B-4137-97E4-EFC811E4E28A}" destId="{DCC9360A-6B61-4D95-82EB-2056BAEF82A9}" srcOrd="1" destOrd="0" parTransId="{1AFB4245-FD5B-4B69-81BA-EA8B54A31EB8}" sibTransId="{B8A5DE1C-AEE9-4682-BD0A-7A559E0E6569}"/>
    <dgm:cxn modelId="{FC6A9D4F-D232-4C03-988E-40E2CA7E8842}" srcId="{CA585CF9-9B0B-4137-97E4-EFC811E4E28A}" destId="{E178DC46-9EC2-4070-83BB-BAE6E52AC9A5}" srcOrd="2" destOrd="0" parTransId="{92C1F37F-D2B4-4821-9CC8-52563E556065}" sibTransId="{0701832F-6C98-4C86-9A8D-95FE862A45E9}"/>
    <dgm:cxn modelId="{E774A20E-C1C0-4BF9-8836-BBB58866DE5E}" type="presOf" srcId="{12AE326C-2792-4B09-8755-FC7BB17EDBA2}" destId="{B9827B0B-1876-4F9F-B696-D86ED8A20F29}" srcOrd="0" destOrd="0" presId="urn:microsoft.com/office/officeart/2005/8/layout/radial1"/>
    <dgm:cxn modelId="{17F24E96-4AC8-4D4D-8863-F1FD27F61EDB}" type="presOf" srcId="{92C1F37F-D2B4-4821-9CC8-52563E556065}" destId="{4E72E7F6-0092-4689-B1BC-615618C629FF}" srcOrd="1" destOrd="0" presId="urn:microsoft.com/office/officeart/2005/8/layout/radial1"/>
    <dgm:cxn modelId="{6C8571FB-6223-4378-BF02-999017F0F39F}" type="presOf" srcId="{92C1F37F-D2B4-4821-9CC8-52563E556065}" destId="{BCD5ACEB-1CAC-40A6-B4B0-024A3A992EF4}" srcOrd="0" destOrd="0" presId="urn:microsoft.com/office/officeart/2005/8/layout/radial1"/>
    <dgm:cxn modelId="{6CD0C1BD-964A-44C9-916A-09FA80A38DAF}" srcId="{CA585CF9-9B0B-4137-97E4-EFC811E4E28A}" destId="{E45361F1-C348-415B-AED8-23A4BDB19F24}" srcOrd="0" destOrd="0" parTransId="{F286A934-9FB8-4801-8E24-31445A08760F}" sibTransId="{D3DDB729-B54F-4292-AFED-3491192D26C2}"/>
    <dgm:cxn modelId="{93DE9A01-7EF1-4B9E-B2DE-1A85850BEBFD}" type="presOf" srcId="{1AFB4245-FD5B-4B69-81BA-EA8B54A31EB8}" destId="{A9C29537-F6B8-4E77-8E3D-3FF79DB06519}" srcOrd="0" destOrd="0" presId="urn:microsoft.com/office/officeart/2005/8/layout/radial1"/>
    <dgm:cxn modelId="{D38117AB-EE1F-447E-A1D7-006C9176F0E1}" type="presOf" srcId="{F286A934-9FB8-4801-8E24-31445A08760F}" destId="{75A61ABD-FB47-4F11-9361-881B89BA4980}" srcOrd="1" destOrd="0" presId="urn:microsoft.com/office/officeart/2005/8/layout/radial1"/>
    <dgm:cxn modelId="{28C16600-B441-41BE-B814-446721734F66}" srcId="{12AE326C-2792-4B09-8755-FC7BB17EDBA2}" destId="{CA585CF9-9B0B-4137-97E4-EFC811E4E28A}" srcOrd="0" destOrd="0" parTransId="{EDBF0F3F-A43F-4F21-BF87-6CE1E823EDB5}" sibTransId="{3D99F362-6F27-43D5-AE2C-473F22CC521D}"/>
    <dgm:cxn modelId="{B31B7B8D-F8F7-409B-B26E-DF6178E20A68}" type="presOf" srcId="{CA585CF9-9B0B-4137-97E4-EFC811E4E28A}" destId="{2BB7AF30-EFD0-41C9-8A6C-FEFF31007D89}" srcOrd="0" destOrd="0" presId="urn:microsoft.com/office/officeart/2005/8/layout/radial1"/>
    <dgm:cxn modelId="{370519E9-B8EB-412B-9FFA-764AACCCAB8D}" type="presOf" srcId="{E45361F1-C348-415B-AED8-23A4BDB19F24}" destId="{F8D80F68-44C6-489D-9DEE-410D5BD31E1F}" srcOrd="0" destOrd="0" presId="urn:microsoft.com/office/officeart/2005/8/layout/radial1"/>
    <dgm:cxn modelId="{5C6AD1EA-ACC9-43FF-B13D-C71288085570}" type="presOf" srcId="{E178DC46-9EC2-4070-83BB-BAE6E52AC9A5}" destId="{0911206F-538D-4D06-99BA-65D5DAC25543}" srcOrd="0" destOrd="0" presId="urn:microsoft.com/office/officeart/2005/8/layout/radial1"/>
    <dgm:cxn modelId="{9F8E6710-7FB2-4278-9E8C-2B68ABC5DC4A}" type="presParOf" srcId="{B9827B0B-1876-4F9F-B696-D86ED8A20F29}" destId="{2BB7AF30-EFD0-41C9-8A6C-FEFF31007D89}" srcOrd="0" destOrd="0" presId="urn:microsoft.com/office/officeart/2005/8/layout/radial1"/>
    <dgm:cxn modelId="{F98AD9AE-A893-4EA7-A41C-C99B9E4DDA61}" type="presParOf" srcId="{B9827B0B-1876-4F9F-B696-D86ED8A20F29}" destId="{25905831-C947-45EF-97C5-6B03A200A174}" srcOrd="1" destOrd="0" presId="urn:microsoft.com/office/officeart/2005/8/layout/radial1"/>
    <dgm:cxn modelId="{C9CEB780-82B4-4CB2-B0E5-7DCEA10121D0}" type="presParOf" srcId="{25905831-C947-45EF-97C5-6B03A200A174}" destId="{75A61ABD-FB47-4F11-9361-881B89BA4980}" srcOrd="0" destOrd="0" presId="urn:microsoft.com/office/officeart/2005/8/layout/radial1"/>
    <dgm:cxn modelId="{43EABFD0-ACC4-4586-9467-74844816E437}" type="presParOf" srcId="{B9827B0B-1876-4F9F-B696-D86ED8A20F29}" destId="{F8D80F68-44C6-489D-9DEE-410D5BD31E1F}" srcOrd="2" destOrd="0" presId="urn:microsoft.com/office/officeart/2005/8/layout/radial1"/>
    <dgm:cxn modelId="{A6EC11B6-56E4-4766-99D9-2B1222DD0437}" type="presParOf" srcId="{B9827B0B-1876-4F9F-B696-D86ED8A20F29}" destId="{A9C29537-F6B8-4E77-8E3D-3FF79DB06519}" srcOrd="3" destOrd="0" presId="urn:microsoft.com/office/officeart/2005/8/layout/radial1"/>
    <dgm:cxn modelId="{5A775073-1497-447A-9754-EF22C719B927}" type="presParOf" srcId="{A9C29537-F6B8-4E77-8E3D-3FF79DB06519}" destId="{01CA0623-1FE8-40F4-9D22-05088C31C210}" srcOrd="0" destOrd="0" presId="urn:microsoft.com/office/officeart/2005/8/layout/radial1"/>
    <dgm:cxn modelId="{436D4958-5C1D-4D56-BE2F-257EA6EA0151}" type="presParOf" srcId="{B9827B0B-1876-4F9F-B696-D86ED8A20F29}" destId="{446EC21B-FF81-478A-9179-C753BCB7246B}" srcOrd="4" destOrd="0" presId="urn:microsoft.com/office/officeart/2005/8/layout/radial1"/>
    <dgm:cxn modelId="{198D3EAE-AADF-4624-B030-7316BF46B8D2}" type="presParOf" srcId="{B9827B0B-1876-4F9F-B696-D86ED8A20F29}" destId="{BCD5ACEB-1CAC-40A6-B4B0-024A3A992EF4}" srcOrd="5" destOrd="0" presId="urn:microsoft.com/office/officeart/2005/8/layout/radial1"/>
    <dgm:cxn modelId="{45DFFD63-0509-4D99-B448-1F1170AB1BE4}" type="presParOf" srcId="{BCD5ACEB-1CAC-40A6-B4B0-024A3A992EF4}" destId="{4E72E7F6-0092-4689-B1BC-615618C629FF}" srcOrd="0" destOrd="0" presId="urn:microsoft.com/office/officeart/2005/8/layout/radial1"/>
    <dgm:cxn modelId="{E98B756E-D09A-49C1-8E07-EAEEBB0866A6}" type="presParOf" srcId="{B9827B0B-1876-4F9F-B696-D86ED8A20F29}" destId="{0911206F-538D-4D06-99BA-65D5DAC25543}" srcOrd="6" destOrd="0" presId="urn:microsoft.com/office/officeart/2005/8/layout/radial1"/>
  </dgm:cxnLst>
  <dgm:bg>
    <a:blipFill>
      <a:blip xmlns:r="http://schemas.openxmlformats.org/officeDocument/2006/relationships" r:embed="rId1"/>
      <a:tile tx="0" ty="0" sx="100000" sy="100000" flip="none" algn="tl"/>
    </a:blipFill>
    <a:effectLst>
      <a:glow rad="101600">
        <a:schemeClr val="accent3">
          <a:satMod val="175000"/>
          <a:alpha val="40000"/>
        </a:schemeClr>
      </a:glow>
    </a:effectLst>
  </dgm:bg>
  <dgm:whole>
    <a:effectLst/>
  </dgm:whole>
  <dgm:extLst>
    <a:ext uri="http://schemas.microsoft.com/office/drawing/2008/diagram">
      <dsp:dataModelExt xmlns=""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2CCF81F-0BAD-45F6-8CA9-0F9465ABA33F}" type="doc">
      <dgm:prSet loTypeId="urn:microsoft.com/office/officeart/2005/8/layout/default#11" loCatId="list" qsTypeId="urn:microsoft.com/office/officeart/2005/8/quickstyle/3d3" qsCatId="3D" csTypeId="urn:microsoft.com/office/officeart/2005/8/colors/accent1_2" csCatId="accent1" phldr="1"/>
      <dgm:spPr/>
      <dgm:t>
        <a:bodyPr/>
        <a:lstStyle/>
        <a:p>
          <a:endParaRPr lang="tr-TR"/>
        </a:p>
      </dgm:t>
    </dgm:pt>
    <dgm:pt modelId="{D488E657-7DE6-4DB3-BD07-CE2F8236C0B6}">
      <dgm:prSet phldrT="[Metin]" custT="1"/>
      <dgm:spPr/>
      <dgm:t>
        <a:bodyPr/>
        <a:lstStyle/>
        <a:p>
          <a:r>
            <a:rPr lang="tr-TR" sz="2400" b="1" dirty="0">
              <a:latin typeface="Arial" pitchFamily="34" charset="0"/>
              <a:cs typeface="Arial" pitchFamily="34" charset="0"/>
            </a:rPr>
            <a:t>Üst yönetimin Sürece Ortak Edilmesi</a:t>
          </a:r>
          <a:endParaRPr lang="tr-TR" sz="2400" dirty="0"/>
        </a:p>
      </dgm:t>
    </dgm:pt>
    <dgm:pt modelId="{5CC3D4A3-2D20-4BEF-9C9D-6023C23331EA}" type="parTrans" cxnId="{DDDDBB8C-6A57-46A7-B7C9-11F46FDB339D}">
      <dgm:prSet/>
      <dgm:spPr/>
      <dgm:t>
        <a:bodyPr/>
        <a:lstStyle/>
        <a:p>
          <a:endParaRPr lang="tr-TR"/>
        </a:p>
      </dgm:t>
    </dgm:pt>
    <dgm:pt modelId="{46617D7E-1BFF-495B-AA7A-10C2EBC4DEEE}" type="sibTrans" cxnId="{DDDDBB8C-6A57-46A7-B7C9-11F46FDB339D}">
      <dgm:prSet/>
      <dgm:spPr/>
      <dgm:t>
        <a:bodyPr/>
        <a:lstStyle/>
        <a:p>
          <a:endParaRPr lang="tr-TR"/>
        </a:p>
      </dgm:t>
    </dgm:pt>
    <dgm:pt modelId="{F93850F2-6044-414D-BE1E-AA5C5E8EEA04}" type="pres">
      <dgm:prSet presAssocID="{F2CCF81F-0BAD-45F6-8CA9-0F9465ABA33F}" presName="diagram" presStyleCnt="0">
        <dgm:presLayoutVars>
          <dgm:dir/>
          <dgm:resizeHandles val="exact"/>
        </dgm:presLayoutVars>
      </dgm:prSet>
      <dgm:spPr/>
      <dgm:t>
        <a:bodyPr/>
        <a:lstStyle/>
        <a:p>
          <a:endParaRPr lang="tr-TR"/>
        </a:p>
      </dgm:t>
    </dgm:pt>
    <dgm:pt modelId="{93B2FA41-DC2D-4B8A-AAD1-C7E97320FC2B}" type="pres">
      <dgm:prSet presAssocID="{D488E657-7DE6-4DB3-BD07-CE2F8236C0B6}" presName="node" presStyleLbl="node1" presStyleIdx="0" presStyleCnt="1" custScaleX="307630" custScaleY="50782">
        <dgm:presLayoutVars>
          <dgm:bulletEnabled val="1"/>
        </dgm:presLayoutVars>
      </dgm:prSet>
      <dgm:spPr/>
      <dgm:t>
        <a:bodyPr/>
        <a:lstStyle/>
        <a:p>
          <a:endParaRPr lang="tr-TR"/>
        </a:p>
      </dgm:t>
    </dgm:pt>
  </dgm:ptLst>
  <dgm:cxnLst>
    <dgm:cxn modelId="{58BEEB54-D7EF-413D-B3A3-9E352505B376}" type="presOf" srcId="{F2CCF81F-0BAD-45F6-8CA9-0F9465ABA33F}" destId="{F93850F2-6044-414D-BE1E-AA5C5E8EEA04}" srcOrd="0" destOrd="0" presId="urn:microsoft.com/office/officeart/2005/8/layout/default#11"/>
    <dgm:cxn modelId="{DDDDBB8C-6A57-46A7-B7C9-11F46FDB339D}" srcId="{F2CCF81F-0BAD-45F6-8CA9-0F9465ABA33F}" destId="{D488E657-7DE6-4DB3-BD07-CE2F8236C0B6}" srcOrd="0" destOrd="0" parTransId="{5CC3D4A3-2D20-4BEF-9C9D-6023C23331EA}" sibTransId="{46617D7E-1BFF-495B-AA7A-10C2EBC4DEEE}"/>
    <dgm:cxn modelId="{38F4A4F0-9532-48B3-B244-1E614B4168C9}" type="presOf" srcId="{D488E657-7DE6-4DB3-BD07-CE2F8236C0B6}" destId="{93B2FA41-DC2D-4B8A-AAD1-C7E97320FC2B}" srcOrd="0" destOrd="0" presId="urn:microsoft.com/office/officeart/2005/8/layout/default#11"/>
    <dgm:cxn modelId="{33541A2D-33EB-46DD-AA82-4F9B6FD4E77B}" type="presParOf" srcId="{F93850F2-6044-414D-BE1E-AA5C5E8EEA04}" destId="{93B2FA41-DC2D-4B8A-AAD1-C7E97320FC2B}" srcOrd="0" destOrd="0" presId="urn:microsoft.com/office/officeart/2005/8/layout/default#1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6D481E1-A84A-4300-9BB5-2299B2C86575}" type="doc">
      <dgm:prSet loTypeId="urn:microsoft.com/office/officeart/2005/8/layout/chevron2" loCatId="list" qsTypeId="urn:microsoft.com/office/officeart/2005/8/quickstyle/3d1" qsCatId="3D" csTypeId="urn:microsoft.com/office/officeart/2005/8/colors/accent0_2" csCatId="mainScheme" phldr="1"/>
      <dgm:spPr/>
      <dgm:t>
        <a:bodyPr/>
        <a:lstStyle/>
        <a:p>
          <a:endParaRPr lang="tr-TR"/>
        </a:p>
      </dgm:t>
    </dgm:pt>
    <dgm:pt modelId="{F9A13C68-0747-4AF6-B8C9-718FBD8A0C96}">
      <dgm:prSet phldrT="[Metin]" custT="1"/>
      <dgm:spPr/>
      <dgm:t>
        <a:bodyPr/>
        <a:lstStyle/>
        <a:p>
          <a:pPr algn="ctr"/>
          <a:r>
            <a:rPr lang="tr-TR" sz="2400" dirty="0">
              <a:latin typeface="Arial" pitchFamily="34" charset="0"/>
              <a:cs typeface="Arial" pitchFamily="34" charset="0"/>
            </a:rPr>
            <a:t>Toplantılar</a:t>
          </a:r>
        </a:p>
      </dgm:t>
    </dgm:pt>
    <dgm:pt modelId="{487F16F4-A9F5-435B-AEAA-F781B81600F4}" type="parTrans" cxnId="{067A5BD3-6530-49F4-8A99-077E715D1AEC}">
      <dgm:prSet/>
      <dgm:spPr/>
      <dgm:t>
        <a:bodyPr/>
        <a:lstStyle/>
        <a:p>
          <a:endParaRPr lang="tr-TR"/>
        </a:p>
      </dgm:t>
    </dgm:pt>
    <dgm:pt modelId="{F37FE410-809B-490D-8BF0-AB194E3C2378}" type="sibTrans" cxnId="{067A5BD3-6530-49F4-8A99-077E715D1AEC}">
      <dgm:prSet/>
      <dgm:spPr/>
      <dgm:t>
        <a:bodyPr/>
        <a:lstStyle/>
        <a:p>
          <a:endParaRPr lang="tr-TR"/>
        </a:p>
      </dgm:t>
    </dgm:pt>
    <dgm:pt modelId="{E341403E-5F55-433F-B18C-78FAABA336CF}">
      <dgm:prSet phldrT="[Metin]" custT="1"/>
      <dgm:spPr/>
      <dgm:t>
        <a:bodyPr/>
        <a:lstStyle/>
        <a:p>
          <a:pPr algn="ctr"/>
          <a:r>
            <a:rPr lang="tr-TR" sz="2400" dirty="0">
              <a:latin typeface="Arial" pitchFamily="34" charset="0"/>
              <a:cs typeface="Arial" pitchFamily="34" charset="0"/>
            </a:rPr>
            <a:t>Kurumsal Risk Yönetimi  üst yönetimin ihtiyacıdır ve uygulanmalıdır.</a:t>
          </a:r>
        </a:p>
      </dgm:t>
    </dgm:pt>
    <dgm:pt modelId="{DE7C2705-0EED-4DEF-8931-23CE19C837AD}" type="parTrans" cxnId="{D56047F4-47E6-4E65-822B-4ABC6BA7DBAA}">
      <dgm:prSet/>
      <dgm:spPr/>
      <dgm:t>
        <a:bodyPr/>
        <a:lstStyle/>
        <a:p>
          <a:endParaRPr lang="tr-TR"/>
        </a:p>
      </dgm:t>
    </dgm:pt>
    <dgm:pt modelId="{A42BEBEB-FAC0-4D71-9DA2-CAB907BE6CA8}" type="sibTrans" cxnId="{D56047F4-47E6-4E65-822B-4ABC6BA7DBAA}">
      <dgm:prSet/>
      <dgm:spPr/>
      <dgm:t>
        <a:bodyPr/>
        <a:lstStyle/>
        <a:p>
          <a:endParaRPr lang="tr-TR"/>
        </a:p>
      </dgm:t>
    </dgm:pt>
    <dgm:pt modelId="{50C8EB73-41C6-4AA2-B823-71CD8A612BF2}" type="pres">
      <dgm:prSet presAssocID="{46D481E1-A84A-4300-9BB5-2299B2C86575}" presName="linearFlow" presStyleCnt="0">
        <dgm:presLayoutVars>
          <dgm:dir/>
          <dgm:animLvl val="lvl"/>
          <dgm:resizeHandles val="exact"/>
        </dgm:presLayoutVars>
      </dgm:prSet>
      <dgm:spPr/>
      <dgm:t>
        <a:bodyPr/>
        <a:lstStyle/>
        <a:p>
          <a:endParaRPr lang="tr-TR"/>
        </a:p>
      </dgm:t>
    </dgm:pt>
    <dgm:pt modelId="{359D2810-CF95-4F4E-B0C0-318C97AD45F6}" type="pres">
      <dgm:prSet presAssocID="{F9A13C68-0747-4AF6-B8C9-718FBD8A0C96}" presName="composite" presStyleCnt="0"/>
      <dgm:spPr/>
    </dgm:pt>
    <dgm:pt modelId="{922E4859-2D65-4EEB-BC61-3DB437F76336}" type="pres">
      <dgm:prSet presAssocID="{F9A13C68-0747-4AF6-B8C9-718FBD8A0C96}" presName="parentText" presStyleLbl="alignNode1" presStyleIdx="0" presStyleCnt="1">
        <dgm:presLayoutVars>
          <dgm:chMax val="1"/>
          <dgm:bulletEnabled val="1"/>
        </dgm:presLayoutVars>
      </dgm:prSet>
      <dgm:spPr/>
      <dgm:t>
        <a:bodyPr/>
        <a:lstStyle/>
        <a:p>
          <a:endParaRPr lang="tr-TR"/>
        </a:p>
      </dgm:t>
    </dgm:pt>
    <dgm:pt modelId="{418973A4-1E2C-4518-8E19-72A1CE318DA7}" type="pres">
      <dgm:prSet presAssocID="{F9A13C68-0747-4AF6-B8C9-718FBD8A0C96}" presName="descendantText" presStyleLbl="alignAcc1" presStyleIdx="0" presStyleCnt="1" custLinFactNeighborY="2473">
        <dgm:presLayoutVars>
          <dgm:bulletEnabled val="1"/>
        </dgm:presLayoutVars>
      </dgm:prSet>
      <dgm:spPr/>
      <dgm:t>
        <a:bodyPr/>
        <a:lstStyle/>
        <a:p>
          <a:endParaRPr lang="tr-TR"/>
        </a:p>
      </dgm:t>
    </dgm:pt>
  </dgm:ptLst>
  <dgm:cxnLst>
    <dgm:cxn modelId="{D56047F4-47E6-4E65-822B-4ABC6BA7DBAA}" srcId="{F9A13C68-0747-4AF6-B8C9-718FBD8A0C96}" destId="{E341403E-5F55-433F-B18C-78FAABA336CF}" srcOrd="0" destOrd="0" parTransId="{DE7C2705-0EED-4DEF-8931-23CE19C837AD}" sibTransId="{A42BEBEB-FAC0-4D71-9DA2-CAB907BE6CA8}"/>
    <dgm:cxn modelId="{94B99947-F480-4B5B-9A3B-6712C7D36C7E}" type="presOf" srcId="{E341403E-5F55-433F-B18C-78FAABA336CF}" destId="{418973A4-1E2C-4518-8E19-72A1CE318DA7}" srcOrd="0" destOrd="0" presId="urn:microsoft.com/office/officeart/2005/8/layout/chevron2"/>
    <dgm:cxn modelId="{CF328C9F-35D8-47CA-A04C-CD4B2B1C8A4E}" type="presOf" srcId="{46D481E1-A84A-4300-9BB5-2299B2C86575}" destId="{50C8EB73-41C6-4AA2-B823-71CD8A612BF2}" srcOrd="0" destOrd="0" presId="urn:microsoft.com/office/officeart/2005/8/layout/chevron2"/>
    <dgm:cxn modelId="{566358A0-AE25-46E7-A36A-7673669F22E0}" type="presOf" srcId="{F9A13C68-0747-4AF6-B8C9-718FBD8A0C96}" destId="{922E4859-2D65-4EEB-BC61-3DB437F76336}" srcOrd="0" destOrd="0" presId="urn:microsoft.com/office/officeart/2005/8/layout/chevron2"/>
    <dgm:cxn modelId="{067A5BD3-6530-49F4-8A99-077E715D1AEC}" srcId="{46D481E1-A84A-4300-9BB5-2299B2C86575}" destId="{F9A13C68-0747-4AF6-B8C9-718FBD8A0C96}" srcOrd="0" destOrd="0" parTransId="{487F16F4-A9F5-435B-AEAA-F781B81600F4}" sibTransId="{F37FE410-809B-490D-8BF0-AB194E3C2378}"/>
    <dgm:cxn modelId="{62A0448A-FF59-4387-AFF6-A398A3E4B4A0}" type="presParOf" srcId="{50C8EB73-41C6-4AA2-B823-71CD8A612BF2}" destId="{359D2810-CF95-4F4E-B0C0-318C97AD45F6}" srcOrd="0" destOrd="0" presId="urn:microsoft.com/office/officeart/2005/8/layout/chevron2"/>
    <dgm:cxn modelId="{00DE712D-61F9-4E2C-8909-DA5BBCC62EA4}" type="presParOf" srcId="{359D2810-CF95-4F4E-B0C0-318C97AD45F6}" destId="{922E4859-2D65-4EEB-BC61-3DB437F76336}" srcOrd="0" destOrd="0" presId="urn:microsoft.com/office/officeart/2005/8/layout/chevron2"/>
    <dgm:cxn modelId="{4CBAC9E8-FE34-4054-B94C-4492B1FCC6B4}" type="presParOf" srcId="{359D2810-CF95-4F4E-B0C0-318C97AD45F6}" destId="{418973A4-1E2C-4518-8E19-72A1CE318DA7}" srcOrd="1" destOrd="0" presId="urn:microsoft.com/office/officeart/2005/8/layout/chevron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5333778-8629-474F-B77A-F861E78AA24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B39CDFFD-1FF7-4C55-9E14-7075E8A6F588}">
      <dgm:prSet phldrT="[Metin]" custT="1"/>
      <dgm:spPr/>
      <dgm:t>
        <a:bodyPr/>
        <a:lstStyle/>
        <a:p>
          <a:r>
            <a:rPr lang="tr-TR" sz="2000" b="1" dirty="0">
              <a:latin typeface="Arial" pitchFamily="34" charset="0"/>
              <a:cs typeface="Arial" pitchFamily="34" charset="0"/>
            </a:rPr>
            <a:t>Ortak ve tutarlı bir risk yönetim diline sahip olunması için gerekli mekanizmaları nasıl oluşturabiliriz ? </a:t>
          </a:r>
          <a:endParaRPr lang="tr-TR" sz="2000" dirty="0"/>
        </a:p>
      </dgm:t>
    </dgm:pt>
    <dgm:pt modelId="{078AA32A-D008-47AC-8603-49452370F9AB}" type="parTrans" cxnId="{7FAB9879-4975-4E48-8F82-024A196273DC}">
      <dgm:prSet/>
      <dgm:spPr/>
      <dgm:t>
        <a:bodyPr/>
        <a:lstStyle/>
        <a:p>
          <a:endParaRPr lang="tr-TR" sz="2000"/>
        </a:p>
      </dgm:t>
    </dgm:pt>
    <dgm:pt modelId="{2384DFD9-7562-41FB-BD8C-CE4CDE03BF68}" type="sibTrans" cxnId="{7FAB9879-4975-4E48-8F82-024A196273DC}">
      <dgm:prSet/>
      <dgm:spPr/>
      <dgm:t>
        <a:bodyPr/>
        <a:lstStyle/>
        <a:p>
          <a:endParaRPr lang="tr-TR" sz="2000"/>
        </a:p>
      </dgm:t>
    </dgm:pt>
    <dgm:pt modelId="{C1E252D6-0745-4362-9952-88830BE05CE1}">
      <dgm:prSet phldrT="[Metin]" custT="1"/>
      <dgm:spPr/>
      <dgm:t>
        <a:bodyPr/>
        <a:lstStyle/>
        <a:p>
          <a:r>
            <a:rPr lang="tr-TR" sz="2000" b="1">
              <a:latin typeface="Arial" pitchFamily="34" charset="0"/>
              <a:cs typeface="Arial" pitchFamily="34" charset="0"/>
            </a:rPr>
            <a:t>Risk yönetimine ilişkin yeterli bilgi, rehberlik ve danışmanlığı nasıl sağlayabiliriz? </a:t>
          </a:r>
          <a:endParaRPr lang="tr-TR" sz="2000" dirty="0"/>
        </a:p>
      </dgm:t>
    </dgm:pt>
    <dgm:pt modelId="{3C18E4AE-CDDB-40D9-A679-AF1AA1528528}" type="parTrans" cxnId="{D4659FE0-612B-4BD7-9D9D-A3159ADF0496}">
      <dgm:prSet/>
      <dgm:spPr/>
      <dgm:t>
        <a:bodyPr/>
        <a:lstStyle/>
        <a:p>
          <a:endParaRPr lang="tr-TR" sz="2000"/>
        </a:p>
      </dgm:t>
    </dgm:pt>
    <dgm:pt modelId="{37DDE663-0C11-4ECD-A3DD-3C1D4382CCCF}" type="sibTrans" cxnId="{D4659FE0-612B-4BD7-9D9D-A3159ADF0496}">
      <dgm:prSet/>
      <dgm:spPr/>
      <dgm:t>
        <a:bodyPr/>
        <a:lstStyle/>
        <a:p>
          <a:endParaRPr lang="tr-TR" sz="2000"/>
        </a:p>
      </dgm:t>
    </dgm:pt>
    <dgm:pt modelId="{DABD2B2B-F12B-46DF-AA44-501EFB921F6D}">
      <dgm:prSet phldrT="[Metin]" custT="1"/>
      <dgm:spPr/>
      <dgm:t>
        <a:bodyPr/>
        <a:lstStyle/>
        <a:p>
          <a:r>
            <a:rPr lang="tr-TR" sz="2000" b="1">
              <a:latin typeface="Arial" pitchFamily="34" charset="0"/>
              <a:cs typeface="Arial" pitchFamily="34" charset="0"/>
            </a:rPr>
            <a:t>Üst yönetimi risk yönetim süreci ile ilgili nasıl harekete geçirebiliriz ? </a:t>
          </a:r>
          <a:endParaRPr lang="tr-TR" sz="2000" dirty="0"/>
        </a:p>
      </dgm:t>
    </dgm:pt>
    <dgm:pt modelId="{EB416C0B-B74B-46BD-8BCE-6A064437C425}" type="parTrans" cxnId="{8AF2CFB3-D264-4993-A314-B6EEF921B5A2}">
      <dgm:prSet/>
      <dgm:spPr/>
      <dgm:t>
        <a:bodyPr/>
        <a:lstStyle/>
        <a:p>
          <a:endParaRPr lang="tr-TR" sz="2000"/>
        </a:p>
      </dgm:t>
    </dgm:pt>
    <dgm:pt modelId="{8E576292-DAB5-41B0-94A3-880D2DF507CF}" type="sibTrans" cxnId="{8AF2CFB3-D264-4993-A314-B6EEF921B5A2}">
      <dgm:prSet/>
      <dgm:spPr/>
      <dgm:t>
        <a:bodyPr/>
        <a:lstStyle/>
        <a:p>
          <a:endParaRPr lang="tr-TR" sz="2000"/>
        </a:p>
      </dgm:t>
    </dgm:pt>
    <dgm:pt modelId="{62EC5A80-68C0-4DE4-98FA-B954F46871D6}">
      <dgm:prSet phldrT="[Metin]" custT="1"/>
      <dgm:spPr/>
      <dgm:t>
        <a:bodyPr/>
        <a:lstStyle/>
        <a:p>
          <a:r>
            <a:rPr lang="tr-TR" sz="2000" b="1">
              <a:latin typeface="Arial" pitchFamily="34" charset="0"/>
              <a:cs typeface="Arial" pitchFamily="34" charset="0"/>
            </a:rPr>
            <a:t>Risk yönetimi sürecini sade, esnek ve uygulanabilir nasıl hayata geçirebiliriz?</a:t>
          </a:r>
          <a:endParaRPr lang="tr-TR" sz="2000" dirty="0"/>
        </a:p>
      </dgm:t>
    </dgm:pt>
    <dgm:pt modelId="{31A9213D-D35F-441B-B5BD-E66456228495}" type="parTrans" cxnId="{33280899-F440-465C-B8BB-80AAD0A661AF}">
      <dgm:prSet/>
      <dgm:spPr/>
      <dgm:t>
        <a:bodyPr/>
        <a:lstStyle/>
        <a:p>
          <a:endParaRPr lang="tr-TR" sz="2000"/>
        </a:p>
      </dgm:t>
    </dgm:pt>
    <dgm:pt modelId="{E456018D-419D-45E3-AA6E-7ABBAF54B994}" type="sibTrans" cxnId="{33280899-F440-465C-B8BB-80AAD0A661AF}">
      <dgm:prSet/>
      <dgm:spPr/>
      <dgm:t>
        <a:bodyPr/>
        <a:lstStyle/>
        <a:p>
          <a:endParaRPr lang="tr-TR" sz="2000"/>
        </a:p>
      </dgm:t>
    </dgm:pt>
    <dgm:pt modelId="{80E43B14-9681-400C-B5DA-EBE00B5397F5}" type="pres">
      <dgm:prSet presAssocID="{B5333778-8629-474F-B77A-F861E78AA247}" presName="linear" presStyleCnt="0">
        <dgm:presLayoutVars>
          <dgm:animLvl val="lvl"/>
          <dgm:resizeHandles val="exact"/>
        </dgm:presLayoutVars>
      </dgm:prSet>
      <dgm:spPr/>
      <dgm:t>
        <a:bodyPr/>
        <a:lstStyle/>
        <a:p>
          <a:endParaRPr lang="tr-TR"/>
        </a:p>
      </dgm:t>
    </dgm:pt>
    <dgm:pt modelId="{586E3D79-D031-4C65-93D2-6BC8817F01A1}" type="pres">
      <dgm:prSet presAssocID="{B39CDFFD-1FF7-4C55-9E14-7075E8A6F588}" presName="parentText" presStyleLbl="node1" presStyleIdx="0" presStyleCnt="4" custLinFactNeighborX="406">
        <dgm:presLayoutVars>
          <dgm:chMax val="0"/>
          <dgm:bulletEnabled val="1"/>
        </dgm:presLayoutVars>
      </dgm:prSet>
      <dgm:spPr/>
      <dgm:t>
        <a:bodyPr/>
        <a:lstStyle/>
        <a:p>
          <a:endParaRPr lang="tr-TR"/>
        </a:p>
      </dgm:t>
    </dgm:pt>
    <dgm:pt modelId="{749AFE19-371E-413E-B1CC-09CF76987C01}" type="pres">
      <dgm:prSet presAssocID="{2384DFD9-7562-41FB-BD8C-CE4CDE03BF68}" presName="spacer" presStyleCnt="0"/>
      <dgm:spPr/>
    </dgm:pt>
    <dgm:pt modelId="{B82E914C-13AB-4157-8B6D-40930CD4DD8A}" type="pres">
      <dgm:prSet presAssocID="{C1E252D6-0745-4362-9952-88830BE05CE1}" presName="parentText" presStyleLbl="node1" presStyleIdx="1" presStyleCnt="4">
        <dgm:presLayoutVars>
          <dgm:chMax val="0"/>
          <dgm:bulletEnabled val="1"/>
        </dgm:presLayoutVars>
      </dgm:prSet>
      <dgm:spPr/>
      <dgm:t>
        <a:bodyPr/>
        <a:lstStyle/>
        <a:p>
          <a:endParaRPr lang="tr-TR"/>
        </a:p>
      </dgm:t>
    </dgm:pt>
    <dgm:pt modelId="{CD0ADB01-D930-4266-B836-1E131B347F35}" type="pres">
      <dgm:prSet presAssocID="{37DDE663-0C11-4ECD-A3DD-3C1D4382CCCF}" presName="spacer" presStyleCnt="0"/>
      <dgm:spPr/>
    </dgm:pt>
    <dgm:pt modelId="{075A3D07-AE26-4EF1-BE92-7531905926D7}" type="pres">
      <dgm:prSet presAssocID="{62EC5A80-68C0-4DE4-98FA-B954F46871D6}" presName="parentText" presStyleLbl="node1" presStyleIdx="2" presStyleCnt="4">
        <dgm:presLayoutVars>
          <dgm:chMax val="0"/>
          <dgm:bulletEnabled val="1"/>
        </dgm:presLayoutVars>
      </dgm:prSet>
      <dgm:spPr/>
      <dgm:t>
        <a:bodyPr/>
        <a:lstStyle/>
        <a:p>
          <a:endParaRPr lang="tr-TR"/>
        </a:p>
      </dgm:t>
    </dgm:pt>
    <dgm:pt modelId="{FCA3B45B-4983-4B39-A74A-AB30EFF8269C}" type="pres">
      <dgm:prSet presAssocID="{E456018D-419D-45E3-AA6E-7ABBAF54B994}" presName="spacer" presStyleCnt="0"/>
      <dgm:spPr/>
    </dgm:pt>
    <dgm:pt modelId="{D86DF4DD-CECB-4020-A9D6-516B87FC0356}" type="pres">
      <dgm:prSet presAssocID="{DABD2B2B-F12B-46DF-AA44-501EFB921F6D}" presName="parentText" presStyleLbl="node1" presStyleIdx="3" presStyleCnt="4">
        <dgm:presLayoutVars>
          <dgm:chMax val="0"/>
          <dgm:bulletEnabled val="1"/>
        </dgm:presLayoutVars>
      </dgm:prSet>
      <dgm:spPr/>
      <dgm:t>
        <a:bodyPr/>
        <a:lstStyle/>
        <a:p>
          <a:endParaRPr lang="tr-TR"/>
        </a:p>
      </dgm:t>
    </dgm:pt>
  </dgm:ptLst>
  <dgm:cxnLst>
    <dgm:cxn modelId="{7FAB9879-4975-4E48-8F82-024A196273DC}" srcId="{B5333778-8629-474F-B77A-F861E78AA247}" destId="{B39CDFFD-1FF7-4C55-9E14-7075E8A6F588}" srcOrd="0" destOrd="0" parTransId="{078AA32A-D008-47AC-8603-49452370F9AB}" sibTransId="{2384DFD9-7562-41FB-BD8C-CE4CDE03BF68}"/>
    <dgm:cxn modelId="{8A2EF75B-74EA-4995-BE64-DA4210BD3134}" type="presOf" srcId="{DABD2B2B-F12B-46DF-AA44-501EFB921F6D}" destId="{D86DF4DD-CECB-4020-A9D6-516B87FC0356}" srcOrd="0" destOrd="0" presId="urn:microsoft.com/office/officeart/2005/8/layout/vList2"/>
    <dgm:cxn modelId="{33280899-F440-465C-B8BB-80AAD0A661AF}" srcId="{B5333778-8629-474F-B77A-F861E78AA247}" destId="{62EC5A80-68C0-4DE4-98FA-B954F46871D6}" srcOrd="2" destOrd="0" parTransId="{31A9213D-D35F-441B-B5BD-E66456228495}" sibTransId="{E456018D-419D-45E3-AA6E-7ABBAF54B994}"/>
    <dgm:cxn modelId="{65413F5D-6929-474A-9918-9FB5164683C2}" type="presOf" srcId="{B5333778-8629-474F-B77A-F861E78AA247}" destId="{80E43B14-9681-400C-B5DA-EBE00B5397F5}" srcOrd="0" destOrd="0" presId="urn:microsoft.com/office/officeart/2005/8/layout/vList2"/>
    <dgm:cxn modelId="{8AF2CFB3-D264-4993-A314-B6EEF921B5A2}" srcId="{B5333778-8629-474F-B77A-F861E78AA247}" destId="{DABD2B2B-F12B-46DF-AA44-501EFB921F6D}" srcOrd="3" destOrd="0" parTransId="{EB416C0B-B74B-46BD-8BCE-6A064437C425}" sibTransId="{8E576292-DAB5-41B0-94A3-880D2DF507CF}"/>
    <dgm:cxn modelId="{AA9E350A-B1BA-489D-8543-3479B50C0BEC}" type="presOf" srcId="{C1E252D6-0745-4362-9952-88830BE05CE1}" destId="{B82E914C-13AB-4157-8B6D-40930CD4DD8A}" srcOrd="0" destOrd="0" presId="urn:microsoft.com/office/officeart/2005/8/layout/vList2"/>
    <dgm:cxn modelId="{7C6DCB2F-394C-4ACC-AA74-0B378D6FF012}" type="presOf" srcId="{62EC5A80-68C0-4DE4-98FA-B954F46871D6}" destId="{075A3D07-AE26-4EF1-BE92-7531905926D7}" srcOrd="0" destOrd="0" presId="urn:microsoft.com/office/officeart/2005/8/layout/vList2"/>
    <dgm:cxn modelId="{2145BFBA-FB27-4C1C-ACCA-F368B158463C}" type="presOf" srcId="{B39CDFFD-1FF7-4C55-9E14-7075E8A6F588}" destId="{586E3D79-D031-4C65-93D2-6BC8817F01A1}" srcOrd="0" destOrd="0" presId="urn:microsoft.com/office/officeart/2005/8/layout/vList2"/>
    <dgm:cxn modelId="{D4659FE0-612B-4BD7-9D9D-A3159ADF0496}" srcId="{B5333778-8629-474F-B77A-F861E78AA247}" destId="{C1E252D6-0745-4362-9952-88830BE05CE1}" srcOrd="1" destOrd="0" parTransId="{3C18E4AE-CDDB-40D9-A679-AF1AA1528528}" sibTransId="{37DDE663-0C11-4ECD-A3DD-3C1D4382CCCF}"/>
    <dgm:cxn modelId="{B4D93D73-CF3F-41D1-ACD4-B61B0CB12C51}" type="presParOf" srcId="{80E43B14-9681-400C-B5DA-EBE00B5397F5}" destId="{586E3D79-D031-4C65-93D2-6BC8817F01A1}" srcOrd="0" destOrd="0" presId="urn:microsoft.com/office/officeart/2005/8/layout/vList2"/>
    <dgm:cxn modelId="{7681AD8C-1BD7-4A9D-9411-16A0CFDF06C1}" type="presParOf" srcId="{80E43B14-9681-400C-B5DA-EBE00B5397F5}" destId="{749AFE19-371E-413E-B1CC-09CF76987C01}" srcOrd="1" destOrd="0" presId="urn:microsoft.com/office/officeart/2005/8/layout/vList2"/>
    <dgm:cxn modelId="{F2806915-9F56-41D7-861B-3ACCBAE24A66}" type="presParOf" srcId="{80E43B14-9681-400C-B5DA-EBE00B5397F5}" destId="{B82E914C-13AB-4157-8B6D-40930CD4DD8A}" srcOrd="2" destOrd="0" presId="urn:microsoft.com/office/officeart/2005/8/layout/vList2"/>
    <dgm:cxn modelId="{B1BD6304-C721-431A-B758-644C1996CD30}" type="presParOf" srcId="{80E43B14-9681-400C-B5DA-EBE00B5397F5}" destId="{CD0ADB01-D930-4266-B836-1E131B347F35}" srcOrd="3" destOrd="0" presId="urn:microsoft.com/office/officeart/2005/8/layout/vList2"/>
    <dgm:cxn modelId="{2F0C380F-6C8F-420A-9441-E5C4BBD82953}" type="presParOf" srcId="{80E43B14-9681-400C-B5DA-EBE00B5397F5}" destId="{075A3D07-AE26-4EF1-BE92-7531905926D7}" srcOrd="4" destOrd="0" presId="urn:microsoft.com/office/officeart/2005/8/layout/vList2"/>
    <dgm:cxn modelId="{A01A1A8C-1EAB-4A67-A637-DF1E7159B9B5}" type="presParOf" srcId="{80E43B14-9681-400C-B5DA-EBE00B5397F5}" destId="{FCA3B45B-4983-4B39-A74A-AB30EFF8269C}" srcOrd="5" destOrd="0" presId="urn:microsoft.com/office/officeart/2005/8/layout/vList2"/>
    <dgm:cxn modelId="{C93F530F-98DC-4C3B-BE33-5D64035F1185}" type="presParOf" srcId="{80E43B14-9681-400C-B5DA-EBE00B5397F5}" destId="{D86DF4DD-CECB-4020-A9D6-516B87FC0356}" srcOrd="6" destOrd="0" presId="urn:microsoft.com/office/officeart/2005/8/layout/vList2"/>
  </dgm:cxnLst>
  <dgm:bg>
    <a:noFill/>
    <a:effectLst/>
  </dgm:bg>
  <dgm:whole>
    <a:ln w="9525" cap="flat" cmpd="sng" algn="ctr">
      <a:noFill/>
      <a:prstDash val="solid"/>
      <a:round/>
      <a:headEnd type="none" w="med" len="med"/>
      <a:tailEnd type="none" w="med" len="med"/>
    </a:ln>
  </dgm:whole>
  <dgm:extLst>
    <a:ext uri="http://schemas.microsoft.com/office/drawing/2008/diagram">
      <dsp:dataModelExt xmlns=""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5333778-8629-474F-B77A-F861E78AA24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B39CDFFD-1FF7-4C55-9E14-7075E8A6F588}">
      <dgm:prSet phldrT="[Metin]" custT="1"/>
      <dgm:spPr/>
      <dgm:t>
        <a:bodyPr/>
        <a:lstStyle/>
        <a:p>
          <a:r>
            <a:rPr lang="tr-TR" sz="2000" b="1" dirty="0">
              <a:latin typeface="Arial" pitchFamily="34" charset="0"/>
              <a:cs typeface="Arial" pitchFamily="34" charset="0"/>
            </a:rPr>
            <a:t>İdarenin yürüttüğü temel süreçlerle bütünleşik olarak nasıl planlama yapabiliriz? </a:t>
          </a:r>
          <a:endParaRPr lang="tr-TR" sz="2000" dirty="0"/>
        </a:p>
      </dgm:t>
    </dgm:pt>
    <dgm:pt modelId="{078AA32A-D008-47AC-8603-49452370F9AB}" type="parTrans" cxnId="{7FAB9879-4975-4E48-8F82-024A196273DC}">
      <dgm:prSet/>
      <dgm:spPr/>
      <dgm:t>
        <a:bodyPr/>
        <a:lstStyle/>
        <a:p>
          <a:endParaRPr lang="tr-TR" sz="2000"/>
        </a:p>
      </dgm:t>
    </dgm:pt>
    <dgm:pt modelId="{2384DFD9-7562-41FB-BD8C-CE4CDE03BF68}" type="sibTrans" cxnId="{7FAB9879-4975-4E48-8F82-024A196273DC}">
      <dgm:prSet/>
      <dgm:spPr/>
      <dgm:t>
        <a:bodyPr/>
        <a:lstStyle/>
        <a:p>
          <a:endParaRPr lang="tr-TR" sz="2000"/>
        </a:p>
      </dgm:t>
    </dgm:pt>
    <dgm:pt modelId="{C1E252D6-0745-4362-9952-88830BE05CE1}">
      <dgm:prSet phldrT="[Metin]" custT="1"/>
      <dgm:spPr/>
      <dgm:t>
        <a:bodyPr/>
        <a:lstStyle/>
        <a:p>
          <a:r>
            <a:rPr lang="tr-TR" sz="2000" b="1">
              <a:latin typeface="Arial" pitchFamily="34" charset="0"/>
              <a:cs typeface="Arial" pitchFamily="34" charset="0"/>
            </a:rPr>
            <a:t>Risk yönetim süreçleri sistematik bir şekilde nasıl izlenebilir, raporlanabilir ve değerlendirilebilir?  </a:t>
          </a:r>
          <a:endParaRPr lang="tr-TR" sz="2000" dirty="0"/>
        </a:p>
      </dgm:t>
    </dgm:pt>
    <dgm:pt modelId="{3C18E4AE-CDDB-40D9-A679-AF1AA1528528}" type="parTrans" cxnId="{D4659FE0-612B-4BD7-9D9D-A3159ADF0496}">
      <dgm:prSet/>
      <dgm:spPr/>
      <dgm:t>
        <a:bodyPr/>
        <a:lstStyle/>
        <a:p>
          <a:endParaRPr lang="tr-TR" sz="2000"/>
        </a:p>
      </dgm:t>
    </dgm:pt>
    <dgm:pt modelId="{37DDE663-0C11-4ECD-A3DD-3C1D4382CCCF}" type="sibTrans" cxnId="{D4659FE0-612B-4BD7-9D9D-A3159ADF0496}">
      <dgm:prSet/>
      <dgm:spPr/>
      <dgm:t>
        <a:bodyPr/>
        <a:lstStyle/>
        <a:p>
          <a:endParaRPr lang="tr-TR" sz="2000"/>
        </a:p>
      </dgm:t>
    </dgm:pt>
    <dgm:pt modelId="{62EC5A80-68C0-4DE4-98FA-B954F46871D6}">
      <dgm:prSet phldrT="[Metin]" custT="1"/>
      <dgm:spPr/>
      <dgm:t>
        <a:bodyPr/>
        <a:lstStyle/>
        <a:p>
          <a:r>
            <a:rPr lang="tr-TR" sz="2000" b="1">
              <a:latin typeface="Arial" pitchFamily="34" charset="0"/>
              <a:cs typeface="Arial" pitchFamily="34" charset="0"/>
            </a:rPr>
            <a:t>Risk yönetimi sürecinde herkesin önemli bir role sahip olduğu ve risk yönetiminin mevcut faaliyetlerin ayrılmaz bir parçası olarak yürütülmesi gerektiği bilinci idarede nasıl yerleştirilebilir ? </a:t>
          </a:r>
          <a:endParaRPr lang="tr-TR" sz="2000" dirty="0"/>
        </a:p>
      </dgm:t>
    </dgm:pt>
    <dgm:pt modelId="{31A9213D-D35F-441B-B5BD-E66456228495}" type="parTrans" cxnId="{33280899-F440-465C-B8BB-80AAD0A661AF}">
      <dgm:prSet/>
      <dgm:spPr/>
      <dgm:t>
        <a:bodyPr/>
        <a:lstStyle/>
        <a:p>
          <a:endParaRPr lang="tr-TR" sz="2000"/>
        </a:p>
      </dgm:t>
    </dgm:pt>
    <dgm:pt modelId="{E456018D-419D-45E3-AA6E-7ABBAF54B994}" type="sibTrans" cxnId="{33280899-F440-465C-B8BB-80AAD0A661AF}">
      <dgm:prSet/>
      <dgm:spPr/>
      <dgm:t>
        <a:bodyPr/>
        <a:lstStyle/>
        <a:p>
          <a:endParaRPr lang="tr-TR" sz="2000"/>
        </a:p>
      </dgm:t>
    </dgm:pt>
    <dgm:pt modelId="{5561ADBB-9D5B-44EF-8F90-C10AD99F8CE1}">
      <dgm:prSet phldrT="[Metin]" custT="1"/>
      <dgm:spPr/>
      <dgm:t>
        <a:bodyPr/>
        <a:lstStyle/>
        <a:p>
          <a:r>
            <a:rPr lang="tr-TR" sz="2000" b="1">
              <a:latin typeface="Arial" pitchFamily="34" charset="0"/>
              <a:cs typeface="Arial" pitchFamily="34" charset="0"/>
            </a:rPr>
            <a:t>Kurumun mevcut yapısı lehimize nasıl kullanılabilir?  </a:t>
          </a:r>
          <a:endParaRPr lang="tr-TR" sz="2000" dirty="0"/>
        </a:p>
      </dgm:t>
    </dgm:pt>
    <dgm:pt modelId="{6077B110-6516-4123-B8D2-BF9C54992381}" type="parTrans" cxnId="{FD3101E5-E3AE-4289-9463-1BEF7B7423F1}">
      <dgm:prSet/>
      <dgm:spPr/>
      <dgm:t>
        <a:bodyPr/>
        <a:lstStyle/>
        <a:p>
          <a:endParaRPr lang="tr-TR" sz="2000"/>
        </a:p>
      </dgm:t>
    </dgm:pt>
    <dgm:pt modelId="{CCC41B96-1A8F-4316-843E-5004F69E050B}" type="sibTrans" cxnId="{FD3101E5-E3AE-4289-9463-1BEF7B7423F1}">
      <dgm:prSet/>
      <dgm:spPr/>
      <dgm:t>
        <a:bodyPr/>
        <a:lstStyle/>
        <a:p>
          <a:endParaRPr lang="tr-TR" sz="2000"/>
        </a:p>
      </dgm:t>
    </dgm:pt>
    <dgm:pt modelId="{92D7170D-A11C-46BE-A181-C63342B5EACA}">
      <dgm:prSet phldrT="[Metin]" custT="1"/>
      <dgm:spPr/>
      <dgm:t>
        <a:bodyPr/>
        <a:lstStyle/>
        <a:p>
          <a:r>
            <a:rPr lang="tr-TR" sz="2000" b="1">
              <a:latin typeface="Arial" pitchFamily="34" charset="0"/>
              <a:cs typeface="Arial" pitchFamily="34" charset="0"/>
            </a:rPr>
            <a:t>Riskleri değerlendirecek olan personelin tecrübeleri onlara en az yük getirilerek nasıl aktarılabilir?</a:t>
          </a:r>
          <a:endParaRPr lang="tr-TR" sz="2000" b="1" dirty="0">
            <a:latin typeface="Arial" pitchFamily="34" charset="0"/>
            <a:cs typeface="Arial" pitchFamily="34" charset="0"/>
          </a:endParaRPr>
        </a:p>
      </dgm:t>
    </dgm:pt>
    <dgm:pt modelId="{C41089E8-C028-4B50-A16D-2626E622D0D9}" type="parTrans" cxnId="{30D14FEE-590F-4906-80E0-8819E5D9DB09}">
      <dgm:prSet/>
      <dgm:spPr/>
      <dgm:t>
        <a:bodyPr/>
        <a:lstStyle/>
        <a:p>
          <a:endParaRPr lang="tr-TR" sz="2000"/>
        </a:p>
      </dgm:t>
    </dgm:pt>
    <dgm:pt modelId="{F970CA3B-7DA7-4285-A154-004D7EA5E2DA}" type="sibTrans" cxnId="{30D14FEE-590F-4906-80E0-8819E5D9DB09}">
      <dgm:prSet/>
      <dgm:spPr/>
      <dgm:t>
        <a:bodyPr/>
        <a:lstStyle/>
        <a:p>
          <a:endParaRPr lang="tr-TR" sz="2000"/>
        </a:p>
      </dgm:t>
    </dgm:pt>
    <dgm:pt modelId="{80E43B14-9681-400C-B5DA-EBE00B5397F5}" type="pres">
      <dgm:prSet presAssocID="{B5333778-8629-474F-B77A-F861E78AA247}" presName="linear" presStyleCnt="0">
        <dgm:presLayoutVars>
          <dgm:animLvl val="lvl"/>
          <dgm:resizeHandles val="exact"/>
        </dgm:presLayoutVars>
      </dgm:prSet>
      <dgm:spPr/>
      <dgm:t>
        <a:bodyPr/>
        <a:lstStyle/>
        <a:p>
          <a:endParaRPr lang="tr-TR"/>
        </a:p>
      </dgm:t>
    </dgm:pt>
    <dgm:pt modelId="{586E3D79-D031-4C65-93D2-6BC8817F01A1}" type="pres">
      <dgm:prSet presAssocID="{B39CDFFD-1FF7-4C55-9E14-7075E8A6F588}" presName="parentText" presStyleLbl="node1" presStyleIdx="0" presStyleCnt="5" custLinFactNeighborX="869">
        <dgm:presLayoutVars>
          <dgm:chMax val="0"/>
          <dgm:bulletEnabled val="1"/>
        </dgm:presLayoutVars>
      </dgm:prSet>
      <dgm:spPr/>
      <dgm:t>
        <a:bodyPr/>
        <a:lstStyle/>
        <a:p>
          <a:endParaRPr lang="tr-TR"/>
        </a:p>
      </dgm:t>
    </dgm:pt>
    <dgm:pt modelId="{749AFE19-371E-413E-B1CC-09CF76987C01}" type="pres">
      <dgm:prSet presAssocID="{2384DFD9-7562-41FB-BD8C-CE4CDE03BF68}" presName="spacer" presStyleCnt="0"/>
      <dgm:spPr/>
    </dgm:pt>
    <dgm:pt modelId="{B82E914C-13AB-4157-8B6D-40930CD4DD8A}" type="pres">
      <dgm:prSet presAssocID="{C1E252D6-0745-4362-9952-88830BE05CE1}" presName="parentText" presStyleLbl="node1" presStyleIdx="1" presStyleCnt="5">
        <dgm:presLayoutVars>
          <dgm:chMax val="0"/>
          <dgm:bulletEnabled val="1"/>
        </dgm:presLayoutVars>
      </dgm:prSet>
      <dgm:spPr/>
      <dgm:t>
        <a:bodyPr/>
        <a:lstStyle/>
        <a:p>
          <a:endParaRPr lang="tr-TR"/>
        </a:p>
      </dgm:t>
    </dgm:pt>
    <dgm:pt modelId="{CD0ADB01-D930-4266-B836-1E131B347F35}" type="pres">
      <dgm:prSet presAssocID="{37DDE663-0C11-4ECD-A3DD-3C1D4382CCCF}" presName="spacer" presStyleCnt="0"/>
      <dgm:spPr/>
    </dgm:pt>
    <dgm:pt modelId="{075A3D07-AE26-4EF1-BE92-7531905926D7}" type="pres">
      <dgm:prSet presAssocID="{62EC5A80-68C0-4DE4-98FA-B954F46871D6}" presName="parentText" presStyleLbl="node1" presStyleIdx="2" presStyleCnt="5">
        <dgm:presLayoutVars>
          <dgm:chMax val="0"/>
          <dgm:bulletEnabled val="1"/>
        </dgm:presLayoutVars>
      </dgm:prSet>
      <dgm:spPr/>
      <dgm:t>
        <a:bodyPr/>
        <a:lstStyle/>
        <a:p>
          <a:endParaRPr lang="tr-TR"/>
        </a:p>
      </dgm:t>
    </dgm:pt>
    <dgm:pt modelId="{FCA3B45B-4983-4B39-A74A-AB30EFF8269C}" type="pres">
      <dgm:prSet presAssocID="{E456018D-419D-45E3-AA6E-7ABBAF54B994}" presName="spacer" presStyleCnt="0"/>
      <dgm:spPr/>
    </dgm:pt>
    <dgm:pt modelId="{9B30A93B-368F-495C-ADFA-206283EE719D}" type="pres">
      <dgm:prSet presAssocID="{5561ADBB-9D5B-44EF-8F90-C10AD99F8CE1}" presName="parentText" presStyleLbl="node1" presStyleIdx="3" presStyleCnt="5">
        <dgm:presLayoutVars>
          <dgm:chMax val="0"/>
          <dgm:bulletEnabled val="1"/>
        </dgm:presLayoutVars>
      </dgm:prSet>
      <dgm:spPr/>
      <dgm:t>
        <a:bodyPr/>
        <a:lstStyle/>
        <a:p>
          <a:endParaRPr lang="tr-TR"/>
        </a:p>
      </dgm:t>
    </dgm:pt>
    <dgm:pt modelId="{809854FB-6139-453A-A73D-02A26BBB7A7C}" type="pres">
      <dgm:prSet presAssocID="{CCC41B96-1A8F-4316-843E-5004F69E050B}" presName="spacer" presStyleCnt="0"/>
      <dgm:spPr/>
    </dgm:pt>
    <dgm:pt modelId="{D340CF06-8958-4318-9F73-0CFBF1AA8DEC}" type="pres">
      <dgm:prSet presAssocID="{92D7170D-A11C-46BE-A181-C63342B5EACA}" presName="parentText" presStyleLbl="node1" presStyleIdx="4" presStyleCnt="5">
        <dgm:presLayoutVars>
          <dgm:chMax val="0"/>
          <dgm:bulletEnabled val="1"/>
        </dgm:presLayoutVars>
      </dgm:prSet>
      <dgm:spPr/>
      <dgm:t>
        <a:bodyPr/>
        <a:lstStyle/>
        <a:p>
          <a:endParaRPr lang="tr-TR"/>
        </a:p>
      </dgm:t>
    </dgm:pt>
  </dgm:ptLst>
  <dgm:cxnLst>
    <dgm:cxn modelId="{1CC4C8D7-D714-47E5-A5AC-690B9C6EDEEE}" type="presOf" srcId="{92D7170D-A11C-46BE-A181-C63342B5EACA}" destId="{D340CF06-8958-4318-9F73-0CFBF1AA8DEC}" srcOrd="0" destOrd="0" presId="urn:microsoft.com/office/officeart/2005/8/layout/vList2"/>
    <dgm:cxn modelId="{7FAB9879-4975-4E48-8F82-024A196273DC}" srcId="{B5333778-8629-474F-B77A-F861E78AA247}" destId="{B39CDFFD-1FF7-4C55-9E14-7075E8A6F588}" srcOrd="0" destOrd="0" parTransId="{078AA32A-D008-47AC-8603-49452370F9AB}" sibTransId="{2384DFD9-7562-41FB-BD8C-CE4CDE03BF68}"/>
    <dgm:cxn modelId="{33280899-F440-465C-B8BB-80AAD0A661AF}" srcId="{B5333778-8629-474F-B77A-F861E78AA247}" destId="{62EC5A80-68C0-4DE4-98FA-B954F46871D6}" srcOrd="2" destOrd="0" parTransId="{31A9213D-D35F-441B-B5BD-E66456228495}" sibTransId="{E456018D-419D-45E3-AA6E-7ABBAF54B994}"/>
    <dgm:cxn modelId="{FD3101E5-E3AE-4289-9463-1BEF7B7423F1}" srcId="{B5333778-8629-474F-B77A-F861E78AA247}" destId="{5561ADBB-9D5B-44EF-8F90-C10AD99F8CE1}" srcOrd="3" destOrd="0" parTransId="{6077B110-6516-4123-B8D2-BF9C54992381}" sibTransId="{CCC41B96-1A8F-4316-843E-5004F69E050B}"/>
    <dgm:cxn modelId="{3913A0A7-6443-48CA-9E24-05621382DF9E}" type="presOf" srcId="{C1E252D6-0745-4362-9952-88830BE05CE1}" destId="{B82E914C-13AB-4157-8B6D-40930CD4DD8A}" srcOrd="0" destOrd="0" presId="urn:microsoft.com/office/officeart/2005/8/layout/vList2"/>
    <dgm:cxn modelId="{5FF45C82-874E-4D21-9D42-5577C64E2A2E}" type="presOf" srcId="{5561ADBB-9D5B-44EF-8F90-C10AD99F8CE1}" destId="{9B30A93B-368F-495C-ADFA-206283EE719D}" srcOrd="0" destOrd="0" presId="urn:microsoft.com/office/officeart/2005/8/layout/vList2"/>
    <dgm:cxn modelId="{AD9E3E55-A01D-4F9A-A4F8-32FDF1535750}" type="presOf" srcId="{B5333778-8629-474F-B77A-F861E78AA247}" destId="{80E43B14-9681-400C-B5DA-EBE00B5397F5}" srcOrd="0" destOrd="0" presId="urn:microsoft.com/office/officeart/2005/8/layout/vList2"/>
    <dgm:cxn modelId="{30D14FEE-590F-4906-80E0-8819E5D9DB09}" srcId="{B5333778-8629-474F-B77A-F861E78AA247}" destId="{92D7170D-A11C-46BE-A181-C63342B5EACA}" srcOrd="4" destOrd="0" parTransId="{C41089E8-C028-4B50-A16D-2626E622D0D9}" sibTransId="{F970CA3B-7DA7-4285-A154-004D7EA5E2DA}"/>
    <dgm:cxn modelId="{7C00B25D-3525-4A15-8C58-3DAF7C61FE7A}" type="presOf" srcId="{B39CDFFD-1FF7-4C55-9E14-7075E8A6F588}" destId="{586E3D79-D031-4C65-93D2-6BC8817F01A1}" srcOrd="0" destOrd="0" presId="urn:microsoft.com/office/officeart/2005/8/layout/vList2"/>
    <dgm:cxn modelId="{D4659FE0-612B-4BD7-9D9D-A3159ADF0496}" srcId="{B5333778-8629-474F-B77A-F861E78AA247}" destId="{C1E252D6-0745-4362-9952-88830BE05CE1}" srcOrd="1" destOrd="0" parTransId="{3C18E4AE-CDDB-40D9-A679-AF1AA1528528}" sibTransId="{37DDE663-0C11-4ECD-A3DD-3C1D4382CCCF}"/>
    <dgm:cxn modelId="{E54856F6-4B35-467F-9830-4B5D99D2BD82}" type="presOf" srcId="{62EC5A80-68C0-4DE4-98FA-B954F46871D6}" destId="{075A3D07-AE26-4EF1-BE92-7531905926D7}" srcOrd="0" destOrd="0" presId="urn:microsoft.com/office/officeart/2005/8/layout/vList2"/>
    <dgm:cxn modelId="{503C784F-1D2E-4B70-9332-CE146117DDF0}" type="presParOf" srcId="{80E43B14-9681-400C-B5DA-EBE00B5397F5}" destId="{586E3D79-D031-4C65-93D2-6BC8817F01A1}" srcOrd="0" destOrd="0" presId="urn:microsoft.com/office/officeart/2005/8/layout/vList2"/>
    <dgm:cxn modelId="{49D666C6-0EC0-4D9A-9E9D-F795B468DA8A}" type="presParOf" srcId="{80E43B14-9681-400C-B5DA-EBE00B5397F5}" destId="{749AFE19-371E-413E-B1CC-09CF76987C01}" srcOrd="1" destOrd="0" presId="urn:microsoft.com/office/officeart/2005/8/layout/vList2"/>
    <dgm:cxn modelId="{855A34A9-AD51-4D7E-B636-A5EEB25D9178}" type="presParOf" srcId="{80E43B14-9681-400C-B5DA-EBE00B5397F5}" destId="{B82E914C-13AB-4157-8B6D-40930CD4DD8A}" srcOrd="2" destOrd="0" presId="urn:microsoft.com/office/officeart/2005/8/layout/vList2"/>
    <dgm:cxn modelId="{70F967BB-194A-4E09-B8E0-DEC84D27D243}" type="presParOf" srcId="{80E43B14-9681-400C-B5DA-EBE00B5397F5}" destId="{CD0ADB01-D930-4266-B836-1E131B347F35}" srcOrd="3" destOrd="0" presId="urn:microsoft.com/office/officeart/2005/8/layout/vList2"/>
    <dgm:cxn modelId="{4178751F-6952-462D-9D8D-F70631BD3D66}" type="presParOf" srcId="{80E43B14-9681-400C-B5DA-EBE00B5397F5}" destId="{075A3D07-AE26-4EF1-BE92-7531905926D7}" srcOrd="4" destOrd="0" presId="urn:microsoft.com/office/officeart/2005/8/layout/vList2"/>
    <dgm:cxn modelId="{E7ADCE01-90B6-4288-87FB-960138E5F1B8}" type="presParOf" srcId="{80E43B14-9681-400C-B5DA-EBE00B5397F5}" destId="{FCA3B45B-4983-4B39-A74A-AB30EFF8269C}" srcOrd="5" destOrd="0" presId="urn:microsoft.com/office/officeart/2005/8/layout/vList2"/>
    <dgm:cxn modelId="{F5DDA0A9-3477-4DDA-94AD-72DCAEDEA6CC}" type="presParOf" srcId="{80E43B14-9681-400C-B5DA-EBE00B5397F5}" destId="{9B30A93B-368F-495C-ADFA-206283EE719D}" srcOrd="6" destOrd="0" presId="urn:microsoft.com/office/officeart/2005/8/layout/vList2"/>
    <dgm:cxn modelId="{46B62BBD-0C3E-48F4-BD78-0052511527F7}" type="presParOf" srcId="{80E43B14-9681-400C-B5DA-EBE00B5397F5}" destId="{809854FB-6139-453A-A73D-02A26BBB7A7C}" srcOrd="7" destOrd="0" presId="urn:microsoft.com/office/officeart/2005/8/layout/vList2"/>
    <dgm:cxn modelId="{9C041522-321A-4A77-8399-F6F38F866109}" type="presParOf" srcId="{80E43B14-9681-400C-B5DA-EBE00B5397F5}" destId="{D340CF06-8958-4318-9F73-0CFBF1AA8DEC}" srcOrd="8"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24FB0F9-4044-4F13-9FC4-81084600D251}" type="doc">
      <dgm:prSet loTypeId="urn:microsoft.com/office/officeart/2005/8/layout/vList3#1" loCatId="list" qsTypeId="urn:microsoft.com/office/officeart/2005/8/quickstyle/3d2" qsCatId="3D" csTypeId="urn:microsoft.com/office/officeart/2005/8/colors/accent1_1" csCatId="accent1" phldr="1"/>
      <dgm:spPr/>
    </dgm:pt>
    <dgm:pt modelId="{E97ECF1E-B056-4E6D-B74D-6C0F31B293AF}">
      <dgm:prSet phldrT="[Metin]" custT="1"/>
      <dgm:spPr/>
      <dgm:t>
        <a:bodyPr/>
        <a:lstStyle/>
        <a:p>
          <a:pPr algn="just"/>
          <a:r>
            <a:rPr lang="tr-TR" sz="2800" b="1" i="0" dirty="0" smtClean="0">
              <a:solidFill>
                <a:srgbClr val="003300"/>
              </a:solidFill>
              <a:latin typeface="Arial" pitchFamily="34" charset="0"/>
              <a:ea typeface="+mj-ea"/>
              <a:cs typeface="Arial" pitchFamily="34" charset="0"/>
            </a:rPr>
            <a:t>Ortak bir </a:t>
          </a:r>
          <a:r>
            <a:rPr lang="tr-TR" sz="2800" b="1" i="0" dirty="0" smtClean="0">
              <a:solidFill>
                <a:srgbClr val="FF0000"/>
              </a:solidFill>
              <a:latin typeface="Arial" pitchFamily="34" charset="0"/>
              <a:ea typeface="+mj-ea"/>
              <a:cs typeface="Arial" pitchFamily="34" charset="0"/>
            </a:rPr>
            <a:t>risk dilinin </a:t>
          </a:r>
          <a:r>
            <a:rPr lang="tr-TR" sz="2800" b="1" i="0" dirty="0" smtClean="0">
              <a:solidFill>
                <a:srgbClr val="003300"/>
              </a:solidFill>
              <a:latin typeface="Arial" pitchFamily="34" charset="0"/>
              <a:ea typeface="+mj-ea"/>
              <a:cs typeface="Arial" pitchFamily="34" charset="0"/>
            </a:rPr>
            <a:t>oluşturulması</a:t>
          </a:r>
          <a:endParaRPr lang="tr-TR" sz="2800" b="1" dirty="0">
            <a:solidFill>
              <a:srgbClr val="003300"/>
            </a:solidFill>
          </a:endParaRPr>
        </a:p>
      </dgm:t>
    </dgm:pt>
    <dgm:pt modelId="{8C70A4A6-84DE-4219-AEC4-D3C894BFB445}" type="parTrans" cxnId="{67213048-BB86-460F-83CA-798B0C788056}">
      <dgm:prSet/>
      <dgm:spPr/>
      <dgm:t>
        <a:bodyPr/>
        <a:lstStyle/>
        <a:p>
          <a:endParaRPr lang="tr-TR"/>
        </a:p>
      </dgm:t>
    </dgm:pt>
    <dgm:pt modelId="{B4469BCB-D77C-4D25-8A9F-846F4688573E}" type="sibTrans" cxnId="{67213048-BB86-460F-83CA-798B0C788056}">
      <dgm:prSet/>
      <dgm:spPr/>
      <dgm:t>
        <a:bodyPr/>
        <a:lstStyle/>
        <a:p>
          <a:endParaRPr lang="tr-TR"/>
        </a:p>
      </dgm:t>
    </dgm:pt>
    <dgm:pt modelId="{CE4398D4-C188-4712-9114-C33209BE9762}">
      <dgm:prSet custT="1"/>
      <dgm:spPr/>
      <dgm:t>
        <a:bodyPr/>
        <a:lstStyle/>
        <a:p>
          <a:pPr algn="just" rtl="0"/>
          <a:r>
            <a:rPr lang="tr-TR" sz="2800" b="1" dirty="0" smtClean="0"/>
            <a:t>Her kademede risk bilgisinin </a:t>
          </a:r>
          <a:r>
            <a:rPr lang="tr-TR" sz="2800" b="1" dirty="0" smtClean="0">
              <a:solidFill>
                <a:srgbClr val="FF0000"/>
              </a:solidFill>
            </a:rPr>
            <a:t>iletişimi</a:t>
          </a:r>
          <a:endParaRPr lang="tr-TR" sz="2800" b="1" dirty="0">
            <a:solidFill>
              <a:srgbClr val="FF0000"/>
            </a:solidFill>
          </a:endParaRPr>
        </a:p>
      </dgm:t>
    </dgm:pt>
    <dgm:pt modelId="{6CAE3635-C4B4-416A-A588-5D5E86FEA513}" type="parTrans" cxnId="{27C2493D-F2AC-48FE-994D-D7D09DF6BB67}">
      <dgm:prSet/>
      <dgm:spPr/>
      <dgm:t>
        <a:bodyPr/>
        <a:lstStyle/>
        <a:p>
          <a:endParaRPr lang="tr-TR"/>
        </a:p>
      </dgm:t>
    </dgm:pt>
    <dgm:pt modelId="{00DF5E64-02A6-4E08-9FA0-979EE2036C6F}" type="sibTrans" cxnId="{27C2493D-F2AC-48FE-994D-D7D09DF6BB67}">
      <dgm:prSet/>
      <dgm:spPr/>
      <dgm:t>
        <a:bodyPr/>
        <a:lstStyle/>
        <a:p>
          <a:endParaRPr lang="tr-TR"/>
        </a:p>
      </dgm:t>
    </dgm:pt>
    <dgm:pt modelId="{8EB4BB3C-54CE-43CC-A2C3-29A311023F36}">
      <dgm:prSet custT="1"/>
      <dgm:spPr/>
      <dgm:t>
        <a:bodyPr/>
        <a:lstStyle/>
        <a:p>
          <a:pPr algn="just"/>
          <a:r>
            <a:rPr lang="tr-TR" sz="2800" b="1" dirty="0" smtClean="0">
              <a:solidFill>
                <a:srgbClr val="FF0000"/>
              </a:solidFill>
            </a:rPr>
            <a:t>Risk iştahının ve toleransının </a:t>
          </a:r>
          <a:r>
            <a:rPr lang="tr-TR" sz="2800" b="1" dirty="0" smtClean="0"/>
            <a:t>tanımı ve hedeflerle ilişkilendirilmesi</a:t>
          </a:r>
          <a:endParaRPr lang="tr-TR" sz="2800" b="1" dirty="0"/>
        </a:p>
      </dgm:t>
    </dgm:pt>
    <dgm:pt modelId="{2F12DEE4-F4DC-4714-BCEA-EB2B5D9BA363}" type="parTrans" cxnId="{01DFFEBD-6AF2-4D67-A62F-8CD898219455}">
      <dgm:prSet/>
      <dgm:spPr/>
      <dgm:t>
        <a:bodyPr/>
        <a:lstStyle/>
        <a:p>
          <a:endParaRPr lang="tr-TR"/>
        </a:p>
      </dgm:t>
    </dgm:pt>
    <dgm:pt modelId="{28BE8B76-9BE3-410E-96A8-C73FAD741CBA}" type="sibTrans" cxnId="{01DFFEBD-6AF2-4D67-A62F-8CD898219455}">
      <dgm:prSet/>
      <dgm:spPr/>
      <dgm:t>
        <a:bodyPr/>
        <a:lstStyle/>
        <a:p>
          <a:endParaRPr lang="tr-TR"/>
        </a:p>
      </dgm:t>
    </dgm:pt>
    <dgm:pt modelId="{801D2358-411C-4744-8A0C-781789FFDCD4}">
      <dgm:prSet phldrT="[Metin]" custT="1"/>
      <dgm:spPr/>
      <dgm:t>
        <a:bodyPr/>
        <a:lstStyle/>
        <a:p>
          <a:pPr algn="just" rtl="0"/>
          <a:r>
            <a:rPr lang="tr-TR" sz="2800" b="1" dirty="0" smtClean="0">
              <a:solidFill>
                <a:srgbClr val="FF0000"/>
              </a:solidFill>
            </a:rPr>
            <a:t>Üst yönetimin </a:t>
          </a:r>
          <a:r>
            <a:rPr lang="tr-TR" sz="2800" b="1" dirty="0" smtClean="0"/>
            <a:t>risk yönetimin sürecine desteği</a:t>
          </a:r>
          <a:endParaRPr lang="tr-TR" sz="2800" b="1" dirty="0"/>
        </a:p>
      </dgm:t>
    </dgm:pt>
    <dgm:pt modelId="{8C96BDAE-9B91-4251-9B2E-9665CCE3B868}" type="parTrans" cxnId="{A6CCB219-65F7-4B12-B36D-913264AD41C2}">
      <dgm:prSet/>
      <dgm:spPr/>
      <dgm:t>
        <a:bodyPr/>
        <a:lstStyle/>
        <a:p>
          <a:endParaRPr lang="tr-TR"/>
        </a:p>
      </dgm:t>
    </dgm:pt>
    <dgm:pt modelId="{C2FBCE2E-C56D-49E5-AE39-F8745D4644F4}" type="sibTrans" cxnId="{A6CCB219-65F7-4B12-B36D-913264AD41C2}">
      <dgm:prSet/>
      <dgm:spPr/>
      <dgm:t>
        <a:bodyPr/>
        <a:lstStyle/>
        <a:p>
          <a:endParaRPr lang="tr-TR"/>
        </a:p>
      </dgm:t>
    </dgm:pt>
    <dgm:pt modelId="{74E64C20-3FEE-43F5-A1D3-DBE6D9F0C2BC}" type="pres">
      <dgm:prSet presAssocID="{824FB0F9-4044-4F13-9FC4-81084600D251}" presName="linearFlow" presStyleCnt="0">
        <dgm:presLayoutVars>
          <dgm:dir/>
          <dgm:resizeHandles val="exact"/>
        </dgm:presLayoutVars>
      </dgm:prSet>
      <dgm:spPr/>
    </dgm:pt>
    <dgm:pt modelId="{DB1E379B-4284-4970-894A-A98EF342C2BA}" type="pres">
      <dgm:prSet presAssocID="{801D2358-411C-4744-8A0C-781789FFDCD4}" presName="composite" presStyleCnt="0"/>
      <dgm:spPr/>
    </dgm:pt>
    <dgm:pt modelId="{40C02CFB-A468-4FD3-8511-28620172F8D0}" type="pres">
      <dgm:prSet presAssocID="{801D2358-411C-4744-8A0C-781789FFDCD4}" presName="imgShp" presStyleLbl="fgImgPlace1" presStyleIdx="0" presStyleCnt="4" custLinFactX="-79846" custLinFactNeighborX="-100000"/>
      <dgm:spPr/>
    </dgm:pt>
    <dgm:pt modelId="{455A50F0-8E88-4E65-A44E-FF30004675B6}" type="pres">
      <dgm:prSet presAssocID="{801D2358-411C-4744-8A0C-781789FFDCD4}" presName="txShp" presStyleLbl="node1" presStyleIdx="0" presStyleCnt="4">
        <dgm:presLayoutVars>
          <dgm:bulletEnabled val="1"/>
        </dgm:presLayoutVars>
      </dgm:prSet>
      <dgm:spPr/>
      <dgm:t>
        <a:bodyPr/>
        <a:lstStyle/>
        <a:p>
          <a:endParaRPr lang="tr-TR"/>
        </a:p>
      </dgm:t>
    </dgm:pt>
    <dgm:pt modelId="{2F4A0E18-0CD6-45DD-B0B5-F8B57E0D31C8}" type="pres">
      <dgm:prSet presAssocID="{C2FBCE2E-C56D-49E5-AE39-F8745D4644F4}" presName="spacing" presStyleCnt="0"/>
      <dgm:spPr/>
    </dgm:pt>
    <dgm:pt modelId="{305B2130-3429-47C9-A293-797D8BF75402}" type="pres">
      <dgm:prSet presAssocID="{E97ECF1E-B056-4E6D-B74D-6C0F31B293AF}" presName="composite" presStyleCnt="0"/>
      <dgm:spPr/>
    </dgm:pt>
    <dgm:pt modelId="{7D8EFEAF-B1D6-4622-8EA8-88BFC7E1F081}" type="pres">
      <dgm:prSet presAssocID="{E97ECF1E-B056-4E6D-B74D-6C0F31B293AF}" presName="imgShp" presStyleLbl="fgImgPlace1" presStyleIdx="1" presStyleCnt="4"/>
      <dgm:spPr>
        <a:blipFill rotWithShape="0">
          <a:blip xmlns:r="http://schemas.openxmlformats.org/officeDocument/2006/relationships" r:embed="rId1"/>
          <a:stretch>
            <a:fillRect/>
          </a:stretch>
        </a:blipFill>
      </dgm:spPr>
    </dgm:pt>
    <dgm:pt modelId="{55EF89E4-26B0-4607-85AC-CA8449C6D906}" type="pres">
      <dgm:prSet presAssocID="{E97ECF1E-B056-4E6D-B74D-6C0F31B293AF}" presName="txShp" presStyleLbl="node1" presStyleIdx="1" presStyleCnt="4">
        <dgm:presLayoutVars>
          <dgm:bulletEnabled val="1"/>
        </dgm:presLayoutVars>
      </dgm:prSet>
      <dgm:spPr/>
      <dgm:t>
        <a:bodyPr/>
        <a:lstStyle/>
        <a:p>
          <a:endParaRPr lang="tr-TR"/>
        </a:p>
      </dgm:t>
    </dgm:pt>
    <dgm:pt modelId="{8D4DCF09-0C19-45F5-9E19-E7EBFDF3265D}" type="pres">
      <dgm:prSet presAssocID="{B4469BCB-D77C-4D25-8A9F-846F4688573E}" presName="spacing" presStyleCnt="0"/>
      <dgm:spPr/>
    </dgm:pt>
    <dgm:pt modelId="{62E8FEF1-8780-4890-9118-42C005955EA5}" type="pres">
      <dgm:prSet presAssocID="{CE4398D4-C188-4712-9114-C33209BE9762}" presName="composite" presStyleCnt="0"/>
      <dgm:spPr/>
    </dgm:pt>
    <dgm:pt modelId="{AC0A5C31-C6F8-4635-BBD8-D33C9F92294F}" type="pres">
      <dgm:prSet presAssocID="{CE4398D4-C188-4712-9114-C33209BE9762}" presName="imgShp" presStyleLbl="fgImgPlace1" presStyleIdx="2" presStyleCnt="4"/>
      <dgm:spPr>
        <a:blipFill rotWithShape="0">
          <a:blip xmlns:r="http://schemas.openxmlformats.org/officeDocument/2006/relationships" r:embed="rId1"/>
          <a:stretch>
            <a:fillRect/>
          </a:stretch>
        </a:blipFill>
      </dgm:spPr>
    </dgm:pt>
    <dgm:pt modelId="{90745374-752C-4DAF-BEF4-7F11252D4ED9}" type="pres">
      <dgm:prSet presAssocID="{CE4398D4-C188-4712-9114-C33209BE9762}" presName="txShp" presStyleLbl="node1" presStyleIdx="2" presStyleCnt="4">
        <dgm:presLayoutVars>
          <dgm:bulletEnabled val="1"/>
        </dgm:presLayoutVars>
      </dgm:prSet>
      <dgm:spPr/>
      <dgm:t>
        <a:bodyPr/>
        <a:lstStyle/>
        <a:p>
          <a:endParaRPr lang="tr-TR"/>
        </a:p>
      </dgm:t>
    </dgm:pt>
    <dgm:pt modelId="{37909E20-BBED-4ACC-95CC-1908C256ACDA}" type="pres">
      <dgm:prSet presAssocID="{00DF5E64-02A6-4E08-9FA0-979EE2036C6F}" presName="spacing" presStyleCnt="0"/>
      <dgm:spPr/>
    </dgm:pt>
    <dgm:pt modelId="{79FC12D3-80EB-478B-8270-19440F177348}" type="pres">
      <dgm:prSet presAssocID="{8EB4BB3C-54CE-43CC-A2C3-29A311023F36}" presName="composite" presStyleCnt="0"/>
      <dgm:spPr/>
    </dgm:pt>
    <dgm:pt modelId="{8A2CCCDF-D588-4508-95AE-E077B27B4C8D}" type="pres">
      <dgm:prSet presAssocID="{8EB4BB3C-54CE-43CC-A2C3-29A311023F36}" presName="imgShp" presStyleLbl="fgImgPlace1" presStyleIdx="3" presStyleCnt="4"/>
      <dgm:spPr>
        <a:blipFill rotWithShape="0">
          <a:blip xmlns:r="http://schemas.openxmlformats.org/officeDocument/2006/relationships" r:embed="rId1"/>
          <a:stretch>
            <a:fillRect/>
          </a:stretch>
        </a:blipFill>
      </dgm:spPr>
    </dgm:pt>
    <dgm:pt modelId="{8EF5E442-5B5F-4D9A-A367-95C5B9E261B4}" type="pres">
      <dgm:prSet presAssocID="{8EB4BB3C-54CE-43CC-A2C3-29A311023F36}" presName="txShp" presStyleLbl="node1" presStyleIdx="3" presStyleCnt="4">
        <dgm:presLayoutVars>
          <dgm:bulletEnabled val="1"/>
        </dgm:presLayoutVars>
      </dgm:prSet>
      <dgm:spPr/>
      <dgm:t>
        <a:bodyPr/>
        <a:lstStyle/>
        <a:p>
          <a:endParaRPr lang="tr-TR"/>
        </a:p>
      </dgm:t>
    </dgm:pt>
  </dgm:ptLst>
  <dgm:cxnLst>
    <dgm:cxn modelId="{A6CCB219-65F7-4B12-B36D-913264AD41C2}" srcId="{824FB0F9-4044-4F13-9FC4-81084600D251}" destId="{801D2358-411C-4744-8A0C-781789FFDCD4}" srcOrd="0" destOrd="0" parTransId="{8C96BDAE-9B91-4251-9B2E-9665CCE3B868}" sibTransId="{C2FBCE2E-C56D-49E5-AE39-F8745D4644F4}"/>
    <dgm:cxn modelId="{84B0E1E5-7AC0-4C31-A4BC-ACE345B30096}" type="presOf" srcId="{801D2358-411C-4744-8A0C-781789FFDCD4}" destId="{455A50F0-8E88-4E65-A44E-FF30004675B6}" srcOrd="0" destOrd="0" presId="urn:microsoft.com/office/officeart/2005/8/layout/vList3#1"/>
    <dgm:cxn modelId="{61EF9605-83DE-42CF-8B20-E65CCC28A71A}" type="presOf" srcId="{8EB4BB3C-54CE-43CC-A2C3-29A311023F36}" destId="{8EF5E442-5B5F-4D9A-A367-95C5B9E261B4}" srcOrd="0" destOrd="0" presId="urn:microsoft.com/office/officeart/2005/8/layout/vList3#1"/>
    <dgm:cxn modelId="{67213048-BB86-460F-83CA-798B0C788056}" srcId="{824FB0F9-4044-4F13-9FC4-81084600D251}" destId="{E97ECF1E-B056-4E6D-B74D-6C0F31B293AF}" srcOrd="1" destOrd="0" parTransId="{8C70A4A6-84DE-4219-AEC4-D3C894BFB445}" sibTransId="{B4469BCB-D77C-4D25-8A9F-846F4688573E}"/>
    <dgm:cxn modelId="{335F1CDF-4201-4A39-AF61-5E29E248667B}" type="presOf" srcId="{CE4398D4-C188-4712-9114-C33209BE9762}" destId="{90745374-752C-4DAF-BEF4-7F11252D4ED9}" srcOrd="0" destOrd="0" presId="urn:microsoft.com/office/officeart/2005/8/layout/vList3#1"/>
    <dgm:cxn modelId="{455AEA9D-6AA1-4965-9535-1B8EE805B984}" type="presOf" srcId="{824FB0F9-4044-4F13-9FC4-81084600D251}" destId="{74E64C20-3FEE-43F5-A1D3-DBE6D9F0C2BC}" srcOrd="0" destOrd="0" presId="urn:microsoft.com/office/officeart/2005/8/layout/vList3#1"/>
    <dgm:cxn modelId="{C11F1A3B-A883-4CE1-A760-947FA55CD3B8}" type="presOf" srcId="{E97ECF1E-B056-4E6D-B74D-6C0F31B293AF}" destId="{55EF89E4-26B0-4607-85AC-CA8449C6D906}" srcOrd="0" destOrd="0" presId="urn:microsoft.com/office/officeart/2005/8/layout/vList3#1"/>
    <dgm:cxn modelId="{01DFFEBD-6AF2-4D67-A62F-8CD898219455}" srcId="{824FB0F9-4044-4F13-9FC4-81084600D251}" destId="{8EB4BB3C-54CE-43CC-A2C3-29A311023F36}" srcOrd="3" destOrd="0" parTransId="{2F12DEE4-F4DC-4714-BCEA-EB2B5D9BA363}" sibTransId="{28BE8B76-9BE3-410E-96A8-C73FAD741CBA}"/>
    <dgm:cxn modelId="{27C2493D-F2AC-48FE-994D-D7D09DF6BB67}" srcId="{824FB0F9-4044-4F13-9FC4-81084600D251}" destId="{CE4398D4-C188-4712-9114-C33209BE9762}" srcOrd="2" destOrd="0" parTransId="{6CAE3635-C4B4-416A-A588-5D5E86FEA513}" sibTransId="{00DF5E64-02A6-4E08-9FA0-979EE2036C6F}"/>
    <dgm:cxn modelId="{53085B77-070A-432D-8244-962585E737D1}" type="presParOf" srcId="{74E64C20-3FEE-43F5-A1D3-DBE6D9F0C2BC}" destId="{DB1E379B-4284-4970-894A-A98EF342C2BA}" srcOrd="0" destOrd="0" presId="urn:microsoft.com/office/officeart/2005/8/layout/vList3#1"/>
    <dgm:cxn modelId="{B5AE7D5E-9630-4309-81CF-CE06DB7295C1}" type="presParOf" srcId="{DB1E379B-4284-4970-894A-A98EF342C2BA}" destId="{40C02CFB-A468-4FD3-8511-28620172F8D0}" srcOrd="0" destOrd="0" presId="urn:microsoft.com/office/officeart/2005/8/layout/vList3#1"/>
    <dgm:cxn modelId="{9A14D3FF-CFB7-4F1D-9C0A-4DDD95EDE9F2}" type="presParOf" srcId="{DB1E379B-4284-4970-894A-A98EF342C2BA}" destId="{455A50F0-8E88-4E65-A44E-FF30004675B6}" srcOrd="1" destOrd="0" presId="urn:microsoft.com/office/officeart/2005/8/layout/vList3#1"/>
    <dgm:cxn modelId="{8A1F5AA2-06A4-4FE5-8263-893EFC1F6427}" type="presParOf" srcId="{74E64C20-3FEE-43F5-A1D3-DBE6D9F0C2BC}" destId="{2F4A0E18-0CD6-45DD-B0B5-F8B57E0D31C8}" srcOrd="1" destOrd="0" presId="urn:microsoft.com/office/officeart/2005/8/layout/vList3#1"/>
    <dgm:cxn modelId="{80024869-374D-49C4-8B86-B02A39FDF5ED}" type="presParOf" srcId="{74E64C20-3FEE-43F5-A1D3-DBE6D9F0C2BC}" destId="{305B2130-3429-47C9-A293-797D8BF75402}" srcOrd="2" destOrd="0" presId="urn:microsoft.com/office/officeart/2005/8/layout/vList3#1"/>
    <dgm:cxn modelId="{9A1A5AFB-77D6-47D6-AEE7-ACE26E61EA2C}" type="presParOf" srcId="{305B2130-3429-47C9-A293-797D8BF75402}" destId="{7D8EFEAF-B1D6-4622-8EA8-88BFC7E1F081}" srcOrd="0" destOrd="0" presId="urn:microsoft.com/office/officeart/2005/8/layout/vList3#1"/>
    <dgm:cxn modelId="{CF4EE175-15F3-4A0A-9FE3-537D2FD104CC}" type="presParOf" srcId="{305B2130-3429-47C9-A293-797D8BF75402}" destId="{55EF89E4-26B0-4607-85AC-CA8449C6D906}" srcOrd="1" destOrd="0" presId="urn:microsoft.com/office/officeart/2005/8/layout/vList3#1"/>
    <dgm:cxn modelId="{318CF49D-1D3C-4E9D-9E74-6AC619FC8CFB}" type="presParOf" srcId="{74E64C20-3FEE-43F5-A1D3-DBE6D9F0C2BC}" destId="{8D4DCF09-0C19-45F5-9E19-E7EBFDF3265D}" srcOrd="3" destOrd="0" presId="urn:microsoft.com/office/officeart/2005/8/layout/vList3#1"/>
    <dgm:cxn modelId="{8020562A-5CB4-4EC9-896D-475F5C19F17B}" type="presParOf" srcId="{74E64C20-3FEE-43F5-A1D3-DBE6D9F0C2BC}" destId="{62E8FEF1-8780-4890-9118-42C005955EA5}" srcOrd="4" destOrd="0" presId="urn:microsoft.com/office/officeart/2005/8/layout/vList3#1"/>
    <dgm:cxn modelId="{EE725D9E-279C-401F-A828-7BCAF5C6D6F1}" type="presParOf" srcId="{62E8FEF1-8780-4890-9118-42C005955EA5}" destId="{AC0A5C31-C6F8-4635-BBD8-D33C9F92294F}" srcOrd="0" destOrd="0" presId="urn:microsoft.com/office/officeart/2005/8/layout/vList3#1"/>
    <dgm:cxn modelId="{EAD4C1D9-37F6-4747-BA12-474177D0B532}" type="presParOf" srcId="{62E8FEF1-8780-4890-9118-42C005955EA5}" destId="{90745374-752C-4DAF-BEF4-7F11252D4ED9}" srcOrd="1" destOrd="0" presId="urn:microsoft.com/office/officeart/2005/8/layout/vList3#1"/>
    <dgm:cxn modelId="{F1EA60CD-6207-4D23-8000-641B8537DCCB}" type="presParOf" srcId="{74E64C20-3FEE-43F5-A1D3-DBE6D9F0C2BC}" destId="{37909E20-BBED-4ACC-95CC-1908C256ACDA}" srcOrd="5" destOrd="0" presId="urn:microsoft.com/office/officeart/2005/8/layout/vList3#1"/>
    <dgm:cxn modelId="{31135727-F45A-47AC-8AD4-D849459E3AB2}" type="presParOf" srcId="{74E64C20-3FEE-43F5-A1D3-DBE6D9F0C2BC}" destId="{79FC12D3-80EB-478B-8270-19440F177348}" srcOrd="6" destOrd="0" presId="urn:microsoft.com/office/officeart/2005/8/layout/vList3#1"/>
    <dgm:cxn modelId="{2688982B-C231-4041-B8D1-C888AF32B554}" type="presParOf" srcId="{79FC12D3-80EB-478B-8270-19440F177348}" destId="{8A2CCCDF-D588-4508-95AE-E077B27B4C8D}" srcOrd="0" destOrd="0" presId="urn:microsoft.com/office/officeart/2005/8/layout/vList3#1"/>
    <dgm:cxn modelId="{6461E5E8-7775-42AE-97FF-AC1C0D0ABE0B}" type="presParOf" srcId="{79FC12D3-80EB-478B-8270-19440F177348}" destId="{8EF5E442-5B5F-4D9A-A367-95C5B9E261B4}" srcOrd="1" destOrd="0" presId="urn:microsoft.com/office/officeart/2005/8/layout/vList3#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24FB0F9-4044-4F13-9FC4-81084600D251}" type="doc">
      <dgm:prSet loTypeId="urn:microsoft.com/office/officeart/2005/8/layout/vList3#1" loCatId="list" qsTypeId="urn:microsoft.com/office/officeart/2005/8/quickstyle/3d2" qsCatId="3D" csTypeId="urn:microsoft.com/office/officeart/2005/8/colors/accent1_1" csCatId="accent1" phldr="1"/>
      <dgm:spPr/>
    </dgm:pt>
    <dgm:pt modelId="{E97ECF1E-B056-4E6D-B74D-6C0F31B293AF}">
      <dgm:prSet phldrT="[Metin]" custT="1"/>
      <dgm:spPr/>
      <dgm:t>
        <a:bodyPr/>
        <a:lstStyle/>
        <a:p>
          <a:pPr algn="just"/>
          <a:r>
            <a:rPr lang="tr-TR" sz="2800" b="1" dirty="0" smtClean="0"/>
            <a:t>KRY uygulamasına yönelik </a:t>
          </a:r>
          <a:r>
            <a:rPr lang="tr-TR" sz="2800" b="1" dirty="0" smtClean="0">
              <a:solidFill>
                <a:srgbClr val="FF0000"/>
              </a:solidFill>
            </a:rPr>
            <a:t>özendirici araçların </a:t>
          </a:r>
          <a:r>
            <a:rPr lang="tr-TR" sz="2800" b="1" dirty="0" smtClean="0"/>
            <a:t>varlığı</a:t>
          </a:r>
          <a:endParaRPr lang="tr-TR" sz="2800" b="1" dirty="0">
            <a:solidFill>
              <a:srgbClr val="003300"/>
            </a:solidFill>
          </a:endParaRPr>
        </a:p>
      </dgm:t>
    </dgm:pt>
    <dgm:pt modelId="{8C70A4A6-84DE-4219-AEC4-D3C894BFB445}" type="parTrans" cxnId="{67213048-BB86-460F-83CA-798B0C788056}">
      <dgm:prSet/>
      <dgm:spPr/>
      <dgm:t>
        <a:bodyPr/>
        <a:lstStyle/>
        <a:p>
          <a:endParaRPr lang="tr-TR"/>
        </a:p>
      </dgm:t>
    </dgm:pt>
    <dgm:pt modelId="{B4469BCB-D77C-4D25-8A9F-846F4688573E}" type="sibTrans" cxnId="{67213048-BB86-460F-83CA-798B0C788056}">
      <dgm:prSet/>
      <dgm:spPr/>
      <dgm:t>
        <a:bodyPr/>
        <a:lstStyle/>
        <a:p>
          <a:endParaRPr lang="tr-TR"/>
        </a:p>
      </dgm:t>
    </dgm:pt>
    <dgm:pt modelId="{CE4398D4-C188-4712-9114-C33209BE9762}">
      <dgm:prSet custT="1"/>
      <dgm:spPr/>
      <dgm:t>
        <a:bodyPr/>
        <a:lstStyle/>
        <a:p>
          <a:pPr algn="just" rtl="0"/>
          <a:r>
            <a:rPr lang="tr-TR" sz="2800" b="1" dirty="0" smtClean="0">
              <a:solidFill>
                <a:srgbClr val="003300"/>
              </a:solidFill>
            </a:rPr>
            <a:t>Her kademedeki çalışanın</a:t>
          </a:r>
          <a:r>
            <a:rPr lang="tr-TR" sz="2800" b="1" dirty="0" smtClean="0">
              <a:solidFill>
                <a:srgbClr val="FF0000"/>
              </a:solidFill>
            </a:rPr>
            <a:t> eğitilmesi</a:t>
          </a:r>
          <a:endParaRPr lang="tr-TR" sz="2800" b="1" dirty="0">
            <a:solidFill>
              <a:srgbClr val="FF0000"/>
            </a:solidFill>
          </a:endParaRPr>
        </a:p>
      </dgm:t>
    </dgm:pt>
    <dgm:pt modelId="{6CAE3635-C4B4-416A-A588-5D5E86FEA513}" type="parTrans" cxnId="{27C2493D-F2AC-48FE-994D-D7D09DF6BB67}">
      <dgm:prSet/>
      <dgm:spPr/>
      <dgm:t>
        <a:bodyPr/>
        <a:lstStyle/>
        <a:p>
          <a:endParaRPr lang="tr-TR"/>
        </a:p>
      </dgm:t>
    </dgm:pt>
    <dgm:pt modelId="{00DF5E64-02A6-4E08-9FA0-979EE2036C6F}" type="sibTrans" cxnId="{27C2493D-F2AC-48FE-994D-D7D09DF6BB67}">
      <dgm:prSet/>
      <dgm:spPr/>
      <dgm:t>
        <a:bodyPr/>
        <a:lstStyle/>
        <a:p>
          <a:endParaRPr lang="tr-TR"/>
        </a:p>
      </dgm:t>
    </dgm:pt>
    <dgm:pt modelId="{8EB4BB3C-54CE-43CC-A2C3-29A311023F36}">
      <dgm:prSet custT="1"/>
      <dgm:spPr/>
      <dgm:t>
        <a:bodyPr/>
        <a:lstStyle/>
        <a:p>
          <a:pPr algn="just"/>
          <a:r>
            <a:rPr lang="tr-TR" sz="2800" b="1" dirty="0" err="1" smtClean="0">
              <a:solidFill>
                <a:srgbClr val="003300"/>
              </a:solidFill>
            </a:rPr>
            <a:t>KRY’nin</a:t>
          </a:r>
          <a:r>
            <a:rPr lang="tr-TR" sz="2800" b="1" dirty="0" smtClean="0">
              <a:solidFill>
                <a:srgbClr val="FF0000"/>
              </a:solidFill>
            </a:rPr>
            <a:t> önemi ve faydalarına </a:t>
          </a:r>
          <a:r>
            <a:rPr lang="tr-TR" sz="2800" b="1" dirty="0" smtClean="0">
              <a:solidFill>
                <a:srgbClr val="003300"/>
              </a:solidFill>
            </a:rPr>
            <a:t>yönelik çalışanların bilinçlerinin arttırılması</a:t>
          </a:r>
          <a:endParaRPr lang="tr-TR" sz="2800" b="1" dirty="0">
            <a:solidFill>
              <a:srgbClr val="003300"/>
            </a:solidFill>
          </a:endParaRPr>
        </a:p>
      </dgm:t>
    </dgm:pt>
    <dgm:pt modelId="{2F12DEE4-F4DC-4714-BCEA-EB2B5D9BA363}" type="parTrans" cxnId="{01DFFEBD-6AF2-4D67-A62F-8CD898219455}">
      <dgm:prSet/>
      <dgm:spPr/>
      <dgm:t>
        <a:bodyPr/>
        <a:lstStyle/>
        <a:p>
          <a:endParaRPr lang="tr-TR"/>
        </a:p>
      </dgm:t>
    </dgm:pt>
    <dgm:pt modelId="{28BE8B76-9BE3-410E-96A8-C73FAD741CBA}" type="sibTrans" cxnId="{01DFFEBD-6AF2-4D67-A62F-8CD898219455}">
      <dgm:prSet/>
      <dgm:spPr/>
      <dgm:t>
        <a:bodyPr/>
        <a:lstStyle/>
        <a:p>
          <a:endParaRPr lang="tr-TR"/>
        </a:p>
      </dgm:t>
    </dgm:pt>
    <dgm:pt modelId="{801D2358-411C-4744-8A0C-781789FFDCD4}">
      <dgm:prSet phldrT="[Metin]" custT="1"/>
      <dgm:spPr/>
      <dgm:t>
        <a:bodyPr/>
        <a:lstStyle/>
        <a:p>
          <a:pPr algn="just" rtl="0"/>
          <a:r>
            <a:rPr lang="tr-TR" sz="2800" b="1" dirty="0" smtClean="0">
              <a:solidFill>
                <a:srgbClr val="FF0000"/>
              </a:solidFill>
            </a:rPr>
            <a:t>Stratejik Yönetim süreci ile </a:t>
          </a:r>
          <a:r>
            <a:rPr lang="tr-TR" sz="2800" b="1" dirty="0" smtClean="0">
              <a:solidFill>
                <a:schemeClr val="tx1"/>
              </a:solidFill>
            </a:rPr>
            <a:t>ris</a:t>
          </a:r>
          <a:r>
            <a:rPr lang="tr-TR" sz="2800" b="1" dirty="0" smtClean="0"/>
            <a:t>k yönetimin sürecine entegrasyonu</a:t>
          </a:r>
          <a:endParaRPr lang="tr-TR" sz="2800" b="1" dirty="0"/>
        </a:p>
      </dgm:t>
    </dgm:pt>
    <dgm:pt modelId="{8C96BDAE-9B91-4251-9B2E-9665CCE3B868}" type="parTrans" cxnId="{A6CCB219-65F7-4B12-B36D-913264AD41C2}">
      <dgm:prSet/>
      <dgm:spPr/>
      <dgm:t>
        <a:bodyPr/>
        <a:lstStyle/>
        <a:p>
          <a:endParaRPr lang="tr-TR"/>
        </a:p>
      </dgm:t>
    </dgm:pt>
    <dgm:pt modelId="{C2FBCE2E-C56D-49E5-AE39-F8745D4644F4}" type="sibTrans" cxnId="{A6CCB219-65F7-4B12-B36D-913264AD41C2}">
      <dgm:prSet/>
      <dgm:spPr/>
      <dgm:t>
        <a:bodyPr/>
        <a:lstStyle/>
        <a:p>
          <a:endParaRPr lang="tr-TR"/>
        </a:p>
      </dgm:t>
    </dgm:pt>
    <dgm:pt modelId="{74E64C20-3FEE-43F5-A1D3-DBE6D9F0C2BC}" type="pres">
      <dgm:prSet presAssocID="{824FB0F9-4044-4F13-9FC4-81084600D251}" presName="linearFlow" presStyleCnt="0">
        <dgm:presLayoutVars>
          <dgm:dir/>
          <dgm:resizeHandles val="exact"/>
        </dgm:presLayoutVars>
      </dgm:prSet>
      <dgm:spPr/>
    </dgm:pt>
    <dgm:pt modelId="{DB1E379B-4284-4970-894A-A98EF342C2BA}" type="pres">
      <dgm:prSet presAssocID="{801D2358-411C-4744-8A0C-781789FFDCD4}" presName="composite" presStyleCnt="0"/>
      <dgm:spPr/>
    </dgm:pt>
    <dgm:pt modelId="{40C02CFB-A468-4FD3-8511-28620172F8D0}" type="pres">
      <dgm:prSet presAssocID="{801D2358-411C-4744-8A0C-781789FFDCD4}" presName="imgShp" presStyleLbl="fgImgPlace1" presStyleIdx="0" presStyleCnt="4" custLinFactX="-72944" custLinFactNeighborX="-100000"/>
      <dgm:spPr/>
    </dgm:pt>
    <dgm:pt modelId="{455A50F0-8E88-4E65-A44E-FF30004675B6}" type="pres">
      <dgm:prSet presAssocID="{801D2358-411C-4744-8A0C-781789FFDCD4}" presName="txShp" presStyleLbl="node1" presStyleIdx="0" presStyleCnt="4">
        <dgm:presLayoutVars>
          <dgm:bulletEnabled val="1"/>
        </dgm:presLayoutVars>
      </dgm:prSet>
      <dgm:spPr/>
      <dgm:t>
        <a:bodyPr/>
        <a:lstStyle/>
        <a:p>
          <a:endParaRPr lang="tr-TR"/>
        </a:p>
      </dgm:t>
    </dgm:pt>
    <dgm:pt modelId="{2F4A0E18-0CD6-45DD-B0B5-F8B57E0D31C8}" type="pres">
      <dgm:prSet presAssocID="{C2FBCE2E-C56D-49E5-AE39-F8745D4644F4}" presName="spacing" presStyleCnt="0"/>
      <dgm:spPr/>
    </dgm:pt>
    <dgm:pt modelId="{305B2130-3429-47C9-A293-797D8BF75402}" type="pres">
      <dgm:prSet presAssocID="{E97ECF1E-B056-4E6D-B74D-6C0F31B293AF}" presName="composite" presStyleCnt="0"/>
      <dgm:spPr/>
    </dgm:pt>
    <dgm:pt modelId="{7D8EFEAF-B1D6-4622-8EA8-88BFC7E1F081}" type="pres">
      <dgm:prSet presAssocID="{E97ECF1E-B056-4E6D-B74D-6C0F31B293AF}" presName="imgShp" presStyleLbl="fgImgPlace1" presStyleIdx="1" presStyleCnt="4"/>
      <dgm:spPr>
        <a:blipFill rotWithShape="0">
          <a:blip xmlns:r="http://schemas.openxmlformats.org/officeDocument/2006/relationships" r:embed="rId1"/>
          <a:stretch>
            <a:fillRect/>
          </a:stretch>
        </a:blipFill>
      </dgm:spPr>
      <dgm:t>
        <a:bodyPr/>
        <a:lstStyle/>
        <a:p>
          <a:endParaRPr lang="tr-TR"/>
        </a:p>
      </dgm:t>
    </dgm:pt>
    <dgm:pt modelId="{55EF89E4-26B0-4607-85AC-CA8449C6D906}" type="pres">
      <dgm:prSet presAssocID="{E97ECF1E-B056-4E6D-B74D-6C0F31B293AF}" presName="txShp" presStyleLbl="node1" presStyleIdx="1" presStyleCnt="4">
        <dgm:presLayoutVars>
          <dgm:bulletEnabled val="1"/>
        </dgm:presLayoutVars>
      </dgm:prSet>
      <dgm:spPr/>
      <dgm:t>
        <a:bodyPr/>
        <a:lstStyle/>
        <a:p>
          <a:endParaRPr lang="tr-TR"/>
        </a:p>
      </dgm:t>
    </dgm:pt>
    <dgm:pt modelId="{8D4DCF09-0C19-45F5-9E19-E7EBFDF3265D}" type="pres">
      <dgm:prSet presAssocID="{B4469BCB-D77C-4D25-8A9F-846F4688573E}" presName="spacing" presStyleCnt="0"/>
      <dgm:spPr/>
    </dgm:pt>
    <dgm:pt modelId="{62E8FEF1-8780-4890-9118-42C005955EA5}" type="pres">
      <dgm:prSet presAssocID="{CE4398D4-C188-4712-9114-C33209BE9762}" presName="composite" presStyleCnt="0"/>
      <dgm:spPr/>
    </dgm:pt>
    <dgm:pt modelId="{AC0A5C31-C6F8-4635-BBD8-D33C9F92294F}" type="pres">
      <dgm:prSet presAssocID="{CE4398D4-C188-4712-9114-C33209BE9762}" presName="imgShp" presStyleLbl="fgImgPlace1" presStyleIdx="2" presStyleCnt="4"/>
      <dgm:spPr>
        <a:blipFill rotWithShape="0">
          <a:blip xmlns:r="http://schemas.openxmlformats.org/officeDocument/2006/relationships" r:embed="rId1"/>
          <a:stretch>
            <a:fillRect/>
          </a:stretch>
        </a:blipFill>
      </dgm:spPr>
    </dgm:pt>
    <dgm:pt modelId="{90745374-752C-4DAF-BEF4-7F11252D4ED9}" type="pres">
      <dgm:prSet presAssocID="{CE4398D4-C188-4712-9114-C33209BE9762}" presName="txShp" presStyleLbl="node1" presStyleIdx="2" presStyleCnt="4">
        <dgm:presLayoutVars>
          <dgm:bulletEnabled val="1"/>
        </dgm:presLayoutVars>
      </dgm:prSet>
      <dgm:spPr/>
      <dgm:t>
        <a:bodyPr/>
        <a:lstStyle/>
        <a:p>
          <a:endParaRPr lang="tr-TR"/>
        </a:p>
      </dgm:t>
    </dgm:pt>
    <dgm:pt modelId="{37909E20-BBED-4ACC-95CC-1908C256ACDA}" type="pres">
      <dgm:prSet presAssocID="{00DF5E64-02A6-4E08-9FA0-979EE2036C6F}" presName="spacing" presStyleCnt="0"/>
      <dgm:spPr/>
    </dgm:pt>
    <dgm:pt modelId="{79FC12D3-80EB-478B-8270-19440F177348}" type="pres">
      <dgm:prSet presAssocID="{8EB4BB3C-54CE-43CC-A2C3-29A311023F36}" presName="composite" presStyleCnt="0"/>
      <dgm:spPr/>
    </dgm:pt>
    <dgm:pt modelId="{8A2CCCDF-D588-4508-95AE-E077B27B4C8D}" type="pres">
      <dgm:prSet presAssocID="{8EB4BB3C-54CE-43CC-A2C3-29A311023F36}" presName="imgShp" presStyleLbl="fgImgPlace1" presStyleIdx="3" presStyleCnt="4"/>
      <dgm:spPr>
        <a:blipFill rotWithShape="0">
          <a:blip xmlns:r="http://schemas.openxmlformats.org/officeDocument/2006/relationships" r:embed="rId1"/>
          <a:stretch>
            <a:fillRect/>
          </a:stretch>
        </a:blipFill>
      </dgm:spPr>
    </dgm:pt>
    <dgm:pt modelId="{8EF5E442-5B5F-4D9A-A367-95C5B9E261B4}" type="pres">
      <dgm:prSet presAssocID="{8EB4BB3C-54CE-43CC-A2C3-29A311023F36}" presName="txShp" presStyleLbl="node1" presStyleIdx="3" presStyleCnt="4">
        <dgm:presLayoutVars>
          <dgm:bulletEnabled val="1"/>
        </dgm:presLayoutVars>
      </dgm:prSet>
      <dgm:spPr/>
      <dgm:t>
        <a:bodyPr/>
        <a:lstStyle/>
        <a:p>
          <a:endParaRPr lang="tr-TR"/>
        </a:p>
      </dgm:t>
    </dgm:pt>
  </dgm:ptLst>
  <dgm:cxnLst>
    <dgm:cxn modelId="{A6CCB219-65F7-4B12-B36D-913264AD41C2}" srcId="{824FB0F9-4044-4F13-9FC4-81084600D251}" destId="{801D2358-411C-4744-8A0C-781789FFDCD4}" srcOrd="0" destOrd="0" parTransId="{8C96BDAE-9B91-4251-9B2E-9665CCE3B868}" sibTransId="{C2FBCE2E-C56D-49E5-AE39-F8745D4644F4}"/>
    <dgm:cxn modelId="{9CDFC58A-6C0C-4A78-995A-E67677DE789D}" type="presOf" srcId="{801D2358-411C-4744-8A0C-781789FFDCD4}" destId="{455A50F0-8E88-4E65-A44E-FF30004675B6}" srcOrd="0" destOrd="0" presId="urn:microsoft.com/office/officeart/2005/8/layout/vList3#1"/>
    <dgm:cxn modelId="{3AF39E21-E49F-4664-B045-4D9994C13B6F}" type="presOf" srcId="{8EB4BB3C-54CE-43CC-A2C3-29A311023F36}" destId="{8EF5E442-5B5F-4D9A-A367-95C5B9E261B4}" srcOrd="0" destOrd="0" presId="urn:microsoft.com/office/officeart/2005/8/layout/vList3#1"/>
    <dgm:cxn modelId="{67213048-BB86-460F-83CA-798B0C788056}" srcId="{824FB0F9-4044-4F13-9FC4-81084600D251}" destId="{E97ECF1E-B056-4E6D-B74D-6C0F31B293AF}" srcOrd="1" destOrd="0" parTransId="{8C70A4A6-84DE-4219-AEC4-D3C894BFB445}" sibTransId="{B4469BCB-D77C-4D25-8A9F-846F4688573E}"/>
    <dgm:cxn modelId="{171198CC-950D-4045-A847-2681CBC4263D}" type="presOf" srcId="{824FB0F9-4044-4F13-9FC4-81084600D251}" destId="{74E64C20-3FEE-43F5-A1D3-DBE6D9F0C2BC}" srcOrd="0" destOrd="0" presId="urn:microsoft.com/office/officeart/2005/8/layout/vList3#1"/>
    <dgm:cxn modelId="{0EA0245A-B3E7-4556-A6D0-C85F5704516A}" type="presOf" srcId="{CE4398D4-C188-4712-9114-C33209BE9762}" destId="{90745374-752C-4DAF-BEF4-7F11252D4ED9}" srcOrd="0" destOrd="0" presId="urn:microsoft.com/office/officeart/2005/8/layout/vList3#1"/>
    <dgm:cxn modelId="{F36CA22F-1D83-4C15-A2D1-D434D3EC7E54}" type="presOf" srcId="{E97ECF1E-B056-4E6D-B74D-6C0F31B293AF}" destId="{55EF89E4-26B0-4607-85AC-CA8449C6D906}" srcOrd="0" destOrd="0" presId="urn:microsoft.com/office/officeart/2005/8/layout/vList3#1"/>
    <dgm:cxn modelId="{01DFFEBD-6AF2-4D67-A62F-8CD898219455}" srcId="{824FB0F9-4044-4F13-9FC4-81084600D251}" destId="{8EB4BB3C-54CE-43CC-A2C3-29A311023F36}" srcOrd="3" destOrd="0" parTransId="{2F12DEE4-F4DC-4714-BCEA-EB2B5D9BA363}" sibTransId="{28BE8B76-9BE3-410E-96A8-C73FAD741CBA}"/>
    <dgm:cxn modelId="{27C2493D-F2AC-48FE-994D-D7D09DF6BB67}" srcId="{824FB0F9-4044-4F13-9FC4-81084600D251}" destId="{CE4398D4-C188-4712-9114-C33209BE9762}" srcOrd="2" destOrd="0" parTransId="{6CAE3635-C4B4-416A-A588-5D5E86FEA513}" sibTransId="{00DF5E64-02A6-4E08-9FA0-979EE2036C6F}"/>
    <dgm:cxn modelId="{25E5D09C-3673-44E9-AA81-16401EA9F01E}" type="presParOf" srcId="{74E64C20-3FEE-43F5-A1D3-DBE6D9F0C2BC}" destId="{DB1E379B-4284-4970-894A-A98EF342C2BA}" srcOrd="0" destOrd="0" presId="urn:microsoft.com/office/officeart/2005/8/layout/vList3#1"/>
    <dgm:cxn modelId="{A4DCE06E-6285-4F6A-8B51-908E6669E144}" type="presParOf" srcId="{DB1E379B-4284-4970-894A-A98EF342C2BA}" destId="{40C02CFB-A468-4FD3-8511-28620172F8D0}" srcOrd="0" destOrd="0" presId="urn:microsoft.com/office/officeart/2005/8/layout/vList3#1"/>
    <dgm:cxn modelId="{329496E1-BAC1-4FDC-83C1-625ECFDDFA98}" type="presParOf" srcId="{DB1E379B-4284-4970-894A-A98EF342C2BA}" destId="{455A50F0-8E88-4E65-A44E-FF30004675B6}" srcOrd="1" destOrd="0" presId="urn:microsoft.com/office/officeart/2005/8/layout/vList3#1"/>
    <dgm:cxn modelId="{1045A0A6-3ED5-45C4-BFB1-E4AF8FBB702D}" type="presParOf" srcId="{74E64C20-3FEE-43F5-A1D3-DBE6D9F0C2BC}" destId="{2F4A0E18-0CD6-45DD-B0B5-F8B57E0D31C8}" srcOrd="1" destOrd="0" presId="urn:microsoft.com/office/officeart/2005/8/layout/vList3#1"/>
    <dgm:cxn modelId="{EF55A924-8362-4683-B27F-7AC35B73B30E}" type="presParOf" srcId="{74E64C20-3FEE-43F5-A1D3-DBE6D9F0C2BC}" destId="{305B2130-3429-47C9-A293-797D8BF75402}" srcOrd="2" destOrd="0" presId="urn:microsoft.com/office/officeart/2005/8/layout/vList3#1"/>
    <dgm:cxn modelId="{F7112B68-13E8-4E10-99EA-77042A433C8E}" type="presParOf" srcId="{305B2130-3429-47C9-A293-797D8BF75402}" destId="{7D8EFEAF-B1D6-4622-8EA8-88BFC7E1F081}" srcOrd="0" destOrd="0" presId="urn:microsoft.com/office/officeart/2005/8/layout/vList3#1"/>
    <dgm:cxn modelId="{E70D7A22-C6B0-4379-8D28-54388FABF756}" type="presParOf" srcId="{305B2130-3429-47C9-A293-797D8BF75402}" destId="{55EF89E4-26B0-4607-85AC-CA8449C6D906}" srcOrd="1" destOrd="0" presId="urn:microsoft.com/office/officeart/2005/8/layout/vList3#1"/>
    <dgm:cxn modelId="{9C79E7A0-9727-481D-8F53-5D06EE0369EC}" type="presParOf" srcId="{74E64C20-3FEE-43F5-A1D3-DBE6D9F0C2BC}" destId="{8D4DCF09-0C19-45F5-9E19-E7EBFDF3265D}" srcOrd="3" destOrd="0" presId="urn:microsoft.com/office/officeart/2005/8/layout/vList3#1"/>
    <dgm:cxn modelId="{BB30F0B7-F7C9-48D5-82D4-4C055792B889}" type="presParOf" srcId="{74E64C20-3FEE-43F5-A1D3-DBE6D9F0C2BC}" destId="{62E8FEF1-8780-4890-9118-42C005955EA5}" srcOrd="4" destOrd="0" presId="urn:microsoft.com/office/officeart/2005/8/layout/vList3#1"/>
    <dgm:cxn modelId="{64DC4E7C-2B0E-43D1-BDD9-7E2E3E74B57B}" type="presParOf" srcId="{62E8FEF1-8780-4890-9118-42C005955EA5}" destId="{AC0A5C31-C6F8-4635-BBD8-D33C9F92294F}" srcOrd="0" destOrd="0" presId="urn:microsoft.com/office/officeart/2005/8/layout/vList3#1"/>
    <dgm:cxn modelId="{8E19C9F9-1D99-430C-A93E-CECFE2B49F86}" type="presParOf" srcId="{62E8FEF1-8780-4890-9118-42C005955EA5}" destId="{90745374-752C-4DAF-BEF4-7F11252D4ED9}" srcOrd="1" destOrd="0" presId="urn:microsoft.com/office/officeart/2005/8/layout/vList3#1"/>
    <dgm:cxn modelId="{5AB6ED3C-8804-4DA5-9B66-B6F54CA1AFE6}" type="presParOf" srcId="{74E64C20-3FEE-43F5-A1D3-DBE6D9F0C2BC}" destId="{37909E20-BBED-4ACC-95CC-1908C256ACDA}" srcOrd="5" destOrd="0" presId="urn:microsoft.com/office/officeart/2005/8/layout/vList3#1"/>
    <dgm:cxn modelId="{4D448AAE-509F-4788-B549-B0197EF078AE}" type="presParOf" srcId="{74E64C20-3FEE-43F5-A1D3-DBE6D9F0C2BC}" destId="{79FC12D3-80EB-478B-8270-19440F177348}" srcOrd="6" destOrd="0" presId="urn:microsoft.com/office/officeart/2005/8/layout/vList3#1"/>
    <dgm:cxn modelId="{D1934978-BA7B-4AF5-A6CD-160E8B375D87}" type="presParOf" srcId="{79FC12D3-80EB-478B-8270-19440F177348}" destId="{8A2CCCDF-D588-4508-95AE-E077B27B4C8D}" srcOrd="0" destOrd="0" presId="urn:microsoft.com/office/officeart/2005/8/layout/vList3#1"/>
    <dgm:cxn modelId="{F1FFEE4A-3E4A-464E-8F37-DF42CDEE5932}" type="presParOf" srcId="{79FC12D3-80EB-478B-8270-19440F177348}" destId="{8EF5E442-5B5F-4D9A-A367-95C5B9E261B4}" srcOrd="1" destOrd="0" presId="urn:microsoft.com/office/officeart/2005/8/layout/vList3#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24FB0F9-4044-4F13-9FC4-81084600D251}" type="doc">
      <dgm:prSet loTypeId="urn:microsoft.com/office/officeart/2005/8/layout/vList3#1" loCatId="list" qsTypeId="urn:microsoft.com/office/officeart/2005/8/quickstyle/3d2" qsCatId="3D" csTypeId="urn:microsoft.com/office/officeart/2005/8/colors/accent1_1" csCatId="accent1" phldr="1"/>
      <dgm:spPr/>
    </dgm:pt>
    <dgm:pt modelId="{E97ECF1E-B056-4E6D-B74D-6C0F31B293AF}">
      <dgm:prSet phldrT="[Metin]" custT="1"/>
      <dgm:spPr/>
      <dgm:t>
        <a:bodyPr/>
        <a:lstStyle/>
        <a:p>
          <a:pPr algn="just"/>
          <a:r>
            <a:rPr lang="tr-TR" sz="2800" b="1" dirty="0" smtClean="0">
              <a:solidFill>
                <a:srgbClr val="FF0000"/>
              </a:solidFill>
            </a:rPr>
            <a:t>Tüm faaliyetlerde ve karar alma süreçlerinde </a:t>
          </a:r>
          <a:r>
            <a:rPr lang="tr-TR" sz="2800" b="1" dirty="0" smtClean="0"/>
            <a:t>risk yönetiminin yapılması</a:t>
          </a:r>
          <a:endParaRPr lang="tr-TR" sz="2800" b="1" dirty="0">
            <a:solidFill>
              <a:srgbClr val="003300"/>
            </a:solidFill>
          </a:endParaRPr>
        </a:p>
      </dgm:t>
    </dgm:pt>
    <dgm:pt modelId="{8C70A4A6-84DE-4219-AEC4-D3C894BFB445}" type="parTrans" cxnId="{67213048-BB86-460F-83CA-798B0C788056}">
      <dgm:prSet/>
      <dgm:spPr/>
      <dgm:t>
        <a:bodyPr/>
        <a:lstStyle/>
        <a:p>
          <a:endParaRPr lang="tr-TR"/>
        </a:p>
      </dgm:t>
    </dgm:pt>
    <dgm:pt modelId="{B4469BCB-D77C-4D25-8A9F-846F4688573E}" type="sibTrans" cxnId="{67213048-BB86-460F-83CA-798B0C788056}">
      <dgm:prSet/>
      <dgm:spPr/>
      <dgm:t>
        <a:bodyPr/>
        <a:lstStyle/>
        <a:p>
          <a:endParaRPr lang="tr-TR"/>
        </a:p>
      </dgm:t>
    </dgm:pt>
    <dgm:pt modelId="{CE4398D4-C188-4712-9114-C33209BE9762}">
      <dgm:prSet custT="1"/>
      <dgm:spPr/>
      <dgm:t>
        <a:bodyPr/>
        <a:lstStyle/>
        <a:p>
          <a:pPr algn="just" rtl="0"/>
          <a:r>
            <a:rPr lang="tr-TR" sz="2800" b="1" dirty="0" smtClean="0">
              <a:solidFill>
                <a:srgbClr val="FF0000"/>
              </a:solidFill>
            </a:rPr>
            <a:t>Risk arşivi ve risk kütüğünün </a:t>
          </a:r>
          <a:r>
            <a:rPr lang="tr-TR" sz="2800" b="1" dirty="0" smtClean="0">
              <a:solidFill>
                <a:schemeClr val="tx1"/>
              </a:solidFill>
            </a:rPr>
            <a:t>varlığı, </a:t>
          </a:r>
          <a:r>
            <a:rPr lang="tr-TR" sz="2800" b="1" dirty="0" smtClean="0">
              <a:solidFill>
                <a:srgbClr val="FF0000"/>
              </a:solidFill>
            </a:rPr>
            <a:t>risk portföyünün</a:t>
          </a:r>
          <a:r>
            <a:rPr lang="tr-TR" sz="2800" b="1" dirty="0" smtClean="0">
              <a:solidFill>
                <a:schemeClr val="tx1"/>
              </a:solidFill>
            </a:rPr>
            <a:t> oluşturulması</a:t>
          </a:r>
          <a:endParaRPr lang="tr-TR" sz="2800" b="1" dirty="0">
            <a:solidFill>
              <a:schemeClr val="tx1"/>
            </a:solidFill>
          </a:endParaRPr>
        </a:p>
      </dgm:t>
    </dgm:pt>
    <dgm:pt modelId="{6CAE3635-C4B4-416A-A588-5D5E86FEA513}" type="parTrans" cxnId="{27C2493D-F2AC-48FE-994D-D7D09DF6BB67}">
      <dgm:prSet/>
      <dgm:spPr/>
      <dgm:t>
        <a:bodyPr/>
        <a:lstStyle/>
        <a:p>
          <a:endParaRPr lang="tr-TR"/>
        </a:p>
      </dgm:t>
    </dgm:pt>
    <dgm:pt modelId="{00DF5E64-02A6-4E08-9FA0-979EE2036C6F}" type="sibTrans" cxnId="{27C2493D-F2AC-48FE-994D-D7D09DF6BB67}">
      <dgm:prSet/>
      <dgm:spPr/>
      <dgm:t>
        <a:bodyPr/>
        <a:lstStyle/>
        <a:p>
          <a:endParaRPr lang="tr-TR"/>
        </a:p>
      </dgm:t>
    </dgm:pt>
    <dgm:pt modelId="{8EB4BB3C-54CE-43CC-A2C3-29A311023F36}">
      <dgm:prSet custT="1"/>
      <dgm:spPr/>
      <dgm:t>
        <a:bodyPr/>
        <a:lstStyle/>
        <a:p>
          <a:pPr algn="just"/>
          <a:r>
            <a:rPr lang="tr-TR" sz="2800" b="1" dirty="0" smtClean="0">
              <a:solidFill>
                <a:srgbClr val="003300"/>
              </a:solidFill>
            </a:rPr>
            <a:t>Risk değerlendirmelerinin ve </a:t>
          </a:r>
          <a:r>
            <a:rPr lang="tr-TR" sz="2800" b="1" dirty="0" err="1" smtClean="0">
              <a:solidFill>
                <a:srgbClr val="003300"/>
              </a:solidFill>
            </a:rPr>
            <a:t>önceliklendirmelerinin</a:t>
          </a:r>
          <a:r>
            <a:rPr lang="tr-TR" sz="2800" b="1" dirty="0" smtClean="0">
              <a:solidFill>
                <a:srgbClr val="003300"/>
              </a:solidFill>
            </a:rPr>
            <a:t> </a:t>
          </a:r>
          <a:r>
            <a:rPr lang="tr-TR" sz="2800" b="1" dirty="0" smtClean="0">
              <a:solidFill>
                <a:srgbClr val="FF0000"/>
              </a:solidFill>
            </a:rPr>
            <a:t>periyodik olarak </a:t>
          </a:r>
          <a:r>
            <a:rPr lang="tr-TR" sz="2800" b="1" dirty="0" smtClean="0">
              <a:solidFill>
                <a:srgbClr val="003300"/>
              </a:solidFill>
            </a:rPr>
            <a:t>yapılması</a:t>
          </a:r>
          <a:endParaRPr lang="tr-TR" sz="2800" b="1" dirty="0">
            <a:solidFill>
              <a:srgbClr val="003300"/>
            </a:solidFill>
          </a:endParaRPr>
        </a:p>
      </dgm:t>
    </dgm:pt>
    <dgm:pt modelId="{2F12DEE4-F4DC-4714-BCEA-EB2B5D9BA363}" type="parTrans" cxnId="{01DFFEBD-6AF2-4D67-A62F-8CD898219455}">
      <dgm:prSet/>
      <dgm:spPr/>
      <dgm:t>
        <a:bodyPr/>
        <a:lstStyle/>
        <a:p>
          <a:endParaRPr lang="tr-TR"/>
        </a:p>
      </dgm:t>
    </dgm:pt>
    <dgm:pt modelId="{28BE8B76-9BE3-410E-96A8-C73FAD741CBA}" type="sibTrans" cxnId="{01DFFEBD-6AF2-4D67-A62F-8CD898219455}">
      <dgm:prSet/>
      <dgm:spPr/>
      <dgm:t>
        <a:bodyPr/>
        <a:lstStyle/>
        <a:p>
          <a:endParaRPr lang="tr-TR"/>
        </a:p>
      </dgm:t>
    </dgm:pt>
    <dgm:pt modelId="{801D2358-411C-4744-8A0C-781789FFDCD4}">
      <dgm:prSet phldrT="[Metin]" custT="1"/>
      <dgm:spPr/>
      <dgm:t>
        <a:bodyPr/>
        <a:lstStyle/>
        <a:p>
          <a:pPr algn="just" rtl="0"/>
          <a:r>
            <a:rPr lang="tr-TR" sz="2800" b="1" dirty="0" smtClean="0">
              <a:solidFill>
                <a:srgbClr val="FF0000"/>
              </a:solidFill>
            </a:rPr>
            <a:t>İç ve dış paydaşlarla </a:t>
          </a:r>
          <a:r>
            <a:rPr lang="tr-TR" sz="2800" b="1" dirty="0" smtClean="0">
              <a:solidFill>
                <a:srgbClr val="003300"/>
              </a:solidFill>
            </a:rPr>
            <a:t>risk bilgisi paylaşımı</a:t>
          </a:r>
          <a:endParaRPr lang="tr-TR" sz="2800" b="1" dirty="0">
            <a:solidFill>
              <a:srgbClr val="003300"/>
            </a:solidFill>
          </a:endParaRPr>
        </a:p>
      </dgm:t>
    </dgm:pt>
    <dgm:pt modelId="{8C96BDAE-9B91-4251-9B2E-9665CCE3B868}" type="parTrans" cxnId="{A6CCB219-65F7-4B12-B36D-913264AD41C2}">
      <dgm:prSet/>
      <dgm:spPr/>
      <dgm:t>
        <a:bodyPr/>
        <a:lstStyle/>
        <a:p>
          <a:endParaRPr lang="tr-TR"/>
        </a:p>
      </dgm:t>
    </dgm:pt>
    <dgm:pt modelId="{C2FBCE2E-C56D-49E5-AE39-F8745D4644F4}" type="sibTrans" cxnId="{A6CCB219-65F7-4B12-B36D-913264AD41C2}">
      <dgm:prSet/>
      <dgm:spPr/>
      <dgm:t>
        <a:bodyPr/>
        <a:lstStyle/>
        <a:p>
          <a:endParaRPr lang="tr-TR"/>
        </a:p>
      </dgm:t>
    </dgm:pt>
    <dgm:pt modelId="{74E64C20-3FEE-43F5-A1D3-DBE6D9F0C2BC}" type="pres">
      <dgm:prSet presAssocID="{824FB0F9-4044-4F13-9FC4-81084600D251}" presName="linearFlow" presStyleCnt="0">
        <dgm:presLayoutVars>
          <dgm:dir/>
          <dgm:resizeHandles val="exact"/>
        </dgm:presLayoutVars>
      </dgm:prSet>
      <dgm:spPr/>
    </dgm:pt>
    <dgm:pt modelId="{DB1E379B-4284-4970-894A-A98EF342C2BA}" type="pres">
      <dgm:prSet presAssocID="{801D2358-411C-4744-8A0C-781789FFDCD4}" presName="composite" presStyleCnt="0"/>
      <dgm:spPr/>
    </dgm:pt>
    <dgm:pt modelId="{40C02CFB-A468-4FD3-8511-28620172F8D0}" type="pres">
      <dgm:prSet presAssocID="{801D2358-411C-4744-8A0C-781789FFDCD4}" presName="imgShp" presStyleLbl="fgImgPlace1" presStyleIdx="0" presStyleCnt="4" custLinFactX="-52239" custLinFactNeighborX="-100000"/>
      <dgm:spPr/>
    </dgm:pt>
    <dgm:pt modelId="{455A50F0-8E88-4E65-A44E-FF30004675B6}" type="pres">
      <dgm:prSet presAssocID="{801D2358-411C-4744-8A0C-781789FFDCD4}" presName="txShp" presStyleLbl="node1" presStyleIdx="0" presStyleCnt="4">
        <dgm:presLayoutVars>
          <dgm:bulletEnabled val="1"/>
        </dgm:presLayoutVars>
      </dgm:prSet>
      <dgm:spPr/>
      <dgm:t>
        <a:bodyPr/>
        <a:lstStyle/>
        <a:p>
          <a:endParaRPr lang="tr-TR"/>
        </a:p>
      </dgm:t>
    </dgm:pt>
    <dgm:pt modelId="{2F4A0E18-0CD6-45DD-B0B5-F8B57E0D31C8}" type="pres">
      <dgm:prSet presAssocID="{C2FBCE2E-C56D-49E5-AE39-F8745D4644F4}" presName="spacing" presStyleCnt="0"/>
      <dgm:spPr/>
    </dgm:pt>
    <dgm:pt modelId="{305B2130-3429-47C9-A293-797D8BF75402}" type="pres">
      <dgm:prSet presAssocID="{E97ECF1E-B056-4E6D-B74D-6C0F31B293AF}" presName="composite" presStyleCnt="0"/>
      <dgm:spPr/>
    </dgm:pt>
    <dgm:pt modelId="{7D8EFEAF-B1D6-4622-8EA8-88BFC7E1F081}" type="pres">
      <dgm:prSet presAssocID="{E97ECF1E-B056-4E6D-B74D-6C0F31B293AF}" presName="imgShp" presStyleLbl="fgImgPlace1" presStyleIdx="1" presStyleCnt="4"/>
      <dgm:spPr>
        <a:blipFill rotWithShape="0">
          <a:blip xmlns:r="http://schemas.openxmlformats.org/officeDocument/2006/relationships" r:embed="rId1"/>
          <a:stretch>
            <a:fillRect/>
          </a:stretch>
        </a:blipFill>
      </dgm:spPr>
    </dgm:pt>
    <dgm:pt modelId="{55EF89E4-26B0-4607-85AC-CA8449C6D906}" type="pres">
      <dgm:prSet presAssocID="{E97ECF1E-B056-4E6D-B74D-6C0F31B293AF}" presName="txShp" presStyleLbl="node1" presStyleIdx="1" presStyleCnt="4">
        <dgm:presLayoutVars>
          <dgm:bulletEnabled val="1"/>
        </dgm:presLayoutVars>
      </dgm:prSet>
      <dgm:spPr/>
      <dgm:t>
        <a:bodyPr/>
        <a:lstStyle/>
        <a:p>
          <a:endParaRPr lang="tr-TR"/>
        </a:p>
      </dgm:t>
    </dgm:pt>
    <dgm:pt modelId="{8D4DCF09-0C19-45F5-9E19-E7EBFDF3265D}" type="pres">
      <dgm:prSet presAssocID="{B4469BCB-D77C-4D25-8A9F-846F4688573E}" presName="spacing" presStyleCnt="0"/>
      <dgm:spPr/>
    </dgm:pt>
    <dgm:pt modelId="{62E8FEF1-8780-4890-9118-42C005955EA5}" type="pres">
      <dgm:prSet presAssocID="{CE4398D4-C188-4712-9114-C33209BE9762}" presName="composite" presStyleCnt="0"/>
      <dgm:spPr/>
    </dgm:pt>
    <dgm:pt modelId="{AC0A5C31-C6F8-4635-BBD8-D33C9F92294F}" type="pres">
      <dgm:prSet presAssocID="{CE4398D4-C188-4712-9114-C33209BE9762}" presName="imgShp" presStyleLbl="fgImgPlace1" presStyleIdx="2" presStyleCnt="4"/>
      <dgm:spPr>
        <a:blipFill rotWithShape="0">
          <a:blip xmlns:r="http://schemas.openxmlformats.org/officeDocument/2006/relationships" r:embed="rId1"/>
          <a:stretch>
            <a:fillRect/>
          </a:stretch>
        </a:blipFill>
      </dgm:spPr>
    </dgm:pt>
    <dgm:pt modelId="{90745374-752C-4DAF-BEF4-7F11252D4ED9}" type="pres">
      <dgm:prSet presAssocID="{CE4398D4-C188-4712-9114-C33209BE9762}" presName="txShp" presStyleLbl="node1" presStyleIdx="2" presStyleCnt="4">
        <dgm:presLayoutVars>
          <dgm:bulletEnabled val="1"/>
        </dgm:presLayoutVars>
      </dgm:prSet>
      <dgm:spPr/>
      <dgm:t>
        <a:bodyPr/>
        <a:lstStyle/>
        <a:p>
          <a:endParaRPr lang="tr-TR"/>
        </a:p>
      </dgm:t>
    </dgm:pt>
    <dgm:pt modelId="{37909E20-BBED-4ACC-95CC-1908C256ACDA}" type="pres">
      <dgm:prSet presAssocID="{00DF5E64-02A6-4E08-9FA0-979EE2036C6F}" presName="spacing" presStyleCnt="0"/>
      <dgm:spPr/>
    </dgm:pt>
    <dgm:pt modelId="{79FC12D3-80EB-478B-8270-19440F177348}" type="pres">
      <dgm:prSet presAssocID="{8EB4BB3C-54CE-43CC-A2C3-29A311023F36}" presName="composite" presStyleCnt="0"/>
      <dgm:spPr/>
    </dgm:pt>
    <dgm:pt modelId="{8A2CCCDF-D588-4508-95AE-E077B27B4C8D}" type="pres">
      <dgm:prSet presAssocID="{8EB4BB3C-54CE-43CC-A2C3-29A311023F36}" presName="imgShp" presStyleLbl="fgImgPlace1" presStyleIdx="3" presStyleCnt="4"/>
      <dgm:spPr>
        <a:blipFill rotWithShape="0">
          <a:blip xmlns:r="http://schemas.openxmlformats.org/officeDocument/2006/relationships" r:embed="rId1"/>
          <a:stretch>
            <a:fillRect/>
          </a:stretch>
        </a:blipFill>
      </dgm:spPr>
    </dgm:pt>
    <dgm:pt modelId="{8EF5E442-5B5F-4D9A-A367-95C5B9E261B4}" type="pres">
      <dgm:prSet presAssocID="{8EB4BB3C-54CE-43CC-A2C3-29A311023F36}" presName="txShp" presStyleLbl="node1" presStyleIdx="3" presStyleCnt="4">
        <dgm:presLayoutVars>
          <dgm:bulletEnabled val="1"/>
        </dgm:presLayoutVars>
      </dgm:prSet>
      <dgm:spPr/>
      <dgm:t>
        <a:bodyPr/>
        <a:lstStyle/>
        <a:p>
          <a:endParaRPr lang="tr-TR"/>
        </a:p>
      </dgm:t>
    </dgm:pt>
  </dgm:ptLst>
  <dgm:cxnLst>
    <dgm:cxn modelId="{67213048-BB86-460F-83CA-798B0C788056}" srcId="{824FB0F9-4044-4F13-9FC4-81084600D251}" destId="{E97ECF1E-B056-4E6D-B74D-6C0F31B293AF}" srcOrd="1" destOrd="0" parTransId="{8C70A4A6-84DE-4219-AEC4-D3C894BFB445}" sibTransId="{B4469BCB-D77C-4D25-8A9F-846F4688573E}"/>
    <dgm:cxn modelId="{63B76D94-BD45-4787-9088-07EFE93C8CA8}" type="presOf" srcId="{801D2358-411C-4744-8A0C-781789FFDCD4}" destId="{455A50F0-8E88-4E65-A44E-FF30004675B6}" srcOrd="0" destOrd="0" presId="urn:microsoft.com/office/officeart/2005/8/layout/vList3#1"/>
    <dgm:cxn modelId="{A6CCB219-65F7-4B12-B36D-913264AD41C2}" srcId="{824FB0F9-4044-4F13-9FC4-81084600D251}" destId="{801D2358-411C-4744-8A0C-781789FFDCD4}" srcOrd="0" destOrd="0" parTransId="{8C96BDAE-9B91-4251-9B2E-9665CCE3B868}" sibTransId="{C2FBCE2E-C56D-49E5-AE39-F8745D4644F4}"/>
    <dgm:cxn modelId="{4F33C71D-1948-4F23-92AC-93F838C635DF}" type="presOf" srcId="{824FB0F9-4044-4F13-9FC4-81084600D251}" destId="{74E64C20-3FEE-43F5-A1D3-DBE6D9F0C2BC}" srcOrd="0" destOrd="0" presId="urn:microsoft.com/office/officeart/2005/8/layout/vList3#1"/>
    <dgm:cxn modelId="{3BF3FAF5-1CB7-4291-B8E6-3AAF6C7D4C61}" type="presOf" srcId="{8EB4BB3C-54CE-43CC-A2C3-29A311023F36}" destId="{8EF5E442-5B5F-4D9A-A367-95C5B9E261B4}" srcOrd="0" destOrd="0" presId="urn:microsoft.com/office/officeart/2005/8/layout/vList3#1"/>
    <dgm:cxn modelId="{27C2493D-F2AC-48FE-994D-D7D09DF6BB67}" srcId="{824FB0F9-4044-4F13-9FC4-81084600D251}" destId="{CE4398D4-C188-4712-9114-C33209BE9762}" srcOrd="2" destOrd="0" parTransId="{6CAE3635-C4B4-416A-A588-5D5E86FEA513}" sibTransId="{00DF5E64-02A6-4E08-9FA0-979EE2036C6F}"/>
    <dgm:cxn modelId="{78FA6072-91D1-4499-8656-0A86A329B9F1}" type="presOf" srcId="{E97ECF1E-B056-4E6D-B74D-6C0F31B293AF}" destId="{55EF89E4-26B0-4607-85AC-CA8449C6D906}" srcOrd="0" destOrd="0" presId="urn:microsoft.com/office/officeart/2005/8/layout/vList3#1"/>
    <dgm:cxn modelId="{71EDFC32-DCAC-4332-9B89-B1CD58853F9F}" type="presOf" srcId="{CE4398D4-C188-4712-9114-C33209BE9762}" destId="{90745374-752C-4DAF-BEF4-7F11252D4ED9}" srcOrd="0" destOrd="0" presId="urn:microsoft.com/office/officeart/2005/8/layout/vList3#1"/>
    <dgm:cxn modelId="{01DFFEBD-6AF2-4D67-A62F-8CD898219455}" srcId="{824FB0F9-4044-4F13-9FC4-81084600D251}" destId="{8EB4BB3C-54CE-43CC-A2C3-29A311023F36}" srcOrd="3" destOrd="0" parTransId="{2F12DEE4-F4DC-4714-BCEA-EB2B5D9BA363}" sibTransId="{28BE8B76-9BE3-410E-96A8-C73FAD741CBA}"/>
    <dgm:cxn modelId="{32BC7F46-0A1A-4431-9CB5-A006F785197E}" type="presParOf" srcId="{74E64C20-3FEE-43F5-A1D3-DBE6D9F0C2BC}" destId="{DB1E379B-4284-4970-894A-A98EF342C2BA}" srcOrd="0" destOrd="0" presId="urn:microsoft.com/office/officeart/2005/8/layout/vList3#1"/>
    <dgm:cxn modelId="{91A619F3-7594-486B-97AC-6B1841793FEC}" type="presParOf" srcId="{DB1E379B-4284-4970-894A-A98EF342C2BA}" destId="{40C02CFB-A468-4FD3-8511-28620172F8D0}" srcOrd="0" destOrd="0" presId="urn:microsoft.com/office/officeart/2005/8/layout/vList3#1"/>
    <dgm:cxn modelId="{45D640C5-8B3A-40CA-AFB6-2883A5D85AA9}" type="presParOf" srcId="{DB1E379B-4284-4970-894A-A98EF342C2BA}" destId="{455A50F0-8E88-4E65-A44E-FF30004675B6}" srcOrd="1" destOrd="0" presId="urn:microsoft.com/office/officeart/2005/8/layout/vList3#1"/>
    <dgm:cxn modelId="{A2E96D59-A906-436E-8CDA-1581DF855BA6}" type="presParOf" srcId="{74E64C20-3FEE-43F5-A1D3-DBE6D9F0C2BC}" destId="{2F4A0E18-0CD6-45DD-B0B5-F8B57E0D31C8}" srcOrd="1" destOrd="0" presId="urn:microsoft.com/office/officeart/2005/8/layout/vList3#1"/>
    <dgm:cxn modelId="{E48B458E-C122-4C6F-8AC1-B6FC000E77FB}" type="presParOf" srcId="{74E64C20-3FEE-43F5-A1D3-DBE6D9F0C2BC}" destId="{305B2130-3429-47C9-A293-797D8BF75402}" srcOrd="2" destOrd="0" presId="urn:microsoft.com/office/officeart/2005/8/layout/vList3#1"/>
    <dgm:cxn modelId="{44127920-D6E5-4F08-802F-9808765A7D18}" type="presParOf" srcId="{305B2130-3429-47C9-A293-797D8BF75402}" destId="{7D8EFEAF-B1D6-4622-8EA8-88BFC7E1F081}" srcOrd="0" destOrd="0" presId="urn:microsoft.com/office/officeart/2005/8/layout/vList3#1"/>
    <dgm:cxn modelId="{D1B45806-C18B-447B-BE14-3A962E2AAAB5}" type="presParOf" srcId="{305B2130-3429-47C9-A293-797D8BF75402}" destId="{55EF89E4-26B0-4607-85AC-CA8449C6D906}" srcOrd="1" destOrd="0" presId="urn:microsoft.com/office/officeart/2005/8/layout/vList3#1"/>
    <dgm:cxn modelId="{777A13A7-E660-4DCB-97FB-E1C09472B090}" type="presParOf" srcId="{74E64C20-3FEE-43F5-A1D3-DBE6D9F0C2BC}" destId="{8D4DCF09-0C19-45F5-9E19-E7EBFDF3265D}" srcOrd="3" destOrd="0" presId="urn:microsoft.com/office/officeart/2005/8/layout/vList3#1"/>
    <dgm:cxn modelId="{A243A930-AD2B-4087-A7D0-44C5FAFE7D4E}" type="presParOf" srcId="{74E64C20-3FEE-43F5-A1D3-DBE6D9F0C2BC}" destId="{62E8FEF1-8780-4890-9118-42C005955EA5}" srcOrd="4" destOrd="0" presId="urn:microsoft.com/office/officeart/2005/8/layout/vList3#1"/>
    <dgm:cxn modelId="{0A994A7D-4FCE-4DAC-90AC-103E32B237D4}" type="presParOf" srcId="{62E8FEF1-8780-4890-9118-42C005955EA5}" destId="{AC0A5C31-C6F8-4635-BBD8-D33C9F92294F}" srcOrd="0" destOrd="0" presId="urn:microsoft.com/office/officeart/2005/8/layout/vList3#1"/>
    <dgm:cxn modelId="{E75147D1-DA79-485A-9915-2D48C0546680}" type="presParOf" srcId="{62E8FEF1-8780-4890-9118-42C005955EA5}" destId="{90745374-752C-4DAF-BEF4-7F11252D4ED9}" srcOrd="1" destOrd="0" presId="urn:microsoft.com/office/officeart/2005/8/layout/vList3#1"/>
    <dgm:cxn modelId="{FD33C860-B9E3-49E5-AEEC-E13BDE515392}" type="presParOf" srcId="{74E64C20-3FEE-43F5-A1D3-DBE6D9F0C2BC}" destId="{37909E20-BBED-4ACC-95CC-1908C256ACDA}" srcOrd="5" destOrd="0" presId="urn:microsoft.com/office/officeart/2005/8/layout/vList3#1"/>
    <dgm:cxn modelId="{D566DEED-D6C4-4229-B1CB-89B0E13D7705}" type="presParOf" srcId="{74E64C20-3FEE-43F5-A1D3-DBE6D9F0C2BC}" destId="{79FC12D3-80EB-478B-8270-19440F177348}" srcOrd="6" destOrd="0" presId="urn:microsoft.com/office/officeart/2005/8/layout/vList3#1"/>
    <dgm:cxn modelId="{CAAEADBE-8FA1-4CF6-9275-139EE0818288}" type="presParOf" srcId="{79FC12D3-80EB-478B-8270-19440F177348}" destId="{8A2CCCDF-D588-4508-95AE-E077B27B4C8D}" srcOrd="0" destOrd="0" presId="urn:microsoft.com/office/officeart/2005/8/layout/vList3#1"/>
    <dgm:cxn modelId="{7391B3E6-2DD5-4786-8081-5D288A4BF38D}" type="presParOf" srcId="{79FC12D3-80EB-478B-8270-19440F177348}" destId="{8EF5E442-5B5F-4D9A-A367-95C5B9E261B4}" srcOrd="1" destOrd="0" presId="urn:microsoft.com/office/officeart/2005/8/layout/vList3#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24FB0F9-4044-4F13-9FC4-81084600D251}" type="doc">
      <dgm:prSet loTypeId="urn:microsoft.com/office/officeart/2005/8/layout/vList3#1" loCatId="list" qsTypeId="urn:microsoft.com/office/officeart/2005/8/quickstyle/3d2" qsCatId="3D" csTypeId="urn:microsoft.com/office/officeart/2005/8/colors/accent1_1" csCatId="accent1" phldr="1"/>
      <dgm:spPr/>
    </dgm:pt>
    <dgm:pt modelId="{E97ECF1E-B056-4E6D-B74D-6C0F31B293AF}">
      <dgm:prSet phldrT="[Metin]" custT="1"/>
      <dgm:spPr/>
      <dgm:t>
        <a:bodyPr/>
        <a:lstStyle/>
        <a:p>
          <a:pPr algn="just"/>
          <a:r>
            <a:rPr lang="tr-TR" sz="2800" b="1" dirty="0" smtClean="0">
              <a:solidFill>
                <a:srgbClr val="FF0000"/>
              </a:solidFill>
            </a:rPr>
            <a:t>Riskin tanımlanması ve yönetilmesine </a:t>
          </a:r>
          <a:r>
            <a:rPr lang="tr-TR" sz="2800" b="1" dirty="0" smtClean="0">
              <a:solidFill>
                <a:srgbClr val="003300"/>
              </a:solidFill>
            </a:rPr>
            <a:t>ilişkin sorumlulukların belirlenmesi</a:t>
          </a:r>
          <a:endParaRPr lang="tr-TR" sz="2800" b="1" dirty="0">
            <a:solidFill>
              <a:srgbClr val="003300"/>
            </a:solidFill>
          </a:endParaRPr>
        </a:p>
      </dgm:t>
    </dgm:pt>
    <dgm:pt modelId="{8C70A4A6-84DE-4219-AEC4-D3C894BFB445}" type="parTrans" cxnId="{67213048-BB86-460F-83CA-798B0C788056}">
      <dgm:prSet/>
      <dgm:spPr/>
      <dgm:t>
        <a:bodyPr/>
        <a:lstStyle/>
        <a:p>
          <a:endParaRPr lang="tr-TR"/>
        </a:p>
      </dgm:t>
    </dgm:pt>
    <dgm:pt modelId="{B4469BCB-D77C-4D25-8A9F-846F4688573E}" type="sibTrans" cxnId="{67213048-BB86-460F-83CA-798B0C788056}">
      <dgm:prSet/>
      <dgm:spPr/>
      <dgm:t>
        <a:bodyPr/>
        <a:lstStyle/>
        <a:p>
          <a:endParaRPr lang="tr-TR"/>
        </a:p>
      </dgm:t>
    </dgm:pt>
    <dgm:pt modelId="{CE4398D4-C188-4712-9114-C33209BE9762}">
      <dgm:prSet custT="1"/>
      <dgm:spPr/>
      <dgm:t>
        <a:bodyPr/>
        <a:lstStyle/>
        <a:p>
          <a:pPr algn="just" rtl="0"/>
          <a:r>
            <a:rPr lang="tr-TR" sz="2800" b="1" dirty="0" smtClean="0">
              <a:solidFill>
                <a:schemeClr val="tx1"/>
              </a:solidFill>
            </a:rPr>
            <a:t>Kurumsal Risk </a:t>
          </a:r>
          <a:r>
            <a:rPr lang="tr-TR" sz="2800" b="1" dirty="0" smtClean="0">
              <a:solidFill>
                <a:srgbClr val="FF0000"/>
              </a:solidFill>
            </a:rPr>
            <a:t>Yöneticisinin</a:t>
          </a:r>
          <a:r>
            <a:rPr lang="tr-TR" sz="2800" b="1" dirty="0" smtClean="0">
              <a:solidFill>
                <a:schemeClr val="tx1"/>
              </a:solidFill>
            </a:rPr>
            <a:t> ve </a:t>
          </a:r>
          <a:r>
            <a:rPr lang="tr-TR" sz="2800" b="1" dirty="0" err="1" smtClean="0">
              <a:solidFill>
                <a:srgbClr val="003300"/>
              </a:solidFill>
            </a:rPr>
            <a:t>KRY’den</a:t>
          </a:r>
          <a:r>
            <a:rPr lang="tr-TR" sz="2800" b="1" dirty="0" smtClean="0">
              <a:solidFill>
                <a:srgbClr val="003300"/>
              </a:solidFill>
            </a:rPr>
            <a:t> </a:t>
          </a:r>
          <a:r>
            <a:rPr lang="tr-TR" sz="2800" b="1" dirty="0" smtClean="0">
              <a:solidFill>
                <a:srgbClr val="FF0000"/>
              </a:solidFill>
            </a:rPr>
            <a:t>sorumlu bir birimin </a:t>
          </a:r>
          <a:r>
            <a:rPr lang="tr-TR" sz="2800" b="1" dirty="0" smtClean="0">
              <a:solidFill>
                <a:srgbClr val="003300"/>
              </a:solidFill>
            </a:rPr>
            <a:t>belirlenmesi</a:t>
          </a:r>
          <a:endParaRPr lang="tr-TR" sz="2800" b="1" dirty="0">
            <a:solidFill>
              <a:schemeClr val="tx1"/>
            </a:solidFill>
          </a:endParaRPr>
        </a:p>
      </dgm:t>
    </dgm:pt>
    <dgm:pt modelId="{6CAE3635-C4B4-416A-A588-5D5E86FEA513}" type="parTrans" cxnId="{27C2493D-F2AC-48FE-994D-D7D09DF6BB67}">
      <dgm:prSet/>
      <dgm:spPr/>
      <dgm:t>
        <a:bodyPr/>
        <a:lstStyle/>
        <a:p>
          <a:endParaRPr lang="tr-TR"/>
        </a:p>
      </dgm:t>
    </dgm:pt>
    <dgm:pt modelId="{00DF5E64-02A6-4E08-9FA0-979EE2036C6F}" type="sibTrans" cxnId="{27C2493D-F2AC-48FE-994D-D7D09DF6BB67}">
      <dgm:prSet/>
      <dgm:spPr/>
      <dgm:t>
        <a:bodyPr/>
        <a:lstStyle/>
        <a:p>
          <a:endParaRPr lang="tr-TR"/>
        </a:p>
      </dgm:t>
    </dgm:pt>
    <dgm:pt modelId="{8EB4BB3C-54CE-43CC-A2C3-29A311023F36}">
      <dgm:prSet phldrT="[Metin]" custT="1"/>
      <dgm:spPr/>
      <dgm:t>
        <a:bodyPr/>
        <a:lstStyle/>
        <a:p>
          <a:pPr algn="just" rtl="0"/>
          <a:r>
            <a:rPr lang="tr-TR" sz="2800" b="1" dirty="0" err="1" smtClean="0">
              <a:solidFill>
                <a:srgbClr val="003300"/>
              </a:solidFill>
            </a:rPr>
            <a:t>KRY’ye</a:t>
          </a:r>
          <a:r>
            <a:rPr lang="tr-TR" sz="2800" b="1" dirty="0" smtClean="0">
              <a:solidFill>
                <a:srgbClr val="003300"/>
              </a:solidFill>
            </a:rPr>
            <a:t> ilişkin tüm </a:t>
          </a:r>
          <a:r>
            <a:rPr lang="tr-TR" sz="2800" b="1" dirty="0" smtClean="0">
              <a:solidFill>
                <a:srgbClr val="FF0000"/>
              </a:solidFill>
            </a:rPr>
            <a:t>rol ve sorumlulukların </a:t>
          </a:r>
          <a:r>
            <a:rPr lang="tr-TR" sz="2800" b="1" dirty="0" smtClean="0">
              <a:solidFill>
                <a:srgbClr val="003300"/>
              </a:solidFill>
            </a:rPr>
            <a:t>belirlenmesi</a:t>
          </a:r>
          <a:endParaRPr lang="tr-TR" sz="2800" b="1" dirty="0">
            <a:solidFill>
              <a:srgbClr val="003300"/>
            </a:solidFill>
          </a:endParaRPr>
        </a:p>
      </dgm:t>
    </dgm:pt>
    <dgm:pt modelId="{2F12DEE4-F4DC-4714-BCEA-EB2B5D9BA363}" type="parTrans" cxnId="{01DFFEBD-6AF2-4D67-A62F-8CD898219455}">
      <dgm:prSet/>
      <dgm:spPr/>
      <dgm:t>
        <a:bodyPr/>
        <a:lstStyle/>
        <a:p>
          <a:endParaRPr lang="tr-TR"/>
        </a:p>
      </dgm:t>
    </dgm:pt>
    <dgm:pt modelId="{28BE8B76-9BE3-410E-96A8-C73FAD741CBA}" type="sibTrans" cxnId="{01DFFEBD-6AF2-4D67-A62F-8CD898219455}">
      <dgm:prSet/>
      <dgm:spPr/>
      <dgm:t>
        <a:bodyPr/>
        <a:lstStyle/>
        <a:p>
          <a:endParaRPr lang="tr-TR"/>
        </a:p>
      </dgm:t>
    </dgm:pt>
    <dgm:pt modelId="{801D2358-411C-4744-8A0C-781789FFDCD4}">
      <dgm:prSet phldrT="[Metin]" custT="1"/>
      <dgm:spPr/>
      <dgm:t>
        <a:bodyPr/>
        <a:lstStyle/>
        <a:p>
          <a:pPr algn="just" rtl="0"/>
          <a:r>
            <a:rPr lang="tr-TR" sz="2800" b="1" dirty="0" smtClean="0">
              <a:solidFill>
                <a:srgbClr val="003300"/>
              </a:solidFill>
            </a:rPr>
            <a:t>Risk </a:t>
          </a:r>
          <a:r>
            <a:rPr lang="tr-TR" sz="2800" b="1" dirty="0" smtClean="0">
              <a:solidFill>
                <a:srgbClr val="FF0000"/>
              </a:solidFill>
            </a:rPr>
            <a:t>takip ve raporlama </a:t>
          </a:r>
          <a:r>
            <a:rPr lang="tr-TR" sz="2800" b="1" dirty="0" smtClean="0">
              <a:solidFill>
                <a:srgbClr val="003300"/>
              </a:solidFill>
            </a:rPr>
            <a:t>sisteminin kurulması</a:t>
          </a:r>
          <a:endParaRPr lang="tr-TR" sz="2800" b="1" dirty="0">
            <a:solidFill>
              <a:srgbClr val="003300"/>
            </a:solidFill>
          </a:endParaRPr>
        </a:p>
      </dgm:t>
    </dgm:pt>
    <dgm:pt modelId="{8C96BDAE-9B91-4251-9B2E-9665CCE3B868}" type="parTrans" cxnId="{A6CCB219-65F7-4B12-B36D-913264AD41C2}">
      <dgm:prSet/>
      <dgm:spPr/>
      <dgm:t>
        <a:bodyPr/>
        <a:lstStyle/>
        <a:p>
          <a:endParaRPr lang="tr-TR"/>
        </a:p>
      </dgm:t>
    </dgm:pt>
    <dgm:pt modelId="{C2FBCE2E-C56D-49E5-AE39-F8745D4644F4}" type="sibTrans" cxnId="{A6CCB219-65F7-4B12-B36D-913264AD41C2}">
      <dgm:prSet/>
      <dgm:spPr/>
      <dgm:t>
        <a:bodyPr/>
        <a:lstStyle/>
        <a:p>
          <a:endParaRPr lang="tr-TR"/>
        </a:p>
      </dgm:t>
    </dgm:pt>
    <dgm:pt modelId="{74E64C20-3FEE-43F5-A1D3-DBE6D9F0C2BC}" type="pres">
      <dgm:prSet presAssocID="{824FB0F9-4044-4F13-9FC4-81084600D251}" presName="linearFlow" presStyleCnt="0">
        <dgm:presLayoutVars>
          <dgm:dir/>
          <dgm:resizeHandles val="exact"/>
        </dgm:presLayoutVars>
      </dgm:prSet>
      <dgm:spPr/>
    </dgm:pt>
    <dgm:pt modelId="{DB1E379B-4284-4970-894A-A98EF342C2BA}" type="pres">
      <dgm:prSet presAssocID="{801D2358-411C-4744-8A0C-781789FFDCD4}" presName="composite" presStyleCnt="0"/>
      <dgm:spPr/>
    </dgm:pt>
    <dgm:pt modelId="{40C02CFB-A468-4FD3-8511-28620172F8D0}" type="pres">
      <dgm:prSet presAssocID="{801D2358-411C-4744-8A0C-781789FFDCD4}" presName="imgShp" presStyleLbl="fgImgPlace1" presStyleIdx="0" presStyleCnt="4" custLinFactX="-59140" custLinFactNeighborX="-100000"/>
      <dgm:spPr/>
    </dgm:pt>
    <dgm:pt modelId="{455A50F0-8E88-4E65-A44E-FF30004675B6}" type="pres">
      <dgm:prSet presAssocID="{801D2358-411C-4744-8A0C-781789FFDCD4}" presName="txShp" presStyleLbl="node1" presStyleIdx="0" presStyleCnt="4">
        <dgm:presLayoutVars>
          <dgm:bulletEnabled val="1"/>
        </dgm:presLayoutVars>
      </dgm:prSet>
      <dgm:spPr/>
      <dgm:t>
        <a:bodyPr/>
        <a:lstStyle/>
        <a:p>
          <a:endParaRPr lang="tr-TR"/>
        </a:p>
      </dgm:t>
    </dgm:pt>
    <dgm:pt modelId="{2F4A0E18-0CD6-45DD-B0B5-F8B57E0D31C8}" type="pres">
      <dgm:prSet presAssocID="{C2FBCE2E-C56D-49E5-AE39-F8745D4644F4}" presName="spacing" presStyleCnt="0"/>
      <dgm:spPr/>
    </dgm:pt>
    <dgm:pt modelId="{305B2130-3429-47C9-A293-797D8BF75402}" type="pres">
      <dgm:prSet presAssocID="{E97ECF1E-B056-4E6D-B74D-6C0F31B293AF}" presName="composite" presStyleCnt="0"/>
      <dgm:spPr/>
    </dgm:pt>
    <dgm:pt modelId="{7D8EFEAF-B1D6-4622-8EA8-88BFC7E1F081}" type="pres">
      <dgm:prSet presAssocID="{E97ECF1E-B056-4E6D-B74D-6C0F31B293AF}" presName="imgShp" presStyleLbl="fgImgPlace1" presStyleIdx="1" presStyleCnt="4"/>
      <dgm:spPr>
        <a:blipFill rotWithShape="0">
          <a:blip xmlns:r="http://schemas.openxmlformats.org/officeDocument/2006/relationships" r:embed="rId1"/>
          <a:stretch>
            <a:fillRect/>
          </a:stretch>
        </a:blipFill>
      </dgm:spPr>
    </dgm:pt>
    <dgm:pt modelId="{55EF89E4-26B0-4607-85AC-CA8449C6D906}" type="pres">
      <dgm:prSet presAssocID="{E97ECF1E-B056-4E6D-B74D-6C0F31B293AF}" presName="txShp" presStyleLbl="node1" presStyleIdx="1" presStyleCnt="4">
        <dgm:presLayoutVars>
          <dgm:bulletEnabled val="1"/>
        </dgm:presLayoutVars>
      </dgm:prSet>
      <dgm:spPr/>
      <dgm:t>
        <a:bodyPr/>
        <a:lstStyle/>
        <a:p>
          <a:endParaRPr lang="tr-TR"/>
        </a:p>
      </dgm:t>
    </dgm:pt>
    <dgm:pt modelId="{8D4DCF09-0C19-45F5-9E19-E7EBFDF3265D}" type="pres">
      <dgm:prSet presAssocID="{B4469BCB-D77C-4D25-8A9F-846F4688573E}" presName="spacing" presStyleCnt="0"/>
      <dgm:spPr/>
    </dgm:pt>
    <dgm:pt modelId="{62E8FEF1-8780-4890-9118-42C005955EA5}" type="pres">
      <dgm:prSet presAssocID="{CE4398D4-C188-4712-9114-C33209BE9762}" presName="composite" presStyleCnt="0"/>
      <dgm:spPr/>
    </dgm:pt>
    <dgm:pt modelId="{AC0A5C31-C6F8-4635-BBD8-D33C9F92294F}" type="pres">
      <dgm:prSet presAssocID="{CE4398D4-C188-4712-9114-C33209BE9762}" presName="imgShp" presStyleLbl="fgImgPlace1" presStyleIdx="2" presStyleCnt="4"/>
      <dgm:spPr>
        <a:blipFill rotWithShape="0">
          <a:blip xmlns:r="http://schemas.openxmlformats.org/officeDocument/2006/relationships" r:embed="rId1"/>
          <a:stretch>
            <a:fillRect/>
          </a:stretch>
        </a:blipFill>
      </dgm:spPr>
    </dgm:pt>
    <dgm:pt modelId="{90745374-752C-4DAF-BEF4-7F11252D4ED9}" type="pres">
      <dgm:prSet presAssocID="{CE4398D4-C188-4712-9114-C33209BE9762}" presName="txShp" presStyleLbl="node1" presStyleIdx="2" presStyleCnt="4">
        <dgm:presLayoutVars>
          <dgm:bulletEnabled val="1"/>
        </dgm:presLayoutVars>
      </dgm:prSet>
      <dgm:spPr/>
      <dgm:t>
        <a:bodyPr/>
        <a:lstStyle/>
        <a:p>
          <a:endParaRPr lang="tr-TR"/>
        </a:p>
      </dgm:t>
    </dgm:pt>
    <dgm:pt modelId="{37909E20-BBED-4ACC-95CC-1908C256ACDA}" type="pres">
      <dgm:prSet presAssocID="{00DF5E64-02A6-4E08-9FA0-979EE2036C6F}" presName="spacing" presStyleCnt="0"/>
      <dgm:spPr/>
    </dgm:pt>
    <dgm:pt modelId="{79FC12D3-80EB-478B-8270-19440F177348}" type="pres">
      <dgm:prSet presAssocID="{8EB4BB3C-54CE-43CC-A2C3-29A311023F36}" presName="composite" presStyleCnt="0"/>
      <dgm:spPr/>
    </dgm:pt>
    <dgm:pt modelId="{8A2CCCDF-D588-4508-95AE-E077B27B4C8D}" type="pres">
      <dgm:prSet presAssocID="{8EB4BB3C-54CE-43CC-A2C3-29A311023F36}" presName="imgShp" presStyleLbl="fgImgPlace1" presStyleIdx="3" presStyleCnt="4"/>
      <dgm:spPr>
        <a:blipFill rotWithShape="0">
          <a:blip xmlns:r="http://schemas.openxmlformats.org/officeDocument/2006/relationships" r:embed="rId1"/>
          <a:stretch>
            <a:fillRect/>
          </a:stretch>
        </a:blipFill>
      </dgm:spPr>
    </dgm:pt>
    <dgm:pt modelId="{8EF5E442-5B5F-4D9A-A367-95C5B9E261B4}" type="pres">
      <dgm:prSet presAssocID="{8EB4BB3C-54CE-43CC-A2C3-29A311023F36}" presName="txShp" presStyleLbl="node1" presStyleIdx="3" presStyleCnt="4">
        <dgm:presLayoutVars>
          <dgm:bulletEnabled val="1"/>
        </dgm:presLayoutVars>
      </dgm:prSet>
      <dgm:spPr/>
      <dgm:t>
        <a:bodyPr/>
        <a:lstStyle/>
        <a:p>
          <a:endParaRPr lang="tr-TR"/>
        </a:p>
      </dgm:t>
    </dgm:pt>
  </dgm:ptLst>
  <dgm:cxnLst>
    <dgm:cxn modelId="{A6CCB219-65F7-4B12-B36D-913264AD41C2}" srcId="{824FB0F9-4044-4F13-9FC4-81084600D251}" destId="{801D2358-411C-4744-8A0C-781789FFDCD4}" srcOrd="0" destOrd="0" parTransId="{8C96BDAE-9B91-4251-9B2E-9665CCE3B868}" sibTransId="{C2FBCE2E-C56D-49E5-AE39-F8745D4644F4}"/>
    <dgm:cxn modelId="{1C7DE5C3-8E7F-4B81-8935-2D5242E58C85}" type="presOf" srcId="{CE4398D4-C188-4712-9114-C33209BE9762}" destId="{90745374-752C-4DAF-BEF4-7F11252D4ED9}" srcOrd="0" destOrd="0" presId="urn:microsoft.com/office/officeart/2005/8/layout/vList3#1"/>
    <dgm:cxn modelId="{77BB52F5-96D6-4FB7-9237-0DB52DFD82DF}" type="presOf" srcId="{801D2358-411C-4744-8A0C-781789FFDCD4}" destId="{455A50F0-8E88-4E65-A44E-FF30004675B6}" srcOrd="0" destOrd="0" presId="urn:microsoft.com/office/officeart/2005/8/layout/vList3#1"/>
    <dgm:cxn modelId="{67213048-BB86-460F-83CA-798B0C788056}" srcId="{824FB0F9-4044-4F13-9FC4-81084600D251}" destId="{E97ECF1E-B056-4E6D-B74D-6C0F31B293AF}" srcOrd="1" destOrd="0" parTransId="{8C70A4A6-84DE-4219-AEC4-D3C894BFB445}" sibTransId="{B4469BCB-D77C-4D25-8A9F-846F4688573E}"/>
    <dgm:cxn modelId="{2A56BF4D-A6B2-4D69-A504-0E3CC5BD02A7}" type="presOf" srcId="{E97ECF1E-B056-4E6D-B74D-6C0F31B293AF}" destId="{55EF89E4-26B0-4607-85AC-CA8449C6D906}" srcOrd="0" destOrd="0" presId="urn:microsoft.com/office/officeart/2005/8/layout/vList3#1"/>
    <dgm:cxn modelId="{C3FFC6CB-3692-4C77-93C8-23ADF25A2E89}" type="presOf" srcId="{824FB0F9-4044-4F13-9FC4-81084600D251}" destId="{74E64C20-3FEE-43F5-A1D3-DBE6D9F0C2BC}" srcOrd="0" destOrd="0" presId="urn:microsoft.com/office/officeart/2005/8/layout/vList3#1"/>
    <dgm:cxn modelId="{D9D5AAE9-5FDF-4CC0-B56B-A4A4F93C97F9}" type="presOf" srcId="{8EB4BB3C-54CE-43CC-A2C3-29A311023F36}" destId="{8EF5E442-5B5F-4D9A-A367-95C5B9E261B4}" srcOrd="0" destOrd="0" presId="urn:microsoft.com/office/officeart/2005/8/layout/vList3#1"/>
    <dgm:cxn modelId="{01DFFEBD-6AF2-4D67-A62F-8CD898219455}" srcId="{824FB0F9-4044-4F13-9FC4-81084600D251}" destId="{8EB4BB3C-54CE-43CC-A2C3-29A311023F36}" srcOrd="3" destOrd="0" parTransId="{2F12DEE4-F4DC-4714-BCEA-EB2B5D9BA363}" sibTransId="{28BE8B76-9BE3-410E-96A8-C73FAD741CBA}"/>
    <dgm:cxn modelId="{27C2493D-F2AC-48FE-994D-D7D09DF6BB67}" srcId="{824FB0F9-4044-4F13-9FC4-81084600D251}" destId="{CE4398D4-C188-4712-9114-C33209BE9762}" srcOrd="2" destOrd="0" parTransId="{6CAE3635-C4B4-416A-A588-5D5E86FEA513}" sibTransId="{00DF5E64-02A6-4E08-9FA0-979EE2036C6F}"/>
    <dgm:cxn modelId="{47848694-59D1-473D-BDAB-38BCF036DBE3}" type="presParOf" srcId="{74E64C20-3FEE-43F5-A1D3-DBE6D9F0C2BC}" destId="{DB1E379B-4284-4970-894A-A98EF342C2BA}" srcOrd="0" destOrd="0" presId="urn:microsoft.com/office/officeart/2005/8/layout/vList3#1"/>
    <dgm:cxn modelId="{191DFEF8-389B-47EF-96B7-808162212341}" type="presParOf" srcId="{DB1E379B-4284-4970-894A-A98EF342C2BA}" destId="{40C02CFB-A468-4FD3-8511-28620172F8D0}" srcOrd="0" destOrd="0" presId="urn:microsoft.com/office/officeart/2005/8/layout/vList3#1"/>
    <dgm:cxn modelId="{1DA584CD-5993-4762-9A57-1C9CEBE4A300}" type="presParOf" srcId="{DB1E379B-4284-4970-894A-A98EF342C2BA}" destId="{455A50F0-8E88-4E65-A44E-FF30004675B6}" srcOrd="1" destOrd="0" presId="urn:microsoft.com/office/officeart/2005/8/layout/vList3#1"/>
    <dgm:cxn modelId="{8CA93E95-ABFC-40D7-966C-D608FA9A29F3}" type="presParOf" srcId="{74E64C20-3FEE-43F5-A1D3-DBE6D9F0C2BC}" destId="{2F4A0E18-0CD6-45DD-B0B5-F8B57E0D31C8}" srcOrd="1" destOrd="0" presId="urn:microsoft.com/office/officeart/2005/8/layout/vList3#1"/>
    <dgm:cxn modelId="{D569993A-E756-4885-99F9-5FEAB2D034F5}" type="presParOf" srcId="{74E64C20-3FEE-43F5-A1D3-DBE6D9F0C2BC}" destId="{305B2130-3429-47C9-A293-797D8BF75402}" srcOrd="2" destOrd="0" presId="urn:microsoft.com/office/officeart/2005/8/layout/vList3#1"/>
    <dgm:cxn modelId="{44AF41A0-B087-43F4-927D-8D9EA96510B5}" type="presParOf" srcId="{305B2130-3429-47C9-A293-797D8BF75402}" destId="{7D8EFEAF-B1D6-4622-8EA8-88BFC7E1F081}" srcOrd="0" destOrd="0" presId="urn:microsoft.com/office/officeart/2005/8/layout/vList3#1"/>
    <dgm:cxn modelId="{FA21C0B1-77FD-4C23-B0CA-D69EF1308CAE}" type="presParOf" srcId="{305B2130-3429-47C9-A293-797D8BF75402}" destId="{55EF89E4-26B0-4607-85AC-CA8449C6D906}" srcOrd="1" destOrd="0" presId="urn:microsoft.com/office/officeart/2005/8/layout/vList3#1"/>
    <dgm:cxn modelId="{AC80FD00-6DA6-4CBE-BDE4-A3E243E8828D}" type="presParOf" srcId="{74E64C20-3FEE-43F5-A1D3-DBE6D9F0C2BC}" destId="{8D4DCF09-0C19-45F5-9E19-E7EBFDF3265D}" srcOrd="3" destOrd="0" presId="urn:microsoft.com/office/officeart/2005/8/layout/vList3#1"/>
    <dgm:cxn modelId="{C0351294-CC48-4EDF-8AA5-6E657E0F2D48}" type="presParOf" srcId="{74E64C20-3FEE-43F5-A1D3-DBE6D9F0C2BC}" destId="{62E8FEF1-8780-4890-9118-42C005955EA5}" srcOrd="4" destOrd="0" presId="urn:microsoft.com/office/officeart/2005/8/layout/vList3#1"/>
    <dgm:cxn modelId="{B8D219D5-BC1B-4CEB-9BF7-4FF2A5121C89}" type="presParOf" srcId="{62E8FEF1-8780-4890-9118-42C005955EA5}" destId="{AC0A5C31-C6F8-4635-BBD8-D33C9F92294F}" srcOrd="0" destOrd="0" presId="urn:microsoft.com/office/officeart/2005/8/layout/vList3#1"/>
    <dgm:cxn modelId="{EA12E3F0-3BFA-4F9F-BC4B-D86FFB5CA5F1}" type="presParOf" srcId="{62E8FEF1-8780-4890-9118-42C005955EA5}" destId="{90745374-752C-4DAF-BEF4-7F11252D4ED9}" srcOrd="1" destOrd="0" presId="urn:microsoft.com/office/officeart/2005/8/layout/vList3#1"/>
    <dgm:cxn modelId="{A80FE7EB-6360-4B8D-83C2-FE5A9B7CE013}" type="presParOf" srcId="{74E64C20-3FEE-43F5-A1D3-DBE6D9F0C2BC}" destId="{37909E20-BBED-4ACC-95CC-1908C256ACDA}" srcOrd="5" destOrd="0" presId="urn:microsoft.com/office/officeart/2005/8/layout/vList3#1"/>
    <dgm:cxn modelId="{65D3D23E-53E8-4B57-9852-158A7EB1A2E7}" type="presParOf" srcId="{74E64C20-3FEE-43F5-A1D3-DBE6D9F0C2BC}" destId="{79FC12D3-80EB-478B-8270-19440F177348}" srcOrd="6" destOrd="0" presId="urn:microsoft.com/office/officeart/2005/8/layout/vList3#1"/>
    <dgm:cxn modelId="{F7ACD814-5671-46C6-95E9-53F909344305}" type="presParOf" srcId="{79FC12D3-80EB-478B-8270-19440F177348}" destId="{8A2CCCDF-D588-4508-95AE-E077B27B4C8D}" srcOrd="0" destOrd="0" presId="urn:microsoft.com/office/officeart/2005/8/layout/vList3#1"/>
    <dgm:cxn modelId="{EC03908C-2EA5-4876-9FEC-001929081074}" type="presParOf" srcId="{79FC12D3-80EB-478B-8270-19440F177348}" destId="{8EF5E442-5B5F-4D9A-A367-95C5B9E261B4}" srcOrd="1" destOrd="0" presId="urn:microsoft.com/office/officeart/2005/8/layout/vList3#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EBD9C88-2F29-41AD-B708-DF73F3324073}" type="doc">
      <dgm:prSet loTypeId="urn:microsoft.com/office/officeart/2005/8/layout/default#14" loCatId="list" qsTypeId="urn:microsoft.com/office/officeart/2005/8/quickstyle/3d1" qsCatId="3D" csTypeId="urn:microsoft.com/office/officeart/2005/8/colors/colorful5" csCatId="colorful" phldr="1"/>
      <dgm:spPr/>
      <dgm:t>
        <a:bodyPr/>
        <a:lstStyle/>
        <a:p>
          <a:endParaRPr lang="tr-TR"/>
        </a:p>
      </dgm:t>
    </dgm:pt>
    <dgm:pt modelId="{C56E3E6A-D216-457B-9B7B-EDFCACD1E150}">
      <dgm:prSet phldrT="[Metin]"/>
      <dgm:spPr/>
      <dgm:t>
        <a:bodyPr/>
        <a:lstStyle/>
        <a:p>
          <a:r>
            <a:rPr lang="tr-TR" dirty="0"/>
            <a:t>Kurumsal Risk Yönetimi</a:t>
          </a:r>
        </a:p>
      </dgm:t>
    </dgm:pt>
    <dgm:pt modelId="{7D6C5D31-171F-4D01-8F8A-214A8FEE7187}" type="parTrans" cxnId="{3DD66344-DD35-454F-8777-599837E22733}">
      <dgm:prSet/>
      <dgm:spPr/>
      <dgm:t>
        <a:bodyPr/>
        <a:lstStyle/>
        <a:p>
          <a:endParaRPr lang="tr-TR"/>
        </a:p>
      </dgm:t>
    </dgm:pt>
    <dgm:pt modelId="{2685E8E4-3E10-4CFE-988E-F9195A4298F3}" type="sibTrans" cxnId="{3DD66344-DD35-454F-8777-599837E22733}">
      <dgm:prSet/>
      <dgm:spPr/>
      <dgm:t>
        <a:bodyPr/>
        <a:lstStyle/>
        <a:p>
          <a:endParaRPr lang="tr-TR"/>
        </a:p>
      </dgm:t>
    </dgm:pt>
    <dgm:pt modelId="{456D54CC-22B2-4D76-B33B-823D8550AC4B}" type="pres">
      <dgm:prSet presAssocID="{BEBD9C88-2F29-41AD-B708-DF73F3324073}" presName="diagram" presStyleCnt="0">
        <dgm:presLayoutVars>
          <dgm:dir/>
          <dgm:resizeHandles val="exact"/>
        </dgm:presLayoutVars>
      </dgm:prSet>
      <dgm:spPr/>
      <dgm:t>
        <a:bodyPr/>
        <a:lstStyle/>
        <a:p>
          <a:endParaRPr lang="tr-TR"/>
        </a:p>
      </dgm:t>
    </dgm:pt>
    <dgm:pt modelId="{6968F152-6EBC-4128-9E88-536887BEC636}" type="pres">
      <dgm:prSet presAssocID="{C56E3E6A-D216-457B-9B7B-EDFCACD1E150}" presName="node" presStyleLbl="node1" presStyleIdx="0" presStyleCnt="1" custScaleY="31307" custLinFactNeighborY="-41967">
        <dgm:presLayoutVars>
          <dgm:bulletEnabled val="1"/>
        </dgm:presLayoutVars>
      </dgm:prSet>
      <dgm:spPr/>
      <dgm:t>
        <a:bodyPr/>
        <a:lstStyle/>
        <a:p>
          <a:endParaRPr lang="tr-TR"/>
        </a:p>
      </dgm:t>
    </dgm:pt>
  </dgm:ptLst>
  <dgm:cxnLst>
    <dgm:cxn modelId="{43BEA1B8-31D6-46D2-9A7C-159D2017C555}" type="presOf" srcId="{C56E3E6A-D216-457B-9B7B-EDFCACD1E150}" destId="{6968F152-6EBC-4128-9E88-536887BEC636}" srcOrd="0" destOrd="0" presId="urn:microsoft.com/office/officeart/2005/8/layout/default#14"/>
    <dgm:cxn modelId="{3DD66344-DD35-454F-8777-599837E22733}" srcId="{BEBD9C88-2F29-41AD-B708-DF73F3324073}" destId="{C56E3E6A-D216-457B-9B7B-EDFCACD1E150}" srcOrd="0" destOrd="0" parTransId="{7D6C5D31-171F-4D01-8F8A-214A8FEE7187}" sibTransId="{2685E8E4-3E10-4CFE-988E-F9195A4298F3}"/>
    <dgm:cxn modelId="{0D6476F3-AA99-4DCA-9A49-949A4DBAA978}" type="presOf" srcId="{BEBD9C88-2F29-41AD-B708-DF73F3324073}" destId="{456D54CC-22B2-4D76-B33B-823D8550AC4B}" srcOrd="0" destOrd="0" presId="urn:microsoft.com/office/officeart/2005/8/layout/default#14"/>
    <dgm:cxn modelId="{FD2878EC-89AB-460F-B587-9CC14CA64718}" type="presParOf" srcId="{456D54CC-22B2-4D76-B33B-823D8550AC4B}" destId="{6968F152-6EBC-4128-9E88-536887BEC636}" srcOrd="0" destOrd="0" presId="urn:microsoft.com/office/officeart/2005/8/layout/default#14"/>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981CC-54B1-456C-B595-B0FF54BCF21E}"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tr-TR"/>
        </a:p>
      </dgm:t>
    </dgm:pt>
    <dgm:pt modelId="{26876BE2-C3DF-4FCA-B50E-D67CB7D45730}">
      <dgm:prSet phldrT="[Metin]"/>
      <dgm:spPr/>
      <dgm:t>
        <a:bodyPr/>
        <a:lstStyle/>
        <a:p>
          <a:r>
            <a:rPr lang="tr-TR" b="0" dirty="0">
              <a:latin typeface="Arial" panose="020B0604020202020204" pitchFamily="34" charset="0"/>
              <a:cs typeface="Arial" panose="020B0604020202020204" pitchFamily="34" charset="0"/>
            </a:rPr>
            <a:t>Varlıklara  ve insana yatırım yapılması büyük maddi kaynaklar gerektirir</a:t>
          </a:r>
        </a:p>
      </dgm:t>
    </dgm:pt>
    <dgm:pt modelId="{4D080C44-E77C-4A6C-86C2-997326E30202}" type="parTrans" cxnId="{2E7DA51C-B172-4081-9DEF-7D01A562EE9E}">
      <dgm:prSet/>
      <dgm:spPr/>
      <dgm:t>
        <a:bodyPr/>
        <a:lstStyle/>
        <a:p>
          <a:endParaRPr lang="tr-TR"/>
        </a:p>
      </dgm:t>
    </dgm:pt>
    <dgm:pt modelId="{4A7EEDCC-0531-41B8-A069-FFB43B098688}" type="sibTrans" cxnId="{2E7DA51C-B172-4081-9DEF-7D01A562EE9E}">
      <dgm:prSet/>
      <dgm:spPr/>
      <dgm:t>
        <a:bodyPr/>
        <a:lstStyle/>
        <a:p>
          <a:endParaRPr lang="tr-TR"/>
        </a:p>
      </dgm:t>
    </dgm:pt>
    <dgm:pt modelId="{BE538FE0-0225-49B0-816E-B2258AD77E0D}">
      <dgm:prSet phldrT="[Metin]"/>
      <dgm:spPr/>
      <dgm:t>
        <a:bodyPr/>
        <a:lstStyle/>
        <a:p>
          <a:r>
            <a:rPr lang="tr-TR" b="0" dirty="0">
              <a:latin typeface="Arial" panose="020B0604020202020204" pitchFamily="34" charset="0"/>
              <a:cs typeface="Arial" panose="020B0604020202020204" pitchFamily="34" charset="0"/>
            </a:rPr>
            <a:t>Üretim yapılırken kaliteden ödün verilmemelidir.</a:t>
          </a:r>
        </a:p>
      </dgm:t>
    </dgm:pt>
    <dgm:pt modelId="{264D3EDF-9FF6-4FBB-B088-AE8A8236053C}" type="parTrans" cxnId="{F7D155FA-6CAD-4165-AB37-24EA2888E043}">
      <dgm:prSet/>
      <dgm:spPr/>
      <dgm:t>
        <a:bodyPr/>
        <a:lstStyle/>
        <a:p>
          <a:endParaRPr lang="tr-TR"/>
        </a:p>
      </dgm:t>
    </dgm:pt>
    <dgm:pt modelId="{817B341F-A1E6-490D-ACA5-E56C331A89DB}" type="sibTrans" cxnId="{F7D155FA-6CAD-4165-AB37-24EA2888E043}">
      <dgm:prSet/>
      <dgm:spPr/>
      <dgm:t>
        <a:bodyPr/>
        <a:lstStyle/>
        <a:p>
          <a:endParaRPr lang="tr-TR"/>
        </a:p>
      </dgm:t>
    </dgm:pt>
    <dgm:pt modelId="{9E4F920D-1B7E-4293-8576-2B5652FD0648}">
      <dgm:prSet phldrT="[Metin]"/>
      <dgm:spPr/>
      <dgm:t>
        <a:bodyPr/>
        <a:lstStyle/>
        <a:p>
          <a:r>
            <a:rPr lang="tr-TR" b="0" dirty="0">
              <a:latin typeface="Arial" panose="020B0604020202020204" pitchFamily="34" charset="0"/>
              <a:cs typeface="Arial" panose="020B0604020202020204" pitchFamily="34" charset="0"/>
            </a:rPr>
            <a:t>Yoğun rekabet ortamında ürünün piyasaya sürülüş süreci kısaltılabilir.</a:t>
          </a:r>
        </a:p>
      </dgm:t>
    </dgm:pt>
    <dgm:pt modelId="{8A7C9DB7-E9EC-4246-A866-D81D8D6E1163}" type="parTrans" cxnId="{8E773532-9576-4B21-A535-DE5E1517C3F1}">
      <dgm:prSet/>
      <dgm:spPr/>
      <dgm:t>
        <a:bodyPr/>
        <a:lstStyle/>
        <a:p>
          <a:endParaRPr lang="tr-TR"/>
        </a:p>
      </dgm:t>
    </dgm:pt>
    <dgm:pt modelId="{AE900467-9B52-4F08-B2B3-F849BFB8A35A}" type="sibTrans" cxnId="{8E773532-9576-4B21-A535-DE5E1517C3F1}">
      <dgm:prSet/>
      <dgm:spPr/>
      <dgm:t>
        <a:bodyPr/>
        <a:lstStyle/>
        <a:p>
          <a:endParaRPr lang="tr-TR"/>
        </a:p>
      </dgm:t>
    </dgm:pt>
    <dgm:pt modelId="{6A77D660-9063-4EBA-86E7-FEBD86EE1E2E}" type="pres">
      <dgm:prSet presAssocID="{AD3981CC-54B1-456C-B595-B0FF54BCF21E}" presName="linear" presStyleCnt="0">
        <dgm:presLayoutVars>
          <dgm:animLvl val="lvl"/>
          <dgm:resizeHandles val="exact"/>
        </dgm:presLayoutVars>
      </dgm:prSet>
      <dgm:spPr/>
      <dgm:t>
        <a:bodyPr/>
        <a:lstStyle/>
        <a:p>
          <a:endParaRPr lang="tr-TR"/>
        </a:p>
      </dgm:t>
    </dgm:pt>
    <dgm:pt modelId="{64748235-1E83-4991-9F9A-B452AD601636}" type="pres">
      <dgm:prSet presAssocID="{26876BE2-C3DF-4FCA-B50E-D67CB7D45730}" presName="parentText" presStyleLbl="node1" presStyleIdx="0" presStyleCnt="3">
        <dgm:presLayoutVars>
          <dgm:chMax val="0"/>
          <dgm:bulletEnabled val="1"/>
        </dgm:presLayoutVars>
      </dgm:prSet>
      <dgm:spPr/>
      <dgm:t>
        <a:bodyPr/>
        <a:lstStyle/>
        <a:p>
          <a:endParaRPr lang="tr-TR"/>
        </a:p>
      </dgm:t>
    </dgm:pt>
    <dgm:pt modelId="{2FB3BE46-7BC6-4779-82F2-2C4C0CEBDC44}" type="pres">
      <dgm:prSet presAssocID="{4A7EEDCC-0531-41B8-A069-FFB43B098688}" presName="spacer" presStyleCnt="0"/>
      <dgm:spPr/>
    </dgm:pt>
    <dgm:pt modelId="{57EB02F3-2D62-445C-A3A9-853FFEE2996B}" type="pres">
      <dgm:prSet presAssocID="{BE538FE0-0225-49B0-816E-B2258AD77E0D}" presName="parentText" presStyleLbl="node1" presStyleIdx="1" presStyleCnt="3">
        <dgm:presLayoutVars>
          <dgm:chMax val="0"/>
          <dgm:bulletEnabled val="1"/>
        </dgm:presLayoutVars>
      </dgm:prSet>
      <dgm:spPr/>
      <dgm:t>
        <a:bodyPr/>
        <a:lstStyle/>
        <a:p>
          <a:endParaRPr lang="tr-TR"/>
        </a:p>
      </dgm:t>
    </dgm:pt>
    <dgm:pt modelId="{760595E4-62E4-46C1-81DD-452BE20D2D3B}" type="pres">
      <dgm:prSet presAssocID="{817B341F-A1E6-490D-ACA5-E56C331A89DB}" presName="spacer" presStyleCnt="0"/>
      <dgm:spPr/>
    </dgm:pt>
    <dgm:pt modelId="{E19F8187-8EEC-4021-A3F8-E057DAB0E986}" type="pres">
      <dgm:prSet presAssocID="{9E4F920D-1B7E-4293-8576-2B5652FD0648}" presName="parentText" presStyleLbl="node1" presStyleIdx="2" presStyleCnt="3">
        <dgm:presLayoutVars>
          <dgm:chMax val="0"/>
          <dgm:bulletEnabled val="1"/>
        </dgm:presLayoutVars>
      </dgm:prSet>
      <dgm:spPr/>
      <dgm:t>
        <a:bodyPr/>
        <a:lstStyle/>
        <a:p>
          <a:endParaRPr lang="tr-TR"/>
        </a:p>
      </dgm:t>
    </dgm:pt>
  </dgm:ptLst>
  <dgm:cxnLst>
    <dgm:cxn modelId="{998DE970-0D87-48E1-B44D-49DFFE060B94}" type="presOf" srcId="{9E4F920D-1B7E-4293-8576-2B5652FD0648}" destId="{E19F8187-8EEC-4021-A3F8-E057DAB0E986}" srcOrd="0" destOrd="0" presId="urn:microsoft.com/office/officeart/2005/8/layout/vList2"/>
    <dgm:cxn modelId="{154769BC-D693-476F-B343-6EF9C4F3F9C5}" type="presOf" srcId="{BE538FE0-0225-49B0-816E-B2258AD77E0D}" destId="{57EB02F3-2D62-445C-A3A9-853FFEE2996B}" srcOrd="0" destOrd="0" presId="urn:microsoft.com/office/officeart/2005/8/layout/vList2"/>
    <dgm:cxn modelId="{8E773532-9576-4B21-A535-DE5E1517C3F1}" srcId="{AD3981CC-54B1-456C-B595-B0FF54BCF21E}" destId="{9E4F920D-1B7E-4293-8576-2B5652FD0648}" srcOrd="2" destOrd="0" parTransId="{8A7C9DB7-E9EC-4246-A866-D81D8D6E1163}" sibTransId="{AE900467-9B52-4F08-B2B3-F849BFB8A35A}"/>
    <dgm:cxn modelId="{00D84A07-14AD-4E61-81E7-AA032E8A1318}" type="presOf" srcId="{26876BE2-C3DF-4FCA-B50E-D67CB7D45730}" destId="{64748235-1E83-4991-9F9A-B452AD601636}" srcOrd="0" destOrd="0" presId="urn:microsoft.com/office/officeart/2005/8/layout/vList2"/>
    <dgm:cxn modelId="{2E7DA51C-B172-4081-9DEF-7D01A562EE9E}" srcId="{AD3981CC-54B1-456C-B595-B0FF54BCF21E}" destId="{26876BE2-C3DF-4FCA-B50E-D67CB7D45730}" srcOrd="0" destOrd="0" parTransId="{4D080C44-E77C-4A6C-86C2-997326E30202}" sibTransId="{4A7EEDCC-0531-41B8-A069-FFB43B098688}"/>
    <dgm:cxn modelId="{F7D155FA-6CAD-4165-AB37-24EA2888E043}" srcId="{AD3981CC-54B1-456C-B595-B0FF54BCF21E}" destId="{BE538FE0-0225-49B0-816E-B2258AD77E0D}" srcOrd="1" destOrd="0" parTransId="{264D3EDF-9FF6-4FBB-B088-AE8A8236053C}" sibTransId="{817B341F-A1E6-490D-ACA5-E56C331A89DB}"/>
    <dgm:cxn modelId="{C52E6F00-FB22-4851-904C-9E31C8C47CFB}" type="presOf" srcId="{AD3981CC-54B1-456C-B595-B0FF54BCF21E}" destId="{6A77D660-9063-4EBA-86E7-FEBD86EE1E2E}" srcOrd="0" destOrd="0" presId="urn:microsoft.com/office/officeart/2005/8/layout/vList2"/>
    <dgm:cxn modelId="{FACC4454-1A27-45F3-9FCB-8513EC90E36A}" type="presParOf" srcId="{6A77D660-9063-4EBA-86E7-FEBD86EE1E2E}" destId="{64748235-1E83-4991-9F9A-B452AD601636}" srcOrd="0" destOrd="0" presId="urn:microsoft.com/office/officeart/2005/8/layout/vList2"/>
    <dgm:cxn modelId="{8ABE2AEC-BB57-4EB0-BCA1-948B59FAA6B2}" type="presParOf" srcId="{6A77D660-9063-4EBA-86E7-FEBD86EE1E2E}" destId="{2FB3BE46-7BC6-4779-82F2-2C4C0CEBDC44}" srcOrd="1" destOrd="0" presId="urn:microsoft.com/office/officeart/2005/8/layout/vList2"/>
    <dgm:cxn modelId="{C069A70C-4A76-42FC-9F18-C58FA70B2817}" type="presParOf" srcId="{6A77D660-9063-4EBA-86E7-FEBD86EE1E2E}" destId="{57EB02F3-2D62-445C-A3A9-853FFEE2996B}" srcOrd="2" destOrd="0" presId="urn:microsoft.com/office/officeart/2005/8/layout/vList2"/>
    <dgm:cxn modelId="{C585DF62-2404-402C-918F-90C1DBC76B70}" type="presParOf" srcId="{6A77D660-9063-4EBA-86E7-FEBD86EE1E2E}" destId="{760595E4-62E4-46C1-81DD-452BE20D2D3B}" srcOrd="3" destOrd="0" presId="urn:microsoft.com/office/officeart/2005/8/layout/vList2"/>
    <dgm:cxn modelId="{1A196E8F-2C8A-49B8-95C3-8AD6B8E34071}" type="presParOf" srcId="{6A77D660-9063-4EBA-86E7-FEBD86EE1E2E}" destId="{E19F8187-8EEC-4021-A3F8-E057DAB0E986}" srcOrd="4" destOrd="0" presId="urn:microsoft.com/office/officeart/2005/8/layout/vList2"/>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C483B7-000F-42B3-B376-B7370DCF80D1}"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tr-TR"/>
        </a:p>
      </dgm:t>
    </dgm:pt>
    <dgm:pt modelId="{721A5C94-9F99-4E24-99C3-8014641E7479}">
      <dgm:prSet phldrT="[Metin]" custT="1"/>
      <dgm:spPr/>
      <dgm:t>
        <a:bodyPr/>
        <a:lstStyle/>
        <a:p>
          <a:r>
            <a:rPr lang="tr-TR" sz="2400" dirty="0">
              <a:latin typeface="Arial" panose="020B0604020202020204" pitchFamily="34" charset="0"/>
              <a:cs typeface="Arial" panose="020B0604020202020204" pitchFamily="34" charset="0"/>
            </a:rPr>
            <a:t>1950-60</a:t>
          </a:r>
        </a:p>
      </dgm:t>
    </dgm:pt>
    <dgm:pt modelId="{3EA34A24-B361-4684-B7F7-D28322855D7A}" type="parTrans" cxnId="{245F03B5-0178-49F5-B6DB-FC39BB9F7778}">
      <dgm:prSet/>
      <dgm:spPr/>
      <dgm:t>
        <a:bodyPr/>
        <a:lstStyle/>
        <a:p>
          <a:endParaRPr lang="tr-TR"/>
        </a:p>
      </dgm:t>
    </dgm:pt>
    <dgm:pt modelId="{57EA2649-E911-4987-AF4E-5986B7A8847B}" type="sibTrans" cxnId="{245F03B5-0178-49F5-B6DB-FC39BB9F7778}">
      <dgm:prSet/>
      <dgm:spPr/>
      <dgm:t>
        <a:bodyPr/>
        <a:lstStyle/>
        <a:p>
          <a:endParaRPr lang="tr-TR"/>
        </a:p>
      </dgm:t>
    </dgm:pt>
    <dgm:pt modelId="{221A9460-5821-4934-BAB8-C7F85EFF2374}">
      <dgm:prSet phldrT="[Metin]" custT="1"/>
      <dgm:spPr/>
      <dgm:t>
        <a:bodyPr/>
        <a:lstStyle/>
        <a:p>
          <a:r>
            <a:rPr lang="tr-TR" sz="2400" dirty="0">
              <a:latin typeface="Arial" panose="020B0604020202020204" pitchFamily="34" charset="0"/>
              <a:cs typeface="Arial" panose="020B0604020202020204" pitchFamily="34" charset="0"/>
            </a:rPr>
            <a:t>Sigortacılık Sektörü</a:t>
          </a:r>
        </a:p>
      </dgm:t>
    </dgm:pt>
    <dgm:pt modelId="{4AF1F257-6ADF-47A5-A7B5-A5F91F34547C}" type="parTrans" cxnId="{EEF08C08-CDAF-46A7-9AE2-D0595B2950BA}">
      <dgm:prSet/>
      <dgm:spPr/>
      <dgm:t>
        <a:bodyPr/>
        <a:lstStyle/>
        <a:p>
          <a:endParaRPr lang="tr-TR"/>
        </a:p>
      </dgm:t>
    </dgm:pt>
    <dgm:pt modelId="{7811F08A-7157-44EB-A547-48358D25B797}" type="sibTrans" cxnId="{EEF08C08-CDAF-46A7-9AE2-D0595B2950BA}">
      <dgm:prSet/>
      <dgm:spPr/>
      <dgm:t>
        <a:bodyPr/>
        <a:lstStyle/>
        <a:p>
          <a:endParaRPr lang="tr-TR"/>
        </a:p>
      </dgm:t>
    </dgm:pt>
    <dgm:pt modelId="{76A3E5B2-A52C-4923-AAB4-F76EA0D87A1B}">
      <dgm:prSet phldrT="[Metin]" custT="1"/>
      <dgm:spPr/>
      <dgm:t>
        <a:bodyPr/>
        <a:lstStyle/>
        <a:p>
          <a:r>
            <a:rPr lang="tr-TR" sz="2400" dirty="0">
              <a:latin typeface="Arial" panose="020B0604020202020204" pitchFamily="34" charset="0"/>
              <a:cs typeface="Arial" panose="020B0604020202020204" pitchFamily="34" charset="0"/>
            </a:rPr>
            <a:t>1970</a:t>
          </a:r>
        </a:p>
      </dgm:t>
    </dgm:pt>
    <dgm:pt modelId="{4DD09290-A720-44DF-92CA-E1243D78B529}" type="parTrans" cxnId="{FE3C8AE7-8EA3-4817-B0FE-558F4FF328E5}">
      <dgm:prSet/>
      <dgm:spPr/>
      <dgm:t>
        <a:bodyPr/>
        <a:lstStyle/>
        <a:p>
          <a:endParaRPr lang="tr-TR"/>
        </a:p>
      </dgm:t>
    </dgm:pt>
    <dgm:pt modelId="{5F71196E-2D01-4CA9-9A65-8378A9622868}" type="sibTrans" cxnId="{FE3C8AE7-8EA3-4817-B0FE-558F4FF328E5}">
      <dgm:prSet/>
      <dgm:spPr/>
      <dgm:t>
        <a:bodyPr/>
        <a:lstStyle/>
        <a:p>
          <a:endParaRPr lang="tr-TR"/>
        </a:p>
      </dgm:t>
    </dgm:pt>
    <dgm:pt modelId="{3D471106-8A69-417F-801F-5C2A37D0BB3C}">
      <dgm:prSet phldrT="[Metin]" custT="1"/>
      <dgm:spPr/>
      <dgm:t>
        <a:bodyPr/>
        <a:lstStyle/>
        <a:p>
          <a:r>
            <a:rPr lang="tr-TR" sz="2400" dirty="0">
              <a:latin typeface="Arial" panose="020B0604020202020204" pitchFamily="34" charset="0"/>
              <a:cs typeface="Arial" panose="020B0604020202020204" pitchFamily="34" charset="0"/>
            </a:rPr>
            <a:t>Krediler ve Kayıplar</a:t>
          </a:r>
        </a:p>
      </dgm:t>
    </dgm:pt>
    <dgm:pt modelId="{46C48F0A-112C-4358-A0ED-BA6F02E8FDD3}" type="parTrans" cxnId="{0C76CFDE-561E-4D9A-B3B8-F78BCFDDAE34}">
      <dgm:prSet/>
      <dgm:spPr/>
      <dgm:t>
        <a:bodyPr/>
        <a:lstStyle/>
        <a:p>
          <a:endParaRPr lang="tr-TR"/>
        </a:p>
      </dgm:t>
    </dgm:pt>
    <dgm:pt modelId="{65A76E3A-8132-4D41-853C-4D797C6C25AC}" type="sibTrans" cxnId="{0C76CFDE-561E-4D9A-B3B8-F78BCFDDAE34}">
      <dgm:prSet/>
      <dgm:spPr/>
      <dgm:t>
        <a:bodyPr/>
        <a:lstStyle/>
        <a:p>
          <a:endParaRPr lang="tr-TR"/>
        </a:p>
      </dgm:t>
    </dgm:pt>
    <dgm:pt modelId="{8C2A5520-A35D-45F2-872D-EB28A44ED79D}">
      <dgm:prSet phldrT="[Metin]" custT="1"/>
      <dgm:spPr/>
      <dgm:t>
        <a:bodyPr/>
        <a:lstStyle/>
        <a:p>
          <a:r>
            <a:rPr lang="tr-TR" sz="2400" dirty="0">
              <a:latin typeface="Arial" panose="020B0604020202020204" pitchFamily="34" charset="0"/>
              <a:cs typeface="Arial" panose="020B0604020202020204" pitchFamily="34" charset="0"/>
            </a:rPr>
            <a:t>1980</a:t>
          </a:r>
        </a:p>
      </dgm:t>
    </dgm:pt>
    <dgm:pt modelId="{7EC13E00-05C9-4DD9-9F62-35E359912E5D}" type="parTrans" cxnId="{69C3EB86-4566-40FA-B1A2-98A3A3E42E6F}">
      <dgm:prSet/>
      <dgm:spPr/>
      <dgm:t>
        <a:bodyPr/>
        <a:lstStyle/>
        <a:p>
          <a:endParaRPr lang="tr-TR"/>
        </a:p>
      </dgm:t>
    </dgm:pt>
    <dgm:pt modelId="{74C4AE31-D03F-4F00-B49F-432765D2843B}" type="sibTrans" cxnId="{69C3EB86-4566-40FA-B1A2-98A3A3E42E6F}">
      <dgm:prSet/>
      <dgm:spPr/>
      <dgm:t>
        <a:bodyPr/>
        <a:lstStyle/>
        <a:p>
          <a:endParaRPr lang="tr-TR"/>
        </a:p>
      </dgm:t>
    </dgm:pt>
    <dgm:pt modelId="{1305C1C1-71E8-4B81-A928-AB00607DB556}">
      <dgm:prSet phldrT="[Metin]" custT="1"/>
      <dgm:spPr/>
      <dgm:t>
        <a:bodyPr/>
        <a:lstStyle/>
        <a:p>
          <a:r>
            <a:rPr lang="tr-TR" sz="2400" dirty="0">
              <a:latin typeface="Arial" panose="020B0604020202020204" pitchFamily="34" charset="0"/>
              <a:cs typeface="Arial" panose="020B0604020202020204" pitchFamily="34" charset="0"/>
            </a:rPr>
            <a:t>Kredi Riski</a:t>
          </a:r>
        </a:p>
      </dgm:t>
    </dgm:pt>
    <dgm:pt modelId="{BA39C5A4-9F2A-473C-AE96-324F17DB90B8}" type="parTrans" cxnId="{FC4EBB39-4D9F-4B50-864C-514D975AE796}">
      <dgm:prSet/>
      <dgm:spPr/>
      <dgm:t>
        <a:bodyPr/>
        <a:lstStyle/>
        <a:p>
          <a:endParaRPr lang="tr-TR"/>
        </a:p>
      </dgm:t>
    </dgm:pt>
    <dgm:pt modelId="{2547EBA5-B463-43BD-A8C2-72448E28BA18}" type="sibTrans" cxnId="{FC4EBB39-4D9F-4B50-864C-514D975AE796}">
      <dgm:prSet/>
      <dgm:spPr/>
      <dgm:t>
        <a:bodyPr/>
        <a:lstStyle/>
        <a:p>
          <a:endParaRPr lang="tr-TR"/>
        </a:p>
      </dgm:t>
    </dgm:pt>
    <dgm:pt modelId="{F613B4CD-300C-4388-BFB7-AB094165224E}">
      <dgm:prSet phldrT="[Metin]" custT="1"/>
      <dgm:spPr/>
      <dgm:t>
        <a:bodyPr/>
        <a:lstStyle/>
        <a:p>
          <a:r>
            <a:rPr lang="tr-TR" sz="2400" dirty="0">
              <a:latin typeface="Arial" panose="020B0604020202020204" pitchFamily="34" charset="0"/>
              <a:cs typeface="Arial" panose="020B0604020202020204" pitchFamily="34" charset="0"/>
            </a:rPr>
            <a:t>Kayıp Riski</a:t>
          </a:r>
        </a:p>
      </dgm:t>
    </dgm:pt>
    <dgm:pt modelId="{4228B058-CA8B-4070-8765-95F27CF2B8EA}" type="parTrans" cxnId="{A9D95F73-FEB1-47D2-BC6F-377C95477783}">
      <dgm:prSet/>
      <dgm:spPr/>
      <dgm:t>
        <a:bodyPr/>
        <a:lstStyle/>
        <a:p>
          <a:endParaRPr lang="tr-TR"/>
        </a:p>
      </dgm:t>
    </dgm:pt>
    <dgm:pt modelId="{D9595A98-4365-4856-AF46-559B93BA2A95}" type="sibTrans" cxnId="{A9D95F73-FEB1-47D2-BC6F-377C95477783}">
      <dgm:prSet/>
      <dgm:spPr/>
      <dgm:t>
        <a:bodyPr/>
        <a:lstStyle/>
        <a:p>
          <a:endParaRPr lang="tr-TR"/>
        </a:p>
      </dgm:t>
    </dgm:pt>
    <dgm:pt modelId="{2EFD48E6-FCB1-4092-A7A2-469E937B3C57}">
      <dgm:prSet phldrT="[Metin]" custT="1"/>
      <dgm:spPr/>
      <dgm:t>
        <a:bodyPr/>
        <a:lstStyle/>
        <a:p>
          <a:r>
            <a:rPr lang="tr-TR" sz="2400" dirty="0">
              <a:latin typeface="Arial" panose="020B0604020202020204" pitchFamily="34" charset="0"/>
              <a:cs typeface="Arial" panose="020B0604020202020204" pitchFamily="34" charset="0"/>
            </a:rPr>
            <a:t>Piyasa Riskleri</a:t>
          </a:r>
        </a:p>
      </dgm:t>
    </dgm:pt>
    <dgm:pt modelId="{1E02502A-094A-44ED-8EC8-F3E0BE4EF2B0}" type="parTrans" cxnId="{70DF7914-AACB-455A-BA10-FB383D670512}">
      <dgm:prSet/>
      <dgm:spPr/>
      <dgm:t>
        <a:bodyPr/>
        <a:lstStyle/>
        <a:p>
          <a:endParaRPr lang="tr-TR"/>
        </a:p>
      </dgm:t>
    </dgm:pt>
    <dgm:pt modelId="{4C230E01-2E71-496D-8391-537E67D10D2E}" type="sibTrans" cxnId="{70DF7914-AACB-455A-BA10-FB383D670512}">
      <dgm:prSet/>
      <dgm:spPr/>
      <dgm:t>
        <a:bodyPr/>
        <a:lstStyle/>
        <a:p>
          <a:endParaRPr lang="tr-TR"/>
        </a:p>
      </dgm:t>
    </dgm:pt>
    <dgm:pt modelId="{F45473BE-35AD-4211-9E67-91F93FB2592A}" type="pres">
      <dgm:prSet presAssocID="{04C483B7-000F-42B3-B376-B7370DCF80D1}" presName="linearFlow" presStyleCnt="0">
        <dgm:presLayoutVars>
          <dgm:dir/>
          <dgm:animLvl val="lvl"/>
          <dgm:resizeHandles val="exact"/>
        </dgm:presLayoutVars>
      </dgm:prSet>
      <dgm:spPr/>
      <dgm:t>
        <a:bodyPr/>
        <a:lstStyle/>
        <a:p>
          <a:endParaRPr lang="tr-TR"/>
        </a:p>
      </dgm:t>
    </dgm:pt>
    <dgm:pt modelId="{DBA95FDC-D04E-44B4-BAD0-CB8817B1ED0C}" type="pres">
      <dgm:prSet presAssocID="{721A5C94-9F99-4E24-99C3-8014641E7479}" presName="composite" presStyleCnt="0"/>
      <dgm:spPr/>
    </dgm:pt>
    <dgm:pt modelId="{C35D0B7B-3E70-4297-BC58-78B1D3266978}" type="pres">
      <dgm:prSet presAssocID="{721A5C94-9F99-4E24-99C3-8014641E7479}" presName="parentText" presStyleLbl="alignNode1" presStyleIdx="0" presStyleCnt="3">
        <dgm:presLayoutVars>
          <dgm:chMax val="1"/>
          <dgm:bulletEnabled val="1"/>
        </dgm:presLayoutVars>
      </dgm:prSet>
      <dgm:spPr/>
      <dgm:t>
        <a:bodyPr/>
        <a:lstStyle/>
        <a:p>
          <a:endParaRPr lang="tr-TR"/>
        </a:p>
      </dgm:t>
    </dgm:pt>
    <dgm:pt modelId="{D2D03888-51B8-4D8A-8EA8-990827AE5850}" type="pres">
      <dgm:prSet presAssocID="{721A5C94-9F99-4E24-99C3-8014641E7479}" presName="descendantText" presStyleLbl="alignAcc1" presStyleIdx="0" presStyleCnt="3">
        <dgm:presLayoutVars>
          <dgm:bulletEnabled val="1"/>
        </dgm:presLayoutVars>
      </dgm:prSet>
      <dgm:spPr/>
      <dgm:t>
        <a:bodyPr/>
        <a:lstStyle/>
        <a:p>
          <a:endParaRPr lang="tr-TR"/>
        </a:p>
      </dgm:t>
    </dgm:pt>
    <dgm:pt modelId="{15C863D1-835F-4358-97C8-3D6D461E57BF}" type="pres">
      <dgm:prSet presAssocID="{57EA2649-E911-4987-AF4E-5986B7A8847B}" presName="sp" presStyleCnt="0"/>
      <dgm:spPr/>
    </dgm:pt>
    <dgm:pt modelId="{7F0763D0-5272-417F-8FE0-71ED6F2012BE}" type="pres">
      <dgm:prSet presAssocID="{76A3E5B2-A52C-4923-AAB4-F76EA0D87A1B}" presName="composite" presStyleCnt="0"/>
      <dgm:spPr/>
    </dgm:pt>
    <dgm:pt modelId="{CB561647-407D-492C-8672-7ACC11DFADD8}" type="pres">
      <dgm:prSet presAssocID="{76A3E5B2-A52C-4923-AAB4-F76EA0D87A1B}" presName="parentText" presStyleLbl="alignNode1" presStyleIdx="1" presStyleCnt="3">
        <dgm:presLayoutVars>
          <dgm:chMax val="1"/>
          <dgm:bulletEnabled val="1"/>
        </dgm:presLayoutVars>
      </dgm:prSet>
      <dgm:spPr/>
      <dgm:t>
        <a:bodyPr/>
        <a:lstStyle/>
        <a:p>
          <a:endParaRPr lang="tr-TR"/>
        </a:p>
      </dgm:t>
    </dgm:pt>
    <dgm:pt modelId="{2638571D-F9E8-41F7-BD5E-FD3971F690F7}" type="pres">
      <dgm:prSet presAssocID="{76A3E5B2-A52C-4923-AAB4-F76EA0D87A1B}" presName="descendantText" presStyleLbl="alignAcc1" presStyleIdx="1" presStyleCnt="3">
        <dgm:presLayoutVars>
          <dgm:bulletEnabled val="1"/>
        </dgm:presLayoutVars>
      </dgm:prSet>
      <dgm:spPr/>
      <dgm:t>
        <a:bodyPr/>
        <a:lstStyle/>
        <a:p>
          <a:endParaRPr lang="tr-TR"/>
        </a:p>
      </dgm:t>
    </dgm:pt>
    <dgm:pt modelId="{61400CA7-7281-410C-891B-E860C40086A9}" type="pres">
      <dgm:prSet presAssocID="{5F71196E-2D01-4CA9-9A65-8378A9622868}" presName="sp" presStyleCnt="0"/>
      <dgm:spPr/>
    </dgm:pt>
    <dgm:pt modelId="{D337FAC9-3687-4C0E-BBFE-54CE4C67DC25}" type="pres">
      <dgm:prSet presAssocID="{8C2A5520-A35D-45F2-872D-EB28A44ED79D}" presName="composite" presStyleCnt="0"/>
      <dgm:spPr/>
    </dgm:pt>
    <dgm:pt modelId="{39F1F42F-DB19-4831-9F7F-A2E3C3CF13B4}" type="pres">
      <dgm:prSet presAssocID="{8C2A5520-A35D-45F2-872D-EB28A44ED79D}" presName="parentText" presStyleLbl="alignNode1" presStyleIdx="2" presStyleCnt="3">
        <dgm:presLayoutVars>
          <dgm:chMax val="1"/>
          <dgm:bulletEnabled val="1"/>
        </dgm:presLayoutVars>
      </dgm:prSet>
      <dgm:spPr/>
      <dgm:t>
        <a:bodyPr/>
        <a:lstStyle/>
        <a:p>
          <a:endParaRPr lang="tr-TR"/>
        </a:p>
      </dgm:t>
    </dgm:pt>
    <dgm:pt modelId="{0E8E3ECF-E4EF-422E-9AE4-4349DF3CDF95}" type="pres">
      <dgm:prSet presAssocID="{8C2A5520-A35D-45F2-872D-EB28A44ED79D}" presName="descendantText" presStyleLbl="alignAcc1" presStyleIdx="2" presStyleCnt="3">
        <dgm:presLayoutVars>
          <dgm:bulletEnabled val="1"/>
        </dgm:presLayoutVars>
      </dgm:prSet>
      <dgm:spPr/>
      <dgm:t>
        <a:bodyPr/>
        <a:lstStyle/>
        <a:p>
          <a:endParaRPr lang="tr-TR"/>
        </a:p>
      </dgm:t>
    </dgm:pt>
  </dgm:ptLst>
  <dgm:cxnLst>
    <dgm:cxn modelId="{4948EDD5-0554-4BC1-B061-B5E4ADBF8CAB}" type="presOf" srcId="{2EFD48E6-FCB1-4092-A7A2-469E937B3C57}" destId="{0E8E3ECF-E4EF-422E-9AE4-4349DF3CDF95}" srcOrd="0" destOrd="2" presId="urn:microsoft.com/office/officeart/2005/8/layout/chevron2"/>
    <dgm:cxn modelId="{69C3EB86-4566-40FA-B1A2-98A3A3E42E6F}" srcId="{04C483B7-000F-42B3-B376-B7370DCF80D1}" destId="{8C2A5520-A35D-45F2-872D-EB28A44ED79D}" srcOrd="2" destOrd="0" parTransId="{7EC13E00-05C9-4DD9-9F62-35E359912E5D}" sibTransId="{74C4AE31-D03F-4F00-B49F-432765D2843B}"/>
    <dgm:cxn modelId="{A9D95F73-FEB1-47D2-BC6F-377C95477783}" srcId="{8C2A5520-A35D-45F2-872D-EB28A44ED79D}" destId="{F613B4CD-300C-4388-BFB7-AB094165224E}" srcOrd="1" destOrd="0" parTransId="{4228B058-CA8B-4070-8765-95F27CF2B8EA}" sibTransId="{D9595A98-4365-4856-AF46-559B93BA2A95}"/>
    <dgm:cxn modelId="{98C180F6-FBE7-4D40-87BE-78261BD3E12B}" type="presOf" srcId="{F613B4CD-300C-4388-BFB7-AB094165224E}" destId="{0E8E3ECF-E4EF-422E-9AE4-4349DF3CDF95}" srcOrd="0" destOrd="1" presId="urn:microsoft.com/office/officeart/2005/8/layout/chevron2"/>
    <dgm:cxn modelId="{1B46EEF5-F13B-46B7-AED2-7F4B4916F28C}" type="presOf" srcId="{04C483B7-000F-42B3-B376-B7370DCF80D1}" destId="{F45473BE-35AD-4211-9E67-91F93FB2592A}" srcOrd="0" destOrd="0" presId="urn:microsoft.com/office/officeart/2005/8/layout/chevron2"/>
    <dgm:cxn modelId="{2E9D53D7-75FF-4FA9-B866-D027017C5AA2}" type="presOf" srcId="{3D471106-8A69-417F-801F-5C2A37D0BB3C}" destId="{2638571D-F9E8-41F7-BD5E-FD3971F690F7}" srcOrd="0" destOrd="0" presId="urn:microsoft.com/office/officeart/2005/8/layout/chevron2"/>
    <dgm:cxn modelId="{3C4BB882-0F98-427C-A003-6A4DF901A5CB}" type="presOf" srcId="{8C2A5520-A35D-45F2-872D-EB28A44ED79D}" destId="{39F1F42F-DB19-4831-9F7F-A2E3C3CF13B4}" srcOrd="0" destOrd="0" presId="urn:microsoft.com/office/officeart/2005/8/layout/chevron2"/>
    <dgm:cxn modelId="{0C76CFDE-561E-4D9A-B3B8-F78BCFDDAE34}" srcId="{76A3E5B2-A52C-4923-AAB4-F76EA0D87A1B}" destId="{3D471106-8A69-417F-801F-5C2A37D0BB3C}" srcOrd="0" destOrd="0" parTransId="{46C48F0A-112C-4358-A0ED-BA6F02E8FDD3}" sibTransId="{65A76E3A-8132-4D41-853C-4D797C6C25AC}"/>
    <dgm:cxn modelId="{DE158C3A-01C2-4A40-A746-AFA90A114C24}" type="presOf" srcId="{721A5C94-9F99-4E24-99C3-8014641E7479}" destId="{C35D0B7B-3E70-4297-BC58-78B1D3266978}" srcOrd="0" destOrd="0" presId="urn:microsoft.com/office/officeart/2005/8/layout/chevron2"/>
    <dgm:cxn modelId="{FC4EBB39-4D9F-4B50-864C-514D975AE796}" srcId="{8C2A5520-A35D-45F2-872D-EB28A44ED79D}" destId="{1305C1C1-71E8-4B81-A928-AB00607DB556}" srcOrd="0" destOrd="0" parTransId="{BA39C5A4-9F2A-473C-AE96-324F17DB90B8}" sibTransId="{2547EBA5-B463-43BD-A8C2-72448E28BA18}"/>
    <dgm:cxn modelId="{EEF08C08-CDAF-46A7-9AE2-D0595B2950BA}" srcId="{721A5C94-9F99-4E24-99C3-8014641E7479}" destId="{221A9460-5821-4934-BAB8-C7F85EFF2374}" srcOrd="0" destOrd="0" parTransId="{4AF1F257-6ADF-47A5-A7B5-A5F91F34547C}" sibTransId="{7811F08A-7157-44EB-A547-48358D25B797}"/>
    <dgm:cxn modelId="{70DF7914-AACB-455A-BA10-FB383D670512}" srcId="{8C2A5520-A35D-45F2-872D-EB28A44ED79D}" destId="{2EFD48E6-FCB1-4092-A7A2-469E937B3C57}" srcOrd="2" destOrd="0" parTransId="{1E02502A-094A-44ED-8EC8-F3E0BE4EF2B0}" sibTransId="{4C230E01-2E71-496D-8391-537E67D10D2E}"/>
    <dgm:cxn modelId="{19E26F6B-911A-404D-B0F3-D85247DCD0D7}" type="presOf" srcId="{221A9460-5821-4934-BAB8-C7F85EFF2374}" destId="{D2D03888-51B8-4D8A-8EA8-990827AE5850}" srcOrd="0" destOrd="0" presId="urn:microsoft.com/office/officeart/2005/8/layout/chevron2"/>
    <dgm:cxn modelId="{EE60D479-F260-4ED7-B5A9-DE479D2C90F8}" type="presOf" srcId="{76A3E5B2-A52C-4923-AAB4-F76EA0D87A1B}" destId="{CB561647-407D-492C-8672-7ACC11DFADD8}" srcOrd="0" destOrd="0" presId="urn:microsoft.com/office/officeart/2005/8/layout/chevron2"/>
    <dgm:cxn modelId="{FE3C8AE7-8EA3-4817-B0FE-558F4FF328E5}" srcId="{04C483B7-000F-42B3-B376-B7370DCF80D1}" destId="{76A3E5B2-A52C-4923-AAB4-F76EA0D87A1B}" srcOrd="1" destOrd="0" parTransId="{4DD09290-A720-44DF-92CA-E1243D78B529}" sibTransId="{5F71196E-2D01-4CA9-9A65-8378A9622868}"/>
    <dgm:cxn modelId="{74E8D6BA-B115-4162-999D-3FB1E860A4FC}" type="presOf" srcId="{1305C1C1-71E8-4B81-A928-AB00607DB556}" destId="{0E8E3ECF-E4EF-422E-9AE4-4349DF3CDF95}" srcOrd="0" destOrd="0" presId="urn:microsoft.com/office/officeart/2005/8/layout/chevron2"/>
    <dgm:cxn modelId="{245F03B5-0178-49F5-B6DB-FC39BB9F7778}" srcId="{04C483B7-000F-42B3-B376-B7370DCF80D1}" destId="{721A5C94-9F99-4E24-99C3-8014641E7479}" srcOrd="0" destOrd="0" parTransId="{3EA34A24-B361-4684-B7F7-D28322855D7A}" sibTransId="{57EA2649-E911-4987-AF4E-5986B7A8847B}"/>
    <dgm:cxn modelId="{27BDC5CB-4DBE-419C-92FC-5F2B1ED649CB}" type="presParOf" srcId="{F45473BE-35AD-4211-9E67-91F93FB2592A}" destId="{DBA95FDC-D04E-44B4-BAD0-CB8817B1ED0C}" srcOrd="0" destOrd="0" presId="urn:microsoft.com/office/officeart/2005/8/layout/chevron2"/>
    <dgm:cxn modelId="{AB600FA7-454D-479E-A3E0-679D8A04AF98}" type="presParOf" srcId="{DBA95FDC-D04E-44B4-BAD0-CB8817B1ED0C}" destId="{C35D0B7B-3E70-4297-BC58-78B1D3266978}" srcOrd="0" destOrd="0" presId="urn:microsoft.com/office/officeart/2005/8/layout/chevron2"/>
    <dgm:cxn modelId="{DEAE6BF0-6B89-4DB0-A2A5-15683F120BDE}" type="presParOf" srcId="{DBA95FDC-D04E-44B4-BAD0-CB8817B1ED0C}" destId="{D2D03888-51B8-4D8A-8EA8-990827AE5850}" srcOrd="1" destOrd="0" presId="urn:microsoft.com/office/officeart/2005/8/layout/chevron2"/>
    <dgm:cxn modelId="{10D85D05-8D55-4092-A3D4-60A120923562}" type="presParOf" srcId="{F45473BE-35AD-4211-9E67-91F93FB2592A}" destId="{15C863D1-835F-4358-97C8-3D6D461E57BF}" srcOrd="1" destOrd="0" presId="urn:microsoft.com/office/officeart/2005/8/layout/chevron2"/>
    <dgm:cxn modelId="{51C53663-9203-4CE2-B2D0-96067D52C283}" type="presParOf" srcId="{F45473BE-35AD-4211-9E67-91F93FB2592A}" destId="{7F0763D0-5272-417F-8FE0-71ED6F2012BE}" srcOrd="2" destOrd="0" presId="urn:microsoft.com/office/officeart/2005/8/layout/chevron2"/>
    <dgm:cxn modelId="{D301D8B5-6892-4C0F-A130-2AFE7F08999D}" type="presParOf" srcId="{7F0763D0-5272-417F-8FE0-71ED6F2012BE}" destId="{CB561647-407D-492C-8672-7ACC11DFADD8}" srcOrd="0" destOrd="0" presId="urn:microsoft.com/office/officeart/2005/8/layout/chevron2"/>
    <dgm:cxn modelId="{0B01E609-8425-434D-957D-0194F567C93F}" type="presParOf" srcId="{7F0763D0-5272-417F-8FE0-71ED6F2012BE}" destId="{2638571D-F9E8-41F7-BD5E-FD3971F690F7}" srcOrd="1" destOrd="0" presId="urn:microsoft.com/office/officeart/2005/8/layout/chevron2"/>
    <dgm:cxn modelId="{42EF8E9F-17E3-4272-B24D-127CDAB21501}" type="presParOf" srcId="{F45473BE-35AD-4211-9E67-91F93FB2592A}" destId="{61400CA7-7281-410C-891B-E860C40086A9}" srcOrd="3" destOrd="0" presId="urn:microsoft.com/office/officeart/2005/8/layout/chevron2"/>
    <dgm:cxn modelId="{E962624F-B004-4F18-9FEE-CF7F33782C16}" type="presParOf" srcId="{F45473BE-35AD-4211-9E67-91F93FB2592A}" destId="{D337FAC9-3687-4C0E-BBFE-54CE4C67DC25}" srcOrd="4" destOrd="0" presId="urn:microsoft.com/office/officeart/2005/8/layout/chevron2"/>
    <dgm:cxn modelId="{1E6F434E-F5B2-4973-B3D9-8FB82FCEFA22}" type="presParOf" srcId="{D337FAC9-3687-4C0E-BBFE-54CE4C67DC25}" destId="{39F1F42F-DB19-4831-9F7F-A2E3C3CF13B4}" srcOrd="0" destOrd="0" presId="urn:microsoft.com/office/officeart/2005/8/layout/chevron2"/>
    <dgm:cxn modelId="{CB1EDC86-8319-4DBF-AE68-4EACD310CFDB}" type="presParOf" srcId="{D337FAC9-3687-4C0E-BBFE-54CE4C67DC25}" destId="{0E8E3ECF-E4EF-422E-9AE4-4349DF3CDF95}" srcOrd="1" destOrd="0" presId="urn:microsoft.com/office/officeart/2005/8/layout/chevron2"/>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C483B7-000F-42B3-B376-B7370DCF80D1}"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tr-TR"/>
        </a:p>
      </dgm:t>
    </dgm:pt>
    <dgm:pt modelId="{721A5C94-9F99-4E24-99C3-8014641E7479}">
      <dgm:prSet phldrT="[Metin]" custT="1"/>
      <dgm:spPr/>
      <dgm:t>
        <a:bodyPr/>
        <a:lstStyle/>
        <a:p>
          <a:r>
            <a:rPr lang="tr-TR" sz="2400" dirty="0">
              <a:latin typeface="Arial" panose="020B0604020202020204" pitchFamily="34" charset="0"/>
              <a:cs typeface="Arial" panose="020B0604020202020204" pitchFamily="34" charset="0"/>
            </a:rPr>
            <a:t>1990</a:t>
          </a:r>
        </a:p>
      </dgm:t>
    </dgm:pt>
    <dgm:pt modelId="{3EA34A24-B361-4684-B7F7-D28322855D7A}" type="parTrans" cxnId="{245F03B5-0178-49F5-B6DB-FC39BB9F7778}">
      <dgm:prSet/>
      <dgm:spPr/>
      <dgm:t>
        <a:bodyPr/>
        <a:lstStyle/>
        <a:p>
          <a:endParaRPr lang="tr-TR"/>
        </a:p>
      </dgm:t>
    </dgm:pt>
    <dgm:pt modelId="{57EA2649-E911-4987-AF4E-5986B7A8847B}" type="sibTrans" cxnId="{245F03B5-0178-49F5-B6DB-FC39BB9F7778}">
      <dgm:prSet/>
      <dgm:spPr/>
      <dgm:t>
        <a:bodyPr/>
        <a:lstStyle/>
        <a:p>
          <a:endParaRPr lang="tr-TR"/>
        </a:p>
      </dgm:t>
    </dgm:pt>
    <dgm:pt modelId="{221A9460-5821-4934-BAB8-C7F85EFF2374}">
      <dgm:prSet phldrT="[Metin]" custT="1"/>
      <dgm:spPr/>
      <dgm:t>
        <a:bodyPr/>
        <a:lstStyle/>
        <a:p>
          <a:r>
            <a:rPr lang="tr-TR" sz="2400" dirty="0">
              <a:latin typeface="Arial" panose="020B0604020202020204" pitchFamily="34" charset="0"/>
              <a:cs typeface="Arial" panose="020B0604020202020204" pitchFamily="34" charset="0"/>
            </a:rPr>
            <a:t>Rekabetten doğan riskler</a:t>
          </a:r>
        </a:p>
      </dgm:t>
    </dgm:pt>
    <dgm:pt modelId="{4AF1F257-6ADF-47A5-A7B5-A5F91F34547C}" type="parTrans" cxnId="{EEF08C08-CDAF-46A7-9AE2-D0595B2950BA}">
      <dgm:prSet/>
      <dgm:spPr/>
      <dgm:t>
        <a:bodyPr/>
        <a:lstStyle/>
        <a:p>
          <a:endParaRPr lang="tr-TR"/>
        </a:p>
      </dgm:t>
    </dgm:pt>
    <dgm:pt modelId="{7811F08A-7157-44EB-A547-48358D25B797}" type="sibTrans" cxnId="{EEF08C08-CDAF-46A7-9AE2-D0595B2950BA}">
      <dgm:prSet/>
      <dgm:spPr/>
      <dgm:t>
        <a:bodyPr/>
        <a:lstStyle/>
        <a:p>
          <a:endParaRPr lang="tr-TR"/>
        </a:p>
      </dgm:t>
    </dgm:pt>
    <dgm:pt modelId="{76A3E5B2-A52C-4923-AAB4-F76EA0D87A1B}">
      <dgm:prSet phldrT="[Metin]" custT="1"/>
      <dgm:spPr/>
      <dgm:t>
        <a:bodyPr/>
        <a:lstStyle/>
        <a:p>
          <a:r>
            <a:rPr lang="tr-TR" sz="2400" dirty="0">
              <a:latin typeface="Arial" panose="020B0604020202020204" pitchFamily="34" charset="0"/>
              <a:cs typeface="Arial" panose="020B0604020202020204" pitchFamily="34" charset="0"/>
            </a:rPr>
            <a:t>2000</a:t>
          </a:r>
        </a:p>
      </dgm:t>
    </dgm:pt>
    <dgm:pt modelId="{4DD09290-A720-44DF-92CA-E1243D78B529}" type="parTrans" cxnId="{FE3C8AE7-8EA3-4817-B0FE-558F4FF328E5}">
      <dgm:prSet/>
      <dgm:spPr/>
      <dgm:t>
        <a:bodyPr/>
        <a:lstStyle/>
        <a:p>
          <a:endParaRPr lang="tr-TR"/>
        </a:p>
      </dgm:t>
    </dgm:pt>
    <dgm:pt modelId="{5F71196E-2D01-4CA9-9A65-8378A9622868}" type="sibTrans" cxnId="{FE3C8AE7-8EA3-4817-B0FE-558F4FF328E5}">
      <dgm:prSet/>
      <dgm:spPr/>
      <dgm:t>
        <a:bodyPr/>
        <a:lstStyle/>
        <a:p>
          <a:endParaRPr lang="tr-TR"/>
        </a:p>
      </dgm:t>
    </dgm:pt>
    <dgm:pt modelId="{3D471106-8A69-417F-801F-5C2A37D0BB3C}">
      <dgm:prSet phldrT="[Metin]" custT="1"/>
      <dgm:spPr/>
      <dgm:t>
        <a:bodyPr/>
        <a:lstStyle/>
        <a:p>
          <a:r>
            <a:rPr lang="tr-TR" sz="2400" dirty="0">
              <a:latin typeface="Arial" panose="020B0604020202020204" pitchFamily="34" charset="0"/>
              <a:cs typeface="Arial" panose="020B0604020202020204" pitchFamily="34" charset="0"/>
            </a:rPr>
            <a:t>Geleneksel risk yönetimi anlayışının terk edilmesi</a:t>
          </a:r>
        </a:p>
      </dgm:t>
    </dgm:pt>
    <dgm:pt modelId="{46C48F0A-112C-4358-A0ED-BA6F02E8FDD3}" type="parTrans" cxnId="{0C76CFDE-561E-4D9A-B3B8-F78BCFDDAE34}">
      <dgm:prSet/>
      <dgm:spPr/>
      <dgm:t>
        <a:bodyPr/>
        <a:lstStyle/>
        <a:p>
          <a:endParaRPr lang="tr-TR"/>
        </a:p>
      </dgm:t>
    </dgm:pt>
    <dgm:pt modelId="{65A76E3A-8132-4D41-853C-4D797C6C25AC}" type="sibTrans" cxnId="{0C76CFDE-561E-4D9A-B3B8-F78BCFDDAE34}">
      <dgm:prSet/>
      <dgm:spPr/>
      <dgm:t>
        <a:bodyPr/>
        <a:lstStyle/>
        <a:p>
          <a:endParaRPr lang="tr-TR"/>
        </a:p>
      </dgm:t>
    </dgm:pt>
    <dgm:pt modelId="{2C7DF662-F958-4E51-86BF-1F94D4E61AFB}">
      <dgm:prSet phldrT="[Metin]" custT="1"/>
      <dgm:spPr/>
      <dgm:t>
        <a:bodyPr/>
        <a:lstStyle/>
        <a:p>
          <a:r>
            <a:rPr lang="tr-TR" sz="2400" dirty="0">
              <a:latin typeface="Arial" panose="020B0604020202020204" pitchFamily="34" charset="0"/>
              <a:cs typeface="Arial" panose="020B0604020202020204" pitchFamily="34" charset="0"/>
            </a:rPr>
            <a:t>Kurumların büyümesine yönelik riskler</a:t>
          </a:r>
        </a:p>
      </dgm:t>
    </dgm:pt>
    <dgm:pt modelId="{4827E14B-86BB-4386-ABAE-A96D2EE52889}" type="parTrans" cxnId="{CAA55859-8165-4F35-BAA0-215F217F3C6A}">
      <dgm:prSet/>
      <dgm:spPr/>
      <dgm:t>
        <a:bodyPr/>
        <a:lstStyle/>
        <a:p>
          <a:endParaRPr lang="tr-TR"/>
        </a:p>
      </dgm:t>
    </dgm:pt>
    <dgm:pt modelId="{44875A86-DF4B-4876-82CC-DB3623EFBDCA}" type="sibTrans" cxnId="{CAA55859-8165-4F35-BAA0-215F217F3C6A}">
      <dgm:prSet/>
      <dgm:spPr/>
      <dgm:t>
        <a:bodyPr/>
        <a:lstStyle/>
        <a:p>
          <a:endParaRPr lang="tr-TR"/>
        </a:p>
      </dgm:t>
    </dgm:pt>
    <dgm:pt modelId="{F45473BE-35AD-4211-9E67-91F93FB2592A}" type="pres">
      <dgm:prSet presAssocID="{04C483B7-000F-42B3-B376-B7370DCF80D1}" presName="linearFlow" presStyleCnt="0">
        <dgm:presLayoutVars>
          <dgm:dir/>
          <dgm:animLvl val="lvl"/>
          <dgm:resizeHandles val="exact"/>
        </dgm:presLayoutVars>
      </dgm:prSet>
      <dgm:spPr/>
      <dgm:t>
        <a:bodyPr/>
        <a:lstStyle/>
        <a:p>
          <a:endParaRPr lang="tr-TR"/>
        </a:p>
      </dgm:t>
    </dgm:pt>
    <dgm:pt modelId="{DBA95FDC-D04E-44B4-BAD0-CB8817B1ED0C}" type="pres">
      <dgm:prSet presAssocID="{721A5C94-9F99-4E24-99C3-8014641E7479}" presName="composite" presStyleCnt="0"/>
      <dgm:spPr/>
    </dgm:pt>
    <dgm:pt modelId="{C35D0B7B-3E70-4297-BC58-78B1D3266978}" type="pres">
      <dgm:prSet presAssocID="{721A5C94-9F99-4E24-99C3-8014641E7479}" presName="parentText" presStyleLbl="alignNode1" presStyleIdx="0" presStyleCnt="2">
        <dgm:presLayoutVars>
          <dgm:chMax val="1"/>
          <dgm:bulletEnabled val="1"/>
        </dgm:presLayoutVars>
      </dgm:prSet>
      <dgm:spPr/>
      <dgm:t>
        <a:bodyPr/>
        <a:lstStyle/>
        <a:p>
          <a:endParaRPr lang="tr-TR"/>
        </a:p>
      </dgm:t>
    </dgm:pt>
    <dgm:pt modelId="{D2D03888-51B8-4D8A-8EA8-990827AE5850}" type="pres">
      <dgm:prSet presAssocID="{721A5C94-9F99-4E24-99C3-8014641E7479}" presName="descendantText" presStyleLbl="alignAcc1" presStyleIdx="0" presStyleCnt="2">
        <dgm:presLayoutVars>
          <dgm:bulletEnabled val="1"/>
        </dgm:presLayoutVars>
      </dgm:prSet>
      <dgm:spPr/>
      <dgm:t>
        <a:bodyPr/>
        <a:lstStyle/>
        <a:p>
          <a:endParaRPr lang="tr-TR"/>
        </a:p>
      </dgm:t>
    </dgm:pt>
    <dgm:pt modelId="{15C863D1-835F-4358-97C8-3D6D461E57BF}" type="pres">
      <dgm:prSet presAssocID="{57EA2649-E911-4987-AF4E-5986B7A8847B}" presName="sp" presStyleCnt="0"/>
      <dgm:spPr/>
    </dgm:pt>
    <dgm:pt modelId="{7F0763D0-5272-417F-8FE0-71ED6F2012BE}" type="pres">
      <dgm:prSet presAssocID="{76A3E5B2-A52C-4923-AAB4-F76EA0D87A1B}" presName="composite" presStyleCnt="0"/>
      <dgm:spPr/>
    </dgm:pt>
    <dgm:pt modelId="{CB561647-407D-492C-8672-7ACC11DFADD8}" type="pres">
      <dgm:prSet presAssocID="{76A3E5B2-A52C-4923-AAB4-F76EA0D87A1B}" presName="parentText" presStyleLbl="alignNode1" presStyleIdx="1" presStyleCnt="2">
        <dgm:presLayoutVars>
          <dgm:chMax val="1"/>
          <dgm:bulletEnabled val="1"/>
        </dgm:presLayoutVars>
      </dgm:prSet>
      <dgm:spPr/>
      <dgm:t>
        <a:bodyPr/>
        <a:lstStyle/>
        <a:p>
          <a:endParaRPr lang="tr-TR"/>
        </a:p>
      </dgm:t>
    </dgm:pt>
    <dgm:pt modelId="{2638571D-F9E8-41F7-BD5E-FD3971F690F7}" type="pres">
      <dgm:prSet presAssocID="{76A3E5B2-A52C-4923-AAB4-F76EA0D87A1B}" presName="descendantText" presStyleLbl="alignAcc1" presStyleIdx="1" presStyleCnt="2">
        <dgm:presLayoutVars>
          <dgm:bulletEnabled val="1"/>
        </dgm:presLayoutVars>
      </dgm:prSet>
      <dgm:spPr/>
      <dgm:t>
        <a:bodyPr/>
        <a:lstStyle/>
        <a:p>
          <a:endParaRPr lang="tr-TR"/>
        </a:p>
      </dgm:t>
    </dgm:pt>
  </dgm:ptLst>
  <dgm:cxnLst>
    <dgm:cxn modelId="{7DFAB87D-7D0D-47D0-B32E-12BF935D288B}" type="presOf" srcId="{76A3E5B2-A52C-4923-AAB4-F76EA0D87A1B}" destId="{CB561647-407D-492C-8672-7ACC11DFADD8}" srcOrd="0" destOrd="0" presId="urn:microsoft.com/office/officeart/2005/8/layout/chevron2"/>
    <dgm:cxn modelId="{CAA55859-8165-4F35-BAA0-215F217F3C6A}" srcId="{721A5C94-9F99-4E24-99C3-8014641E7479}" destId="{2C7DF662-F958-4E51-86BF-1F94D4E61AFB}" srcOrd="1" destOrd="0" parTransId="{4827E14B-86BB-4386-ABAE-A96D2EE52889}" sibTransId="{44875A86-DF4B-4876-82CC-DB3623EFBDCA}"/>
    <dgm:cxn modelId="{36E900C7-E0E5-48BD-8309-9FB9F3D65D87}" type="presOf" srcId="{2C7DF662-F958-4E51-86BF-1F94D4E61AFB}" destId="{D2D03888-51B8-4D8A-8EA8-990827AE5850}" srcOrd="0" destOrd="1" presId="urn:microsoft.com/office/officeart/2005/8/layout/chevron2"/>
    <dgm:cxn modelId="{A7FFD8A9-3DBE-4886-801D-19824C031292}" type="presOf" srcId="{3D471106-8A69-417F-801F-5C2A37D0BB3C}" destId="{2638571D-F9E8-41F7-BD5E-FD3971F690F7}" srcOrd="0" destOrd="0" presId="urn:microsoft.com/office/officeart/2005/8/layout/chevron2"/>
    <dgm:cxn modelId="{11727EF5-5E94-4276-A824-FAD7010AFABA}" type="presOf" srcId="{221A9460-5821-4934-BAB8-C7F85EFF2374}" destId="{D2D03888-51B8-4D8A-8EA8-990827AE5850}" srcOrd="0" destOrd="0" presId="urn:microsoft.com/office/officeart/2005/8/layout/chevron2"/>
    <dgm:cxn modelId="{FE3C8AE7-8EA3-4817-B0FE-558F4FF328E5}" srcId="{04C483B7-000F-42B3-B376-B7370DCF80D1}" destId="{76A3E5B2-A52C-4923-AAB4-F76EA0D87A1B}" srcOrd="1" destOrd="0" parTransId="{4DD09290-A720-44DF-92CA-E1243D78B529}" sibTransId="{5F71196E-2D01-4CA9-9A65-8378A9622868}"/>
    <dgm:cxn modelId="{245F03B5-0178-49F5-B6DB-FC39BB9F7778}" srcId="{04C483B7-000F-42B3-B376-B7370DCF80D1}" destId="{721A5C94-9F99-4E24-99C3-8014641E7479}" srcOrd="0" destOrd="0" parTransId="{3EA34A24-B361-4684-B7F7-D28322855D7A}" sibTransId="{57EA2649-E911-4987-AF4E-5986B7A8847B}"/>
    <dgm:cxn modelId="{B6A8641F-8BB0-410F-8D24-29A40498B232}" type="presOf" srcId="{721A5C94-9F99-4E24-99C3-8014641E7479}" destId="{C35D0B7B-3E70-4297-BC58-78B1D3266978}" srcOrd="0" destOrd="0" presId="urn:microsoft.com/office/officeart/2005/8/layout/chevron2"/>
    <dgm:cxn modelId="{A2EBEA1C-5E5C-47F4-9A96-5D48F93EF990}" type="presOf" srcId="{04C483B7-000F-42B3-B376-B7370DCF80D1}" destId="{F45473BE-35AD-4211-9E67-91F93FB2592A}" srcOrd="0" destOrd="0" presId="urn:microsoft.com/office/officeart/2005/8/layout/chevron2"/>
    <dgm:cxn modelId="{EEF08C08-CDAF-46A7-9AE2-D0595B2950BA}" srcId="{721A5C94-9F99-4E24-99C3-8014641E7479}" destId="{221A9460-5821-4934-BAB8-C7F85EFF2374}" srcOrd="0" destOrd="0" parTransId="{4AF1F257-6ADF-47A5-A7B5-A5F91F34547C}" sibTransId="{7811F08A-7157-44EB-A547-48358D25B797}"/>
    <dgm:cxn modelId="{0C76CFDE-561E-4D9A-B3B8-F78BCFDDAE34}" srcId="{76A3E5B2-A52C-4923-AAB4-F76EA0D87A1B}" destId="{3D471106-8A69-417F-801F-5C2A37D0BB3C}" srcOrd="0" destOrd="0" parTransId="{46C48F0A-112C-4358-A0ED-BA6F02E8FDD3}" sibTransId="{65A76E3A-8132-4D41-853C-4D797C6C25AC}"/>
    <dgm:cxn modelId="{C3B2A6CB-94F8-448D-A064-3F9217B792C1}" type="presParOf" srcId="{F45473BE-35AD-4211-9E67-91F93FB2592A}" destId="{DBA95FDC-D04E-44B4-BAD0-CB8817B1ED0C}" srcOrd="0" destOrd="0" presId="urn:microsoft.com/office/officeart/2005/8/layout/chevron2"/>
    <dgm:cxn modelId="{48CDFA72-74F9-4DBC-B467-44B54B461776}" type="presParOf" srcId="{DBA95FDC-D04E-44B4-BAD0-CB8817B1ED0C}" destId="{C35D0B7B-3E70-4297-BC58-78B1D3266978}" srcOrd="0" destOrd="0" presId="urn:microsoft.com/office/officeart/2005/8/layout/chevron2"/>
    <dgm:cxn modelId="{2892975F-E533-41BE-92E4-9F41F3137C8C}" type="presParOf" srcId="{DBA95FDC-D04E-44B4-BAD0-CB8817B1ED0C}" destId="{D2D03888-51B8-4D8A-8EA8-990827AE5850}" srcOrd="1" destOrd="0" presId="urn:microsoft.com/office/officeart/2005/8/layout/chevron2"/>
    <dgm:cxn modelId="{9DDD2268-82A0-4BEF-86FA-9D5E436466D5}" type="presParOf" srcId="{F45473BE-35AD-4211-9E67-91F93FB2592A}" destId="{15C863D1-835F-4358-97C8-3D6D461E57BF}" srcOrd="1" destOrd="0" presId="urn:microsoft.com/office/officeart/2005/8/layout/chevron2"/>
    <dgm:cxn modelId="{B4866B30-2F87-46D4-BE46-EBDB37809E6E}" type="presParOf" srcId="{F45473BE-35AD-4211-9E67-91F93FB2592A}" destId="{7F0763D0-5272-417F-8FE0-71ED6F2012BE}" srcOrd="2" destOrd="0" presId="urn:microsoft.com/office/officeart/2005/8/layout/chevron2"/>
    <dgm:cxn modelId="{A9B42507-D51D-443F-B64B-7AEF32B113E9}" type="presParOf" srcId="{7F0763D0-5272-417F-8FE0-71ED6F2012BE}" destId="{CB561647-407D-492C-8672-7ACC11DFADD8}" srcOrd="0" destOrd="0" presId="urn:microsoft.com/office/officeart/2005/8/layout/chevron2"/>
    <dgm:cxn modelId="{109B2EB4-36F8-45C2-884B-E4F99E2FD467}" type="presParOf" srcId="{7F0763D0-5272-417F-8FE0-71ED6F2012BE}" destId="{2638571D-F9E8-41F7-BD5E-FD3971F690F7}" srcOrd="1" destOrd="0" presId="urn:microsoft.com/office/officeart/2005/8/layout/chevron2"/>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9AFD1C-5671-4750-A256-4342AB617FEC}" type="doc">
      <dgm:prSet loTypeId="urn:microsoft.com/office/officeart/2005/8/layout/default#15" loCatId="list" qsTypeId="urn:microsoft.com/office/officeart/2005/8/quickstyle/3d1" qsCatId="3D" csTypeId="urn:microsoft.com/office/officeart/2005/8/colors/accent1_2" csCatId="accent1" phldr="1"/>
      <dgm:spPr/>
      <dgm:t>
        <a:bodyPr/>
        <a:lstStyle/>
        <a:p>
          <a:endParaRPr lang="tr-TR"/>
        </a:p>
      </dgm:t>
    </dgm:pt>
    <dgm:pt modelId="{EF0663C7-B960-480E-997E-43F316903913}">
      <dgm:prSet phldrT="[Metin]"/>
      <dgm:spPr>
        <a:solidFill>
          <a:srgbClr val="92D050"/>
        </a:solidFill>
      </dgm:spPr>
      <dgm:t>
        <a:bodyPr/>
        <a:lstStyle/>
        <a:p>
          <a:r>
            <a:rPr lang="tr-TR" b="1" dirty="0">
              <a:solidFill>
                <a:schemeClr val="tx1"/>
              </a:solidFill>
            </a:rPr>
            <a:t>OPERASYONEL HEDEFLER</a:t>
          </a:r>
        </a:p>
      </dgm:t>
    </dgm:pt>
    <dgm:pt modelId="{45B3D6B0-56BE-4CF3-93B5-1D9CE0F5B1FF}" type="parTrans" cxnId="{61E1CFC7-CE06-40D9-A856-E4B7C2F3EB49}">
      <dgm:prSet/>
      <dgm:spPr/>
      <dgm:t>
        <a:bodyPr/>
        <a:lstStyle/>
        <a:p>
          <a:endParaRPr lang="tr-TR"/>
        </a:p>
      </dgm:t>
    </dgm:pt>
    <dgm:pt modelId="{BB762FDA-B8EF-4025-BC7A-6F7DAB94A84C}" type="sibTrans" cxnId="{61E1CFC7-CE06-40D9-A856-E4B7C2F3EB49}">
      <dgm:prSet/>
      <dgm:spPr/>
      <dgm:t>
        <a:bodyPr/>
        <a:lstStyle/>
        <a:p>
          <a:endParaRPr lang="tr-TR"/>
        </a:p>
      </dgm:t>
    </dgm:pt>
    <dgm:pt modelId="{6EAC03A4-AF4A-4042-8786-C18B1C52A2AA}">
      <dgm:prSet phldrT="[Metin]"/>
      <dgm:spPr>
        <a:solidFill>
          <a:srgbClr val="92D050"/>
        </a:solidFill>
      </dgm:spPr>
      <dgm:t>
        <a:bodyPr/>
        <a:lstStyle/>
        <a:p>
          <a:r>
            <a:rPr lang="tr-TR" b="1" dirty="0">
              <a:solidFill>
                <a:schemeClr val="tx1"/>
              </a:solidFill>
            </a:rPr>
            <a:t>RAPORLAMA HEDEFLERİ</a:t>
          </a:r>
        </a:p>
      </dgm:t>
    </dgm:pt>
    <dgm:pt modelId="{8CF4C312-53A0-4FDE-83AB-739FA30426A6}" type="parTrans" cxnId="{641C6F36-6FE0-4671-B086-8B2F9539C354}">
      <dgm:prSet/>
      <dgm:spPr/>
      <dgm:t>
        <a:bodyPr/>
        <a:lstStyle/>
        <a:p>
          <a:endParaRPr lang="tr-TR"/>
        </a:p>
      </dgm:t>
    </dgm:pt>
    <dgm:pt modelId="{ACBC959D-92A5-4199-B00C-0DD63F62F1D8}" type="sibTrans" cxnId="{641C6F36-6FE0-4671-B086-8B2F9539C354}">
      <dgm:prSet/>
      <dgm:spPr/>
      <dgm:t>
        <a:bodyPr/>
        <a:lstStyle/>
        <a:p>
          <a:endParaRPr lang="tr-TR"/>
        </a:p>
      </dgm:t>
    </dgm:pt>
    <dgm:pt modelId="{1BA64DA8-BEEA-41C7-AEA4-D58C212178A3}">
      <dgm:prSet phldrT="[Metin]"/>
      <dgm:spPr>
        <a:solidFill>
          <a:srgbClr val="92D050"/>
        </a:solidFill>
      </dgm:spPr>
      <dgm:t>
        <a:bodyPr/>
        <a:lstStyle/>
        <a:p>
          <a:r>
            <a:rPr lang="tr-TR" b="1" dirty="0">
              <a:solidFill>
                <a:schemeClr val="tx1"/>
              </a:solidFill>
            </a:rPr>
            <a:t>MEVZUATA UYGUNLUK HEDEFLERİ</a:t>
          </a:r>
        </a:p>
      </dgm:t>
    </dgm:pt>
    <dgm:pt modelId="{293F0ECD-F343-4CF3-8561-993958AA3B6E}" type="parTrans" cxnId="{A53F48C8-794E-42CF-A655-7A7E5B4CDC6D}">
      <dgm:prSet/>
      <dgm:spPr/>
      <dgm:t>
        <a:bodyPr/>
        <a:lstStyle/>
        <a:p>
          <a:endParaRPr lang="tr-TR"/>
        </a:p>
      </dgm:t>
    </dgm:pt>
    <dgm:pt modelId="{94DB95A9-6253-4513-815B-413D067AF0A6}" type="sibTrans" cxnId="{A53F48C8-794E-42CF-A655-7A7E5B4CDC6D}">
      <dgm:prSet/>
      <dgm:spPr/>
      <dgm:t>
        <a:bodyPr/>
        <a:lstStyle/>
        <a:p>
          <a:endParaRPr lang="tr-TR"/>
        </a:p>
      </dgm:t>
    </dgm:pt>
    <dgm:pt modelId="{8918E6EA-BBC1-4B31-805C-90717C72EF84}" type="pres">
      <dgm:prSet presAssocID="{219AFD1C-5671-4750-A256-4342AB617FEC}" presName="diagram" presStyleCnt="0">
        <dgm:presLayoutVars>
          <dgm:dir/>
          <dgm:resizeHandles val="exact"/>
        </dgm:presLayoutVars>
      </dgm:prSet>
      <dgm:spPr/>
      <dgm:t>
        <a:bodyPr/>
        <a:lstStyle/>
        <a:p>
          <a:endParaRPr lang="tr-TR"/>
        </a:p>
      </dgm:t>
    </dgm:pt>
    <dgm:pt modelId="{1DF806A5-266F-47A8-BD60-0590CD38B04B}" type="pres">
      <dgm:prSet presAssocID="{EF0663C7-B960-480E-997E-43F316903913}" presName="node" presStyleLbl="node1" presStyleIdx="0" presStyleCnt="3">
        <dgm:presLayoutVars>
          <dgm:bulletEnabled val="1"/>
        </dgm:presLayoutVars>
      </dgm:prSet>
      <dgm:spPr/>
      <dgm:t>
        <a:bodyPr/>
        <a:lstStyle/>
        <a:p>
          <a:endParaRPr lang="tr-TR"/>
        </a:p>
      </dgm:t>
    </dgm:pt>
    <dgm:pt modelId="{00AF1D76-1794-43FF-AE83-A82D8A6002A7}" type="pres">
      <dgm:prSet presAssocID="{BB762FDA-B8EF-4025-BC7A-6F7DAB94A84C}" presName="sibTrans" presStyleCnt="0"/>
      <dgm:spPr/>
    </dgm:pt>
    <dgm:pt modelId="{0DF57470-0525-47A2-8C5B-AC9D253C259E}" type="pres">
      <dgm:prSet presAssocID="{6EAC03A4-AF4A-4042-8786-C18B1C52A2AA}" presName="node" presStyleLbl="node1" presStyleIdx="1" presStyleCnt="3">
        <dgm:presLayoutVars>
          <dgm:bulletEnabled val="1"/>
        </dgm:presLayoutVars>
      </dgm:prSet>
      <dgm:spPr/>
      <dgm:t>
        <a:bodyPr/>
        <a:lstStyle/>
        <a:p>
          <a:endParaRPr lang="tr-TR"/>
        </a:p>
      </dgm:t>
    </dgm:pt>
    <dgm:pt modelId="{326BA521-2250-4074-86D3-A5903FF3D05C}" type="pres">
      <dgm:prSet presAssocID="{ACBC959D-92A5-4199-B00C-0DD63F62F1D8}" presName="sibTrans" presStyleCnt="0"/>
      <dgm:spPr/>
    </dgm:pt>
    <dgm:pt modelId="{6AA8AB4C-9EE2-42EB-ACAA-7C08D1CCC5A9}" type="pres">
      <dgm:prSet presAssocID="{1BA64DA8-BEEA-41C7-AEA4-D58C212178A3}" presName="node" presStyleLbl="node1" presStyleIdx="2" presStyleCnt="3">
        <dgm:presLayoutVars>
          <dgm:bulletEnabled val="1"/>
        </dgm:presLayoutVars>
      </dgm:prSet>
      <dgm:spPr/>
      <dgm:t>
        <a:bodyPr/>
        <a:lstStyle/>
        <a:p>
          <a:endParaRPr lang="tr-TR"/>
        </a:p>
      </dgm:t>
    </dgm:pt>
  </dgm:ptLst>
  <dgm:cxnLst>
    <dgm:cxn modelId="{794F8442-5F2A-475B-91E9-B811DF7B30C6}" type="presOf" srcId="{6EAC03A4-AF4A-4042-8786-C18B1C52A2AA}" destId="{0DF57470-0525-47A2-8C5B-AC9D253C259E}" srcOrd="0" destOrd="0" presId="urn:microsoft.com/office/officeart/2005/8/layout/default#15"/>
    <dgm:cxn modelId="{641C6F36-6FE0-4671-B086-8B2F9539C354}" srcId="{219AFD1C-5671-4750-A256-4342AB617FEC}" destId="{6EAC03A4-AF4A-4042-8786-C18B1C52A2AA}" srcOrd="1" destOrd="0" parTransId="{8CF4C312-53A0-4FDE-83AB-739FA30426A6}" sibTransId="{ACBC959D-92A5-4199-B00C-0DD63F62F1D8}"/>
    <dgm:cxn modelId="{20FF9E1F-845B-4BF7-89BD-83393DDF93E7}" type="presOf" srcId="{1BA64DA8-BEEA-41C7-AEA4-D58C212178A3}" destId="{6AA8AB4C-9EE2-42EB-ACAA-7C08D1CCC5A9}" srcOrd="0" destOrd="0" presId="urn:microsoft.com/office/officeart/2005/8/layout/default#15"/>
    <dgm:cxn modelId="{A53F48C8-794E-42CF-A655-7A7E5B4CDC6D}" srcId="{219AFD1C-5671-4750-A256-4342AB617FEC}" destId="{1BA64DA8-BEEA-41C7-AEA4-D58C212178A3}" srcOrd="2" destOrd="0" parTransId="{293F0ECD-F343-4CF3-8561-993958AA3B6E}" sibTransId="{94DB95A9-6253-4513-815B-413D067AF0A6}"/>
    <dgm:cxn modelId="{9AF7B7E9-F655-4E46-A26D-D5A287B10F59}" type="presOf" srcId="{219AFD1C-5671-4750-A256-4342AB617FEC}" destId="{8918E6EA-BBC1-4B31-805C-90717C72EF84}" srcOrd="0" destOrd="0" presId="urn:microsoft.com/office/officeart/2005/8/layout/default#15"/>
    <dgm:cxn modelId="{61E1CFC7-CE06-40D9-A856-E4B7C2F3EB49}" srcId="{219AFD1C-5671-4750-A256-4342AB617FEC}" destId="{EF0663C7-B960-480E-997E-43F316903913}" srcOrd="0" destOrd="0" parTransId="{45B3D6B0-56BE-4CF3-93B5-1D9CE0F5B1FF}" sibTransId="{BB762FDA-B8EF-4025-BC7A-6F7DAB94A84C}"/>
    <dgm:cxn modelId="{5E7DD8D5-2519-4293-9CA0-77275B403D83}" type="presOf" srcId="{EF0663C7-B960-480E-997E-43F316903913}" destId="{1DF806A5-266F-47A8-BD60-0590CD38B04B}" srcOrd="0" destOrd="0" presId="urn:microsoft.com/office/officeart/2005/8/layout/default#15"/>
    <dgm:cxn modelId="{C82117F8-03E5-432B-B3CC-D029F71F4F6D}" type="presParOf" srcId="{8918E6EA-BBC1-4B31-805C-90717C72EF84}" destId="{1DF806A5-266F-47A8-BD60-0590CD38B04B}" srcOrd="0" destOrd="0" presId="urn:microsoft.com/office/officeart/2005/8/layout/default#15"/>
    <dgm:cxn modelId="{C890C0F2-3E97-4716-9DA9-AE2DFA53202F}" type="presParOf" srcId="{8918E6EA-BBC1-4B31-805C-90717C72EF84}" destId="{00AF1D76-1794-43FF-AE83-A82D8A6002A7}" srcOrd="1" destOrd="0" presId="urn:microsoft.com/office/officeart/2005/8/layout/default#15"/>
    <dgm:cxn modelId="{C392B017-F969-4F95-A04A-9AE75B293B7C}" type="presParOf" srcId="{8918E6EA-BBC1-4B31-805C-90717C72EF84}" destId="{0DF57470-0525-47A2-8C5B-AC9D253C259E}" srcOrd="2" destOrd="0" presId="urn:microsoft.com/office/officeart/2005/8/layout/default#15"/>
    <dgm:cxn modelId="{C0147CF7-AFEC-43E9-AE14-C9396E84FEAA}" type="presParOf" srcId="{8918E6EA-BBC1-4B31-805C-90717C72EF84}" destId="{326BA521-2250-4074-86D3-A5903FF3D05C}" srcOrd="3" destOrd="0" presId="urn:microsoft.com/office/officeart/2005/8/layout/default#15"/>
    <dgm:cxn modelId="{E8A43724-7591-4AF1-BB6A-50A92CC93AAC}" type="presParOf" srcId="{8918E6EA-BBC1-4B31-805C-90717C72EF84}" destId="{6AA8AB4C-9EE2-42EB-ACAA-7C08D1CCC5A9}" srcOrd="4" destOrd="0" presId="urn:microsoft.com/office/officeart/2005/8/layout/default#1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322F3B-0F73-4C27-B76C-B7E0DF831DC6}" type="doc">
      <dgm:prSet loTypeId="urn:microsoft.com/office/officeart/2005/8/layout/arrow5" loCatId="relationship" qsTypeId="urn:microsoft.com/office/officeart/2005/8/quickstyle/3d2" qsCatId="3D" csTypeId="urn:microsoft.com/office/officeart/2005/8/colors/accent0_1" csCatId="mainScheme" phldr="1"/>
      <dgm:spPr/>
      <dgm:t>
        <a:bodyPr/>
        <a:lstStyle/>
        <a:p>
          <a:endParaRPr lang="tr-TR"/>
        </a:p>
      </dgm:t>
    </dgm:pt>
    <dgm:pt modelId="{09516F46-15F2-4242-AB8F-21738D6A143B}">
      <dgm:prSet phldrT="[Metin]"/>
      <dgm:spPr/>
      <dgm:t>
        <a:bodyPr/>
        <a:lstStyle/>
        <a:p>
          <a:r>
            <a:rPr lang="tr-TR" dirty="0">
              <a:latin typeface="Arial" panose="020B0604020202020204" pitchFamily="34" charset="0"/>
              <a:cs typeface="Arial" panose="020B0604020202020204" pitchFamily="34" charset="0"/>
            </a:rPr>
            <a:t>Stratejik Hedefler</a:t>
          </a:r>
        </a:p>
      </dgm:t>
    </dgm:pt>
    <dgm:pt modelId="{56701072-E7B6-4658-9590-A646D72FB9EE}" type="parTrans" cxnId="{4F39CB4D-2926-4A6F-86DF-DCC473A59214}">
      <dgm:prSet/>
      <dgm:spPr/>
      <dgm:t>
        <a:bodyPr/>
        <a:lstStyle/>
        <a:p>
          <a:endParaRPr lang="tr-TR"/>
        </a:p>
      </dgm:t>
    </dgm:pt>
    <dgm:pt modelId="{C28E2441-3137-4C76-96D8-ECB3091C60EB}" type="sibTrans" cxnId="{4F39CB4D-2926-4A6F-86DF-DCC473A59214}">
      <dgm:prSet/>
      <dgm:spPr/>
      <dgm:t>
        <a:bodyPr/>
        <a:lstStyle/>
        <a:p>
          <a:endParaRPr lang="tr-TR"/>
        </a:p>
      </dgm:t>
    </dgm:pt>
    <dgm:pt modelId="{C883D1E1-085A-4B9A-9DFC-9FCA3C8C57E2}">
      <dgm:prSet phldrT="[Metin]"/>
      <dgm:spPr/>
      <dgm:t>
        <a:bodyPr/>
        <a:lstStyle/>
        <a:p>
          <a:r>
            <a:rPr lang="tr-TR" dirty="0">
              <a:latin typeface="Arial" panose="020B0604020202020204" pitchFamily="34" charset="0"/>
              <a:cs typeface="Arial" panose="020B0604020202020204" pitchFamily="34" charset="0"/>
            </a:rPr>
            <a:t>Misyon</a:t>
          </a:r>
        </a:p>
      </dgm:t>
    </dgm:pt>
    <dgm:pt modelId="{362ED6BD-A45C-41BE-AD56-FE8D70484D91}" type="parTrans" cxnId="{DDAA558B-73B6-4728-9FF0-2C45A807DC76}">
      <dgm:prSet/>
      <dgm:spPr/>
      <dgm:t>
        <a:bodyPr/>
        <a:lstStyle/>
        <a:p>
          <a:endParaRPr lang="tr-TR"/>
        </a:p>
      </dgm:t>
    </dgm:pt>
    <dgm:pt modelId="{0B7B8ECF-20D3-456A-A4AE-093536863279}" type="sibTrans" cxnId="{DDAA558B-73B6-4728-9FF0-2C45A807DC76}">
      <dgm:prSet/>
      <dgm:spPr/>
      <dgm:t>
        <a:bodyPr/>
        <a:lstStyle/>
        <a:p>
          <a:endParaRPr lang="tr-TR"/>
        </a:p>
      </dgm:t>
    </dgm:pt>
    <dgm:pt modelId="{6259C1E8-9173-46A2-AD7A-9FAB23E79B1A}">
      <dgm:prSet phldrT="[Metin]"/>
      <dgm:spPr/>
      <dgm:t>
        <a:bodyPr/>
        <a:lstStyle/>
        <a:p>
          <a:r>
            <a:rPr lang="tr-TR" dirty="0">
              <a:latin typeface="Arial" panose="020B0604020202020204" pitchFamily="34" charset="0"/>
              <a:cs typeface="Arial" panose="020B0604020202020204" pitchFamily="34" charset="0"/>
            </a:rPr>
            <a:t>Risk İştahı</a:t>
          </a:r>
        </a:p>
      </dgm:t>
    </dgm:pt>
    <dgm:pt modelId="{E444CA10-642D-4F61-8939-C67DA8447811}" type="parTrans" cxnId="{2C821BB0-EB95-4AE7-97F2-D3347EAEE9DC}">
      <dgm:prSet/>
      <dgm:spPr/>
      <dgm:t>
        <a:bodyPr/>
        <a:lstStyle/>
        <a:p>
          <a:endParaRPr lang="tr-TR"/>
        </a:p>
      </dgm:t>
    </dgm:pt>
    <dgm:pt modelId="{6816DA13-8199-4AD0-A8A6-F8BCFAEA670A}" type="sibTrans" cxnId="{2C821BB0-EB95-4AE7-97F2-D3347EAEE9DC}">
      <dgm:prSet/>
      <dgm:spPr/>
      <dgm:t>
        <a:bodyPr/>
        <a:lstStyle/>
        <a:p>
          <a:endParaRPr lang="tr-TR"/>
        </a:p>
      </dgm:t>
    </dgm:pt>
    <dgm:pt modelId="{0991003C-D139-414E-974A-0EF421EC82DA}" type="pres">
      <dgm:prSet presAssocID="{D3322F3B-0F73-4C27-B76C-B7E0DF831DC6}" presName="diagram" presStyleCnt="0">
        <dgm:presLayoutVars>
          <dgm:dir/>
          <dgm:resizeHandles val="exact"/>
        </dgm:presLayoutVars>
      </dgm:prSet>
      <dgm:spPr/>
      <dgm:t>
        <a:bodyPr/>
        <a:lstStyle/>
        <a:p>
          <a:endParaRPr lang="tr-TR"/>
        </a:p>
      </dgm:t>
    </dgm:pt>
    <dgm:pt modelId="{9C65B734-9535-472A-B6CC-3E42D3D84DC5}" type="pres">
      <dgm:prSet presAssocID="{09516F46-15F2-4242-AB8F-21738D6A143B}" presName="arrow" presStyleLbl="node1" presStyleIdx="0" presStyleCnt="3" custRadScaleRad="104232" custRadScaleInc="1303">
        <dgm:presLayoutVars>
          <dgm:bulletEnabled val="1"/>
        </dgm:presLayoutVars>
      </dgm:prSet>
      <dgm:spPr/>
      <dgm:t>
        <a:bodyPr/>
        <a:lstStyle/>
        <a:p>
          <a:endParaRPr lang="tr-TR"/>
        </a:p>
      </dgm:t>
    </dgm:pt>
    <dgm:pt modelId="{C975E156-4F9F-4FBC-987D-C52EC66C88C4}" type="pres">
      <dgm:prSet presAssocID="{C883D1E1-085A-4B9A-9DFC-9FCA3C8C57E2}" presName="arrow" presStyleLbl="node1" presStyleIdx="1" presStyleCnt="3" custRadScaleRad="108654" custRadScaleInc="500">
        <dgm:presLayoutVars>
          <dgm:bulletEnabled val="1"/>
        </dgm:presLayoutVars>
      </dgm:prSet>
      <dgm:spPr/>
      <dgm:t>
        <a:bodyPr/>
        <a:lstStyle/>
        <a:p>
          <a:endParaRPr lang="tr-TR"/>
        </a:p>
      </dgm:t>
    </dgm:pt>
    <dgm:pt modelId="{DEC3BF79-1D0B-412E-AA62-79BE71140404}" type="pres">
      <dgm:prSet presAssocID="{6259C1E8-9173-46A2-AD7A-9FAB23E79B1A}" presName="arrow" presStyleLbl="node1" presStyleIdx="2" presStyleCnt="3" custRadScaleRad="101131" custRadScaleInc="-8579">
        <dgm:presLayoutVars>
          <dgm:bulletEnabled val="1"/>
        </dgm:presLayoutVars>
      </dgm:prSet>
      <dgm:spPr/>
      <dgm:t>
        <a:bodyPr/>
        <a:lstStyle/>
        <a:p>
          <a:endParaRPr lang="tr-TR"/>
        </a:p>
      </dgm:t>
    </dgm:pt>
  </dgm:ptLst>
  <dgm:cxnLst>
    <dgm:cxn modelId="{DDAA558B-73B6-4728-9FF0-2C45A807DC76}" srcId="{D3322F3B-0F73-4C27-B76C-B7E0DF831DC6}" destId="{C883D1E1-085A-4B9A-9DFC-9FCA3C8C57E2}" srcOrd="1" destOrd="0" parTransId="{362ED6BD-A45C-41BE-AD56-FE8D70484D91}" sibTransId="{0B7B8ECF-20D3-456A-A4AE-093536863279}"/>
    <dgm:cxn modelId="{DE4313CF-EEAF-4A5A-AD13-ECEAA5A466DE}" type="presOf" srcId="{C883D1E1-085A-4B9A-9DFC-9FCA3C8C57E2}" destId="{C975E156-4F9F-4FBC-987D-C52EC66C88C4}" srcOrd="0" destOrd="0" presId="urn:microsoft.com/office/officeart/2005/8/layout/arrow5"/>
    <dgm:cxn modelId="{2C821BB0-EB95-4AE7-97F2-D3347EAEE9DC}" srcId="{D3322F3B-0F73-4C27-B76C-B7E0DF831DC6}" destId="{6259C1E8-9173-46A2-AD7A-9FAB23E79B1A}" srcOrd="2" destOrd="0" parTransId="{E444CA10-642D-4F61-8939-C67DA8447811}" sibTransId="{6816DA13-8199-4AD0-A8A6-F8BCFAEA670A}"/>
    <dgm:cxn modelId="{C371A182-B135-40AA-B796-BCA98D16FA8D}" type="presOf" srcId="{6259C1E8-9173-46A2-AD7A-9FAB23E79B1A}" destId="{DEC3BF79-1D0B-412E-AA62-79BE71140404}" srcOrd="0" destOrd="0" presId="urn:microsoft.com/office/officeart/2005/8/layout/arrow5"/>
    <dgm:cxn modelId="{FB8CEC0E-95FA-449A-97B4-2B6D4936C7F9}" type="presOf" srcId="{09516F46-15F2-4242-AB8F-21738D6A143B}" destId="{9C65B734-9535-472A-B6CC-3E42D3D84DC5}" srcOrd="0" destOrd="0" presId="urn:microsoft.com/office/officeart/2005/8/layout/arrow5"/>
    <dgm:cxn modelId="{E416DE26-C523-409E-9F21-999CAFEBB82B}" type="presOf" srcId="{D3322F3B-0F73-4C27-B76C-B7E0DF831DC6}" destId="{0991003C-D139-414E-974A-0EF421EC82DA}" srcOrd="0" destOrd="0" presId="urn:microsoft.com/office/officeart/2005/8/layout/arrow5"/>
    <dgm:cxn modelId="{4F39CB4D-2926-4A6F-86DF-DCC473A59214}" srcId="{D3322F3B-0F73-4C27-B76C-B7E0DF831DC6}" destId="{09516F46-15F2-4242-AB8F-21738D6A143B}" srcOrd="0" destOrd="0" parTransId="{56701072-E7B6-4658-9590-A646D72FB9EE}" sibTransId="{C28E2441-3137-4C76-96D8-ECB3091C60EB}"/>
    <dgm:cxn modelId="{5B6CBD96-1720-4E5A-827C-B453297348B7}" type="presParOf" srcId="{0991003C-D139-414E-974A-0EF421EC82DA}" destId="{9C65B734-9535-472A-B6CC-3E42D3D84DC5}" srcOrd="0" destOrd="0" presId="urn:microsoft.com/office/officeart/2005/8/layout/arrow5"/>
    <dgm:cxn modelId="{BAFED1C9-1EE1-4D6B-A3FB-E78D2A1B7C2D}" type="presParOf" srcId="{0991003C-D139-414E-974A-0EF421EC82DA}" destId="{C975E156-4F9F-4FBC-987D-C52EC66C88C4}" srcOrd="1" destOrd="0" presId="urn:microsoft.com/office/officeart/2005/8/layout/arrow5"/>
    <dgm:cxn modelId="{4EE62B3C-136C-4FB5-BC65-C8A8EEB5DB0B}" type="presParOf" srcId="{0991003C-D139-414E-974A-0EF421EC82DA}" destId="{DEC3BF79-1D0B-412E-AA62-79BE71140404}" srcOrd="2" destOrd="0" presId="urn:microsoft.com/office/officeart/2005/8/layout/arrow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B3278F-5E47-48E9-A375-D50EAA90568F}" type="doc">
      <dgm:prSet loTypeId="urn:microsoft.com/office/officeart/2005/8/layout/hierarchy3" loCatId="relationship" qsTypeId="urn:microsoft.com/office/officeart/2005/8/quickstyle/simple5" qsCatId="simple" csTypeId="urn:microsoft.com/office/officeart/2005/8/colors/colorful2" csCatId="colorful" phldr="1"/>
      <dgm:spPr/>
      <dgm:t>
        <a:bodyPr/>
        <a:lstStyle/>
        <a:p>
          <a:endParaRPr lang="tr-TR"/>
        </a:p>
      </dgm:t>
    </dgm:pt>
    <dgm:pt modelId="{9633983E-C284-46E5-B82C-AEF7F11CEEA6}">
      <dgm:prSet phldrT="[Metin]" custT="1"/>
      <dgm:spPr/>
      <dgm:t>
        <a:bodyPr/>
        <a:lstStyle/>
        <a:p>
          <a:r>
            <a:rPr lang="tr-TR" sz="1400" b="1" dirty="0">
              <a:latin typeface="Arial" panose="020B0604020202020204" pitchFamily="34" charset="0"/>
              <a:cs typeface="Arial" panose="020B0604020202020204" pitchFamily="34" charset="0"/>
            </a:rPr>
            <a:t>Yönlendirici Kontroller</a:t>
          </a:r>
          <a:endParaRPr lang="tr-TR" sz="1400" dirty="0">
            <a:latin typeface="Arial" panose="020B0604020202020204" pitchFamily="34" charset="0"/>
            <a:cs typeface="Arial" panose="020B0604020202020204" pitchFamily="34" charset="0"/>
          </a:endParaRPr>
        </a:p>
      </dgm:t>
    </dgm:pt>
    <dgm:pt modelId="{6EAAB675-A9C4-4B82-961B-4323195FF006}" type="parTrans" cxnId="{2D8302C4-62A2-4E56-BE82-30F71E0D0CFA}">
      <dgm:prSet/>
      <dgm:spPr/>
      <dgm:t>
        <a:bodyPr/>
        <a:lstStyle/>
        <a:p>
          <a:endParaRPr lang="tr-TR" sz="1400"/>
        </a:p>
      </dgm:t>
    </dgm:pt>
    <dgm:pt modelId="{6AB8757E-E1FA-4A99-B97B-51A64B684594}" type="sibTrans" cxnId="{2D8302C4-62A2-4E56-BE82-30F71E0D0CFA}">
      <dgm:prSet/>
      <dgm:spPr/>
      <dgm:t>
        <a:bodyPr/>
        <a:lstStyle/>
        <a:p>
          <a:endParaRPr lang="tr-TR" sz="1400"/>
        </a:p>
      </dgm:t>
    </dgm:pt>
    <dgm:pt modelId="{7C62B734-015B-489D-87EF-368863C13B02}">
      <dgm:prSet phldrT="[Metin]" custT="1"/>
      <dgm:spPr/>
      <dgm:t>
        <a:bodyPr/>
        <a:lstStyle/>
        <a:p>
          <a:r>
            <a:rPr lang="tr-TR" sz="1400" dirty="0">
              <a:latin typeface="Arial" panose="020B0604020202020204" pitchFamily="34" charset="0"/>
              <a:cs typeface="Arial" panose="020B0604020202020204" pitchFamily="34" charset="0"/>
            </a:rPr>
            <a:t>Yönergeler</a:t>
          </a:r>
        </a:p>
      </dgm:t>
    </dgm:pt>
    <dgm:pt modelId="{F4314710-7BA9-42B1-94A3-A5AAE062B147}" type="parTrans" cxnId="{08CD526D-C378-43B1-92FD-7CC125D02049}">
      <dgm:prSet/>
      <dgm:spPr/>
      <dgm:t>
        <a:bodyPr/>
        <a:lstStyle/>
        <a:p>
          <a:endParaRPr lang="tr-TR" sz="1400"/>
        </a:p>
      </dgm:t>
    </dgm:pt>
    <dgm:pt modelId="{DAED1E2B-AB07-4D03-A9AC-234485B8D206}" type="sibTrans" cxnId="{08CD526D-C378-43B1-92FD-7CC125D02049}">
      <dgm:prSet/>
      <dgm:spPr/>
      <dgm:t>
        <a:bodyPr/>
        <a:lstStyle/>
        <a:p>
          <a:endParaRPr lang="tr-TR" sz="1400"/>
        </a:p>
      </dgm:t>
    </dgm:pt>
    <dgm:pt modelId="{63E9EA77-EB08-4D05-BFA6-5D0563EEA0DC}">
      <dgm:prSet phldrT="[Metin]" custT="1"/>
      <dgm:spPr/>
      <dgm:t>
        <a:bodyPr/>
        <a:lstStyle/>
        <a:p>
          <a:r>
            <a:rPr lang="tr-TR" sz="1400" dirty="0">
              <a:latin typeface="Arial" panose="020B0604020202020204" pitchFamily="34" charset="0"/>
              <a:cs typeface="Arial" panose="020B0604020202020204" pitchFamily="34" charset="0"/>
            </a:rPr>
            <a:t>Broşürler</a:t>
          </a:r>
        </a:p>
      </dgm:t>
    </dgm:pt>
    <dgm:pt modelId="{9342EFBE-7149-4F8C-BBC0-57C49C3F8166}" type="parTrans" cxnId="{6ADE165F-D6BE-47BC-8AA3-4266FF0E3732}">
      <dgm:prSet/>
      <dgm:spPr/>
      <dgm:t>
        <a:bodyPr/>
        <a:lstStyle/>
        <a:p>
          <a:endParaRPr lang="tr-TR" sz="1400"/>
        </a:p>
      </dgm:t>
    </dgm:pt>
    <dgm:pt modelId="{1FBD166A-E490-455F-A3C4-6A694E299275}" type="sibTrans" cxnId="{6ADE165F-D6BE-47BC-8AA3-4266FF0E3732}">
      <dgm:prSet/>
      <dgm:spPr/>
      <dgm:t>
        <a:bodyPr/>
        <a:lstStyle/>
        <a:p>
          <a:endParaRPr lang="tr-TR" sz="1400"/>
        </a:p>
      </dgm:t>
    </dgm:pt>
    <dgm:pt modelId="{18D290A0-EAD2-48F6-82D5-CD1BC32B8AFF}">
      <dgm:prSet phldrT="[Metin]" custT="1"/>
      <dgm:spPr/>
      <dgm:t>
        <a:bodyPr/>
        <a:lstStyle/>
        <a:p>
          <a:r>
            <a:rPr lang="tr-TR" sz="1400" b="1" dirty="0">
              <a:latin typeface="Arial" panose="020B0604020202020204" pitchFamily="34" charset="0"/>
              <a:cs typeface="Arial" panose="020B0604020202020204" pitchFamily="34" charset="0"/>
            </a:rPr>
            <a:t>Önleyici Kontroller</a:t>
          </a:r>
          <a:endParaRPr lang="tr-TR" sz="1400" dirty="0">
            <a:latin typeface="Arial" panose="020B0604020202020204" pitchFamily="34" charset="0"/>
            <a:cs typeface="Arial" panose="020B0604020202020204" pitchFamily="34" charset="0"/>
          </a:endParaRPr>
        </a:p>
      </dgm:t>
    </dgm:pt>
    <dgm:pt modelId="{A76149BF-8C8E-4535-97C2-E06F8FF45EBA}" type="parTrans" cxnId="{1FF8D942-38CB-4A7B-9AE7-F40B68CAC4C6}">
      <dgm:prSet/>
      <dgm:spPr/>
      <dgm:t>
        <a:bodyPr/>
        <a:lstStyle/>
        <a:p>
          <a:endParaRPr lang="tr-TR" sz="1400"/>
        </a:p>
      </dgm:t>
    </dgm:pt>
    <dgm:pt modelId="{E84D42A6-8697-4393-995D-18062B1E7645}" type="sibTrans" cxnId="{1FF8D942-38CB-4A7B-9AE7-F40B68CAC4C6}">
      <dgm:prSet/>
      <dgm:spPr/>
      <dgm:t>
        <a:bodyPr/>
        <a:lstStyle/>
        <a:p>
          <a:endParaRPr lang="tr-TR" sz="1400"/>
        </a:p>
      </dgm:t>
    </dgm:pt>
    <dgm:pt modelId="{4F5C6268-F026-4C09-8430-C7F1C5ECDFE1}">
      <dgm:prSet phldrT="[Metin]" custT="1"/>
      <dgm:spPr/>
      <dgm:t>
        <a:bodyPr/>
        <a:lstStyle/>
        <a:p>
          <a:r>
            <a:rPr lang="tr-TR" sz="1400" dirty="0">
              <a:latin typeface="Arial" panose="020B0604020202020204" pitchFamily="34" charset="0"/>
              <a:cs typeface="Arial" panose="020B0604020202020204" pitchFamily="34" charset="0"/>
            </a:rPr>
            <a:t>Şifreler</a:t>
          </a:r>
        </a:p>
      </dgm:t>
    </dgm:pt>
    <dgm:pt modelId="{29FCC73C-6473-4137-B3F6-CF8363C80F9E}" type="parTrans" cxnId="{E736F4A8-7B7E-4F2C-B174-9F8DE9556D57}">
      <dgm:prSet/>
      <dgm:spPr/>
      <dgm:t>
        <a:bodyPr/>
        <a:lstStyle/>
        <a:p>
          <a:endParaRPr lang="tr-TR" sz="1400"/>
        </a:p>
      </dgm:t>
    </dgm:pt>
    <dgm:pt modelId="{18851851-6E0A-41CE-B2CC-DF82BAAF720C}" type="sibTrans" cxnId="{E736F4A8-7B7E-4F2C-B174-9F8DE9556D57}">
      <dgm:prSet/>
      <dgm:spPr/>
      <dgm:t>
        <a:bodyPr/>
        <a:lstStyle/>
        <a:p>
          <a:endParaRPr lang="tr-TR" sz="1400"/>
        </a:p>
      </dgm:t>
    </dgm:pt>
    <dgm:pt modelId="{C077615D-CDBE-4F85-AC9D-53034AE843A4}">
      <dgm:prSet phldrT="[Metin]" custT="1"/>
      <dgm:spPr/>
      <dgm:t>
        <a:bodyPr/>
        <a:lstStyle/>
        <a:p>
          <a:r>
            <a:rPr lang="tr-TR" sz="1400" b="1" dirty="0">
              <a:latin typeface="Arial" panose="020B0604020202020204" pitchFamily="34" charset="0"/>
              <a:cs typeface="Arial" panose="020B0604020202020204" pitchFamily="34" charset="0"/>
            </a:rPr>
            <a:t>Tespit Edici Kontroller</a:t>
          </a:r>
          <a:endParaRPr lang="tr-TR" sz="1400" dirty="0">
            <a:latin typeface="Arial" panose="020B0604020202020204" pitchFamily="34" charset="0"/>
            <a:cs typeface="Arial" panose="020B0604020202020204" pitchFamily="34" charset="0"/>
          </a:endParaRPr>
        </a:p>
      </dgm:t>
    </dgm:pt>
    <dgm:pt modelId="{7F115BD5-9F2E-4553-92AA-3D8F920E8046}" type="parTrans" cxnId="{D4BFCD87-2323-4625-A8A7-8E94DD405E74}">
      <dgm:prSet/>
      <dgm:spPr/>
      <dgm:t>
        <a:bodyPr/>
        <a:lstStyle/>
        <a:p>
          <a:endParaRPr lang="tr-TR" sz="1400"/>
        </a:p>
      </dgm:t>
    </dgm:pt>
    <dgm:pt modelId="{AD02804A-2FFA-4BDD-9C43-1EFB5E33D64F}" type="sibTrans" cxnId="{D4BFCD87-2323-4625-A8A7-8E94DD405E74}">
      <dgm:prSet/>
      <dgm:spPr/>
      <dgm:t>
        <a:bodyPr/>
        <a:lstStyle/>
        <a:p>
          <a:endParaRPr lang="tr-TR" sz="1400"/>
        </a:p>
      </dgm:t>
    </dgm:pt>
    <dgm:pt modelId="{6A1633FE-28C1-4C06-A9E6-EF290F0DA7D2}">
      <dgm:prSet phldrT="[Metin]" custT="1"/>
      <dgm:spPr/>
      <dgm:t>
        <a:bodyPr/>
        <a:lstStyle/>
        <a:p>
          <a:r>
            <a:rPr lang="tr-TR" sz="1400" dirty="0">
              <a:latin typeface="Arial" panose="020B0604020202020204" pitchFamily="34" charset="0"/>
              <a:cs typeface="Arial" panose="020B0604020202020204" pitchFamily="34" charset="0"/>
            </a:rPr>
            <a:t>Kimlik Kartları</a:t>
          </a:r>
        </a:p>
      </dgm:t>
    </dgm:pt>
    <dgm:pt modelId="{EE6932CA-68AD-4165-9397-1A59350A7C1C}" type="parTrans" cxnId="{AA0364A3-2683-46AA-9A73-21CD79A7C7F0}">
      <dgm:prSet/>
      <dgm:spPr/>
      <dgm:t>
        <a:bodyPr/>
        <a:lstStyle/>
        <a:p>
          <a:endParaRPr lang="tr-TR" sz="1400"/>
        </a:p>
      </dgm:t>
    </dgm:pt>
    <dgm:pt modelId="{2E97F0A8-20A4-4568-A232-19A2E5A8A355}" type="sibTrans" cxnId="{AA0364A3-2683-46AA-9A73-21CD79A7C7F0}">
      <dgm:prSet/>
      <dgm:spPr/>
      <dgm:t>
        <a:bodyPr/>
        <a:lstStyle/>
        <a:p>
          <a:endParaRPr lang="tr-TR" sz="1400"/>
        </a:p>
      </dgm:t>
    </dgm:pt>
    <dgm:pt modelId="{CE320B29-2922-462A-BD1D-9EA385DC0A66}">
      <dgm:prSet phldrT="[Metin]" custT="1"/>
      <dgm:spPr/>
      <dgm:t>
        <a:bodyPr/>
        <a:lstStyle/>
        <a:p>
          <a:r>
            <a:rPr lang="tr-TR" sz="1400" dirty="0">
              <a:latin typeface="Arial" panose="020B0604020202020204" pitchFamily="34" charset="0"/>
              <a:cs typeface="Arial" panose="020B0604020202020204" pitchFamily="34" charset="0"/>
            </a:rPr>
            <a:t>Sayımlar</a:t>
          </a:r>
        </a:p>
      </dgm:t>
    </dgm:pt>
    <dgm:pt modelId="{092A2F78-46CA-4BF8-844B-56D5FEC99F53}" type="parTrans" cxnId="{4604B40C-4B88-4AF0-919E-AF0799DBA210}">
      <dgm:prSet/>
      <dgm:spPr/>
      <dgm:t>
        <a:bodyPr/>
        <a:lstStyle/>
        <a:p>
          <a:endParaRPr lang="tr-TR" sz="1400"/>
        </a:p>
      </dgm:t>
    </dgm:pt>
    <dgm:pt modelId="{D20241A2-73FC-4BA8-993A-26DE4D5571BE}" type="sibTrans" cxnId="{4604B40C-4B88-4AF0-919E-AF0799DBA210}">
      <dgm:prSet/>
      <dgm:spPr/>
      <dgm:t>
        <a:bodyPr/>
        <a:lstStyle/>
        <a:p>
          <a:endParaRPr lang="tr-TR" sz="1400"/>
        </a:p>
      </dgm:t>
    </dgm:pt>
    <dgm:pt modelId="{444023C5-1E38-404D-A5EA-5FA31E15EB54}">
      <dgm:prSet phldrT="[Metin]" custT="1"/>
      <dgm:spPr/>
      <dgm:t>
        <a:bodyPr/>
        <a:lstStyle/>
        <a:p>
          <a:r>
            <a:rPr lang="tr-TR" sz="1400" dirty="0" err="1">
              <a:latin typeface="Arial" panose="020B0604020202020204" pitchFamily="34" charset="0"/>
              <a:cs typeface="Arial" panose="020B0604020202020204" pitchFamily="34" charset="0"/>
            </a:rPr>
            <a:t>Log</a:t>
          </a:r>
          <a:r>
            <a:rPr lang="tr-TR" sz="1400" dirty="0">
              <a:latin typeface="Arial" panose="020B0604020202020204" pitchFamily="34" charset="0"/>
              <a:cs typeface="Arial" panose="020B0604020202020204" pitchFamily="34" charset="0"/>
            </a:rPr>
            <a:t> Kayıtları</a:t>
          </a:r>
        </a:p>
      </dgm:t>
    </dgm:pt>
    <dgm:pt modelId="{A4B093E9-6A1A-4E24-AF13-ACCAB3831E94}" type="parTrans" cxnId="{487AC770-7125-4C6E-80E9-D7BF80733F0A}">
      <dgm:prSet/>
      <dgm:spPr/>
      <dgm:t>
        <a:bodyPr/>
        <a:lstStyle/>
        <a:p>
          <a:endParaRPr lang="tr-TR" sz="1400"/>
        </a:p>
      </dgm:t>
    </dgm:pt>
    <dgm:pt modelId="{FDEC7AF7-1D43-4B70-9CC2-B57E9D5B1DB0}" type="sibTrans" cxnId="{487AC770-7125-4C6E-80E9-D7BF80733F0A}">
      <dgm:prSet/>
      <dgm:spPr/>
      <dgm:t>
        <a:bodyPr/>
        <a:lstStyle/>
        <a:p>
          <a:endParaRPr lang="tr-TR" sz="1400"/>
        </a:p>
      </dgm:t>
    </dgm:pt>
    <dgm:pt modelId="{7A0B88FE-7C1C-4B66-BD14-7A43CDC6B725}">
      <dgm:prSet phldrT="[Metin]" custT="1"/>
      <dgm:spPr/>
      <dgm:t>
        <a:bodyPr/>
        <a:lstStyle/>
        <a:p>
          <a:r>
            <a:rPr lang="tr-TR" sz="1400" dirty="0">
              <a:latin typeface="Arial" panose="020B0604020202020204" pitchFamily="34" charset="0"/>
              <a:cs typeface="Arial" panose="020B0604020202020204" pitchFamily="34" charset="0"/>
            </a:rPr>
            <a:t>Düzeltici kontroller</a:t>
          </a:r>
        </a:p>
      </dgm:t>
    </dgm:pt>
    <dgm:pt modelId="{6E9DB8E4-5D72-428E-9041-443640161ECF}" type="parTrans" cxnId="{2D1F4FC2-A732-4A72-8F60-262B7144C765}">
      <dgm:prSet/>
      <dgm:spPr/>
      <dgm:t>
        <a:bodyPr/>
        <a:lstStyle/>
        <a:p>
          <a:endParaRPr lang="tr-TR" sz="1400"/>
        </a:p>
      </dgm:t>
    </dgm:pt>
    <dgm:pt modelId="{BA8979F9-03F9-4F8C-8B4B-192729989BC0}" type="sibTrans" cxnId="{2D1F4FC2-A732-4A72-8F60-262B7144C765}">
      <dgm:prSet/>
      <dgm:spPr/>
      <dgm:t>
        <a:bodyPr/>
        <a:lstStyle/>
        <a:p>
          <a:endParaRPr lang="tr-TR" sz="1400"/>
        </a:p>
      </dgm:t>
    </dgm:pt>
    <dgm:pt modelId="{8AF67132-EB89-4605-921A-45DFEB252074}">
      <dgm:prSet phldrT="[Metin]" custT="1"/>
      <dgm:spPr/>
      <dgm:t>
        <a:bodyPr/>
        <a:lstStyle/>
        <a:p>
          <a:r>
            <a:rPr lang="tr-TR" sz="1400" dirty="0">
              <a:latin typeface="Arial" panose="020B0604020202020204" pitchFamily="34" charset="0"/>
              <a:cs typeface="Arial" panose="020B0604020202020204" pitchFamily="34" charset="0"/>
            </a:rPr>
            <a:t>Garanti </a:t>
          </a:r>
          <a:r>
            <a:rPr lang="tr-TR" sz="1200" dirty="0">
              <a:latin typeface="Arial" panose="020B0604020202020204" pitchFamily="34" charset="0"/>
              <a:cs typeface="Arial" panose="020B0604020202020204" pitchFamily="34" charset="0"/>
            </a:rPr>
            <a:t>kapsamında </a:t>
          </a:r>
          <a:r>
            <a:rPr lang="tr-TR" sz="1400" dirty="0">
              <a:latin typeface="Arial" panose="020B0604020202020204" pitchFamily="34" charset="0"/>
              <a:cs typeface="Arial" panose="020B0604020202020204" pitchFamily="34" charset="0"/>
            </a:rPr>
            <a:t>yapılanlar</a:t>
          </a:r>
        </a:p>
      </dgm:t>
    </dgm:pt>
    <dgm:pt modelId="{AB336D90-09C5-4ED7-8F09-B3A54BDFA509}" type="parTrans" cxnId="{5279F12D-12C9-4ABC-B0E9-09964C834524}">
      <dgm:prSet/>
      <dgm:spPr/>
      <dgm:t>
        <a:bodyPr/>
        <a:lstStyle/>
        <a:p>
          <a:endParaRPr lang="tr-TR" sz="1400"/>
        </a:p>
      </dgm:t>
    </dgm:pt>
    <dgm:pt modelId="{B94E7F54-91E2-4FB9-81C5-9E3B2DEB4CB8}" type="sibTrans" cxnId="{5279F12D-12C9-4ABC-B0E9-09964C834524}">
      <dgm:prSet/>
      <dgm:spPr/>
      <dgm:t>
        <a:bodyPr/>
        <a:lstStyle/>
        <a:p>
          <a:endParaRPr lang="tr-TR" sz="1400"/>
        </a:p>
      </dgm:t>
    </dgm:pt>
    <dgm:pt modelId="{835FF341-FF61-4046-9358-BB426E5DAEDB}">
      <dgm:prSet phldrT="[Metin]" custT="1"/>
      <dgm:spPr/>
      <dgm:t>
        <a:bodyPr/>
        <a:lstStyle/>
        <a:p>
          <a:r>
            <a:rPr lang="tr-TR" sz="1400" dirty="0">
              <a:latin typeface="Arial" panose="020B0604020202020204" pitchFamily="34" charset="0"/>
              <a:cs typeface="Arial" panose="020B0604020202020204" pitchFamily="34" charset="0"/>
            </a:rPr>
            <a:t>Yedek lastik ile değiştirme</a:t>
          </a:r>
        </a:p>
      </dgm:t>
    </dgm:pt>
    <dgm:pt modelId="{14F37789-A2F5-47D8-9628-DB302E077871}" type="parTrans" cxnId="{29A6B463-D907-4ECE-9E1B-20EF4E71EA17}">
      <dgm:prSet/>
      <dgm:spPr/>
      <dgm:t>
        <a:bodyPr/>
        <a:lstStyle/>
        <a:p>
          <a:endParaRPr lang="tr-TR" sz="1400"/>
        </a:p>
      </dgm:t>
    </dgm:pt>
    <dgm:pt modelId="{B292CC8C-8FB6-441B-ABDF-B416DC7C9A2A}" type="sibTrans" cxnId="{29A6B463-D907-4ECE-9E1B-20EF4E71EA17}">
      <dgm:prSet/>
      <dgm:spPr/>
      <dgm:t>
        <a:bodyPr/>
        <a:lstStyle/>
        <a:p>
          <a:endParaRPr lang="tr-TR" sz="1400"/>
        </a:p>
      </dgm:t>
    </dgm:pt>
    <dgm:pt modelId="{14D81FB4-6AC1-487E-A9E5-0727F5BAD4BD}" type="pres">
      <dgm:prSet presAssocID="{70B3278F-5E47-48E9-A375-D50EAA90568F}" presName="diagram" presStyleCnt="0">
        <dgm:presLayoutVars>
          <dgm:chPref val="1"/>
          <dgm:dir/>
          <dgm:animOne val="branch"/>
          <dgm:animLvl val="lvl"/>
          <dgm:resizeHandles/>
        </dgm:presLayoutVars>
      </dgm:prSet>
      <dgm:spPr/>
      <dgm:t>
        <a:bodyPr/>
        <a:lstStyle/>
        <a:p>
          <a:endParaRPr lang="tr-TR"/>
        </a:p>
      </dgm:t>
    </dgm:pt>
    <dgm:pt modelId="{5BBCF1CF-D443-4D2C-8B7E-EA315BB891AA}" type="pres">
      <dgm:prSet presAssocID="{9633983E-C284-46E5-B82C-AEF7F11CEEA6}" presName="root" presStyleCnt="0"/>
      <dgm:spPr/>
    </dgm:pt>
    <dgm:pt modelId="{E5958442-245D-4053-91AC-D5E22638E2DE}" type="pres">
      <dgm:prSet presAssocID="{9633983E-C284-46E5-B82C-AEF7F11CEEA6}" presName="rootComposite" presStyleCnt="0"/>
      <dgm:spPr/>
    </dgm:pt>
    <dgm:pt modelId="{5AE3CEA8-AA71-4A29-A3FF-78B90BBC812A}" type="pres">
      <dgm:prSet presAssocID="{9633983E-C284-46E5-B82C-AEF7F11CEEA6}" presName="rootText" presStyleLbl="node1" presStyleIdx="0" presStyleCnt="4"/>
      <dgm:spPr/>
      <dgm:t>
        <a:bodyPr/>
        <a:lstStyle/>
        <a:p>
          <a:endParaRPr lang="tr-TR"/>
        </a:p>
      </dgm:t>
    </dgm:pt>
    <dgm:pt modelId="{A61301B9-4146-47D5-8DAA-70F79E0E560D}" type="pres">
      <dgm:prSet presAssocID="{9633983E-C284-46E5-B82C-AEF7F11CEEA6}" presName="rootConnector" presStyleLbl="node1" presStyleIdx="0" presStyleCnt="4"/>
      <dgm:spPr/>
      <dgm:t>
        <a:bodyPr/>
        <a:lstStyle/>
        <a:p>
          <a:endParaRPr lang="tr-TR"/>
        </a:p>
      </dgm:t>
    </dgm:pt>
    <dgm:pt modelId="{738A51B8-2739-4F8F-8DEA-EDB3C4AE9469}" type="pres">
      <dgm:prSet presAssocID="{9633983E-C284-46E5-B82C-AEF7F11CEEA6}" presName="childShape" presStyleCnt="0"/>
      <dgm:spPr/>
    </dgm:pt>
    <dgm:pt modelId="{FF1B6DDF-2038-48C1-93CD-1BCB6A136713}" type="pres">
      <dgm:prSet presAssocID="{F4314710-7BA9-42B1-94A3-A5AAE062B147}" presName="Name13" presStyleLbl="parChTrans1D2" presStyleIdx="0" presStyleCnt="8"/>
      <dgm:spPr/>
      <dgm:t>
        <a:bodyPr/>
        <a:lstStyle/>
        <a:p>
          <a:endParaRPr lang="tr-TR"/>
        </a:p>
      </dgm:t>
    </dgm:pt>
    <dgm:pt modelId="{266308F0-0ACF-4281-8985-D35119C327ED}" type="pres">
      <dgm:prSet presAssocID="{7C62B734-015B-489D-87EF-368863C13B02}" presName="childText" presStyleLbl="bgAcc1" presStyleIdx="0" presStyleCnt="8">
        <dgm:presLayoutVars>
          <dgm:bulletEnabled val="1"/>
        </dgm:presLayoutVars>
      </dgm:prSet>
      <dgm:spPr/>
      <dgm:t>
        <a:bodyPr/>
        <a:lstStyle/>
        <a:p>
          <a:endParaRPr lang="tr-TR"/>
        </a:p>
      </dgm:t>
    </dgm:pt>
    <dgm:pt modelId="{168D7551-0EF5-497F-9A1C-8761FB50E4E7}" type="pres">
      <dgm:prSet presAssocID="{9342EFBE-7149-4F8C-BBC0-57C49C3F8166}" presName="Name13" presStyleLbl="parChTrans1D2" presStyleIdx="1" presStyleCnt="8"/>
      <dgm:spPr/>
      <dgm:t>
        <a:bodyPr/>
        <a:lstStyle/>
        <a:p>
          <a:endParaRPr lang="tr-TR"/>
        </a:p>
      </dgm:t>
    </dgm:pt>
    <dgm:pt modelId="{8019B342-8BAC-4FCA-87FE-B0094BB13A06}" type="pres">
      <dgm:prSet presAssocID="{63E9EA77-EB08-4D05-BFA6-5D0563EEA0DC}" presName="childText" presStyleLbl="bgAcc1" presStyleIdx="1" presStyleCnt="8">
        <dgm:presLayoutVars>
          <dgm:bulletEnabled val="1"/>
        </dgm:presLayoutVars>
      </dgm:prSet>
      <dgm:spPr/>
      <dgm:t>
        <a:bodyPr/>
        <a:lstStyle/>
        <a:p>
          <a:endParaRPr lang="tr-TR"/>
        </a:p>
      </dgm:t>
    </dgm:pt>
    <dgm:pt modelId="{124D2190-CAA3-4A8B-BE79-E98A1F346523}" type="pres">
      <dgm:prSet presAssocID="{18D290A0-EAD2-48F6-82D5-CD1BC32B8AFF}" presName="root" presStyleCnt="0"/>
      <dgm:spPr/>
    </dgm:pt>
    <dgm:pt modelId="{69AECDB1-6E33-4E7F-A94D-8746AE82B0AF}" type="pres">
      <dgm:prSet presAssocID="{18D290A0-EAD2-48F6-82D5-CD1BC32B8AFF}" presName="rootComposite" presStyleCnt="0"/>
      <dgm:spPr/>
    </dgm:pt>
    <dgm:pt modelId="{4FEA43BD-7D86-4B66-9053-4CF7F7EEA04F}" type="pres">
      <dgm:prSet presAssocID="{18D290A0-EAD2-48F6-82D5-CD1BC32B8AFF}" presName="rootText" presStyleLbl="node1" presStyleIdx="1" presStyleCnt="4"/>
      <dgm:spPr/>
      <dgm:t>
        <a:bodyPr/>
        <a:lstStyle/>
        <a:p>
          <a:endParaRPr lang="tr-TR"/>
        </a:p>
      </dgm:t>
    </dgm:pt>
    <dgm:pt modelId="{2DE15F2C-9691-42F3-8DA6-C55F7123ACB3}" type="pres">
      <dgm:prSet presAssocID="{18D290A0-EAD2-48F6-82D5-CD1BC32B8AFF}" presName="rootConnector" presStyleLbl="node1" presStyleIdx="1" presStyleCnt="4"/>
      <dgm:spPr/>
      <dgm:t>
        <a:bodyPr/>
        <a:lstStyle/>
        <a:p>
          <a:endParaRPr lang="tr-TR"/>
        </a:p>
      </dgm:t>
    </dgm:pt>
    <dgm:pt modelId="{9F76F1FA-13CC-47B8-A727-DF2169F37500}" type="pres">
      <dgm:prSet presAssocID="{18D290A0-EAD2-48F6-82D5-CD1BC32B8AFF}" presName="childShape" presStyleCnt="0"/>
      <dgm:spPr/>
    </dgm:pt>
    <dgm:pt modelId="{6F695AB9-2A03-4589-B051-349F34ACD420}" type="pres">
      <dgm:prSet presAssocID="{29FCC73C-6473-4137-B3F6-CF8363C80F9E}" presName="Name13" presStyleLbl="parChTrans1D2" presStyleIdx="2" presStyleCnt="8"/>
      <dgm:spPr/>
      <dgm:t>
        <a:bodyPr/>
        <a:lstStyle/>
        <a:p>
          <a:endParaRPr lang="tr-TR"/>
        </a:p>
      </dgm:t>
    </dgm:pt>
    <dgm:pt modelId="{0F556753-0B9B-4D89-A201-19070D82D841}" type="pres">
      <dgm:prSet presAssocID="{4F5C6268-F026-4C09-8430-C7F1C5ECDFE1}" presName="childText" presStyleLbl="bgAcc1" presStyleIdx="2" presStyleCnt="8">
        <dgm:presLayoutVars>
          <dgm:bulletEnabled val="1"/>
        </dgm:presLayoutVars>
      </dgm:prSet>
      <dgm:spPr/>
      <dgm:t>
        <a:bodyPr/>
        <a:lstStyle/>
        <a:p>
          <a:endParaRPr lang="tr-TR"/>
        </a:p>
      </dgm:t>
    </dgm:pt>
    <dgm:pt modelId="{F9634223-E336-45B7-8B2A-129FB486EF9D}" type="pres">
      <dgm:prSet presAssocID="{EE6932CA-68AD-4165-9397-1A59350A7C1C}" presName="Name13" presStyleLbl="parChTrans1D2" presStyleIdx="3" presStyleCnt="8"/>
      <dgm:spPr/>
      <dgm:t>
        <a:bodyPr/>
        <a:lstStyle/>
        <a:p>
          <a:endParaRPr lang="tr-TR"/>
        </a:p>
      </dgm:t>
    </dgm:pt>
    <dgm:pt modelId="{F7BC3439-237F-492F-9DC0-F4EFE6699CBB}" type="pres">
      <dgm:prSet presAssocID="{6A1633FE-28C1-4C06-A9E6-EF290F0DA7D2}" presName="childText" presStyleLbl="bgAcc1" presStyleIdx="3" presStyleCnt="8">
        <dgm:presLayoutVars>
          <dgm:bulletEnabled val="1"/>
        </dgm:presLayoutVars>
      </dgm:prSet>
      <dgm:spPr/>
      <dgm:t>
        <a:bodyPr/>
        <a:lstStyle/>
        <a:p>
          <a:endParaRPr lang="tr-TR"/>
        </a:p>
      </dgm:t>
    </dgm:pt>
    <dgm:pt modelId="{4E89641A-8F1D-41C9-B374-E31501F47181}" type="pres">
      <dgm:prSet presAssocID="{C077615D-CDBE-4F85-AC9D-53034AE843A4}" presName="root" presStyleCnt="0"/>
      <dgm:spPr/>
    </dgm:pt>
    <dgm:pt modelId="{DFE556FC-444A-4829-A3BB-0D6530690F8C}" type="pres">
      <dgm:prSet presAssocID="{C077615D-CDBE-4F85-AC9D-53034AE843A4}" presName="rootComposite" presStyleCnt="0"/>
      <dgm:spPr/>
    </dgm:pt>
    <dgm:pt modelId="{922E4E07-7BFA-47EB-A011-A2BB384B45E7}" type="pres">
      <dgm:prSet presAssocID="{C077615D-CDBE-4F85-AC9D-53034AE843A4}" presName="rootText" presStyleLbl="node1" presStyleIdx="2" presStyleCnt="4"/>
      <dgm:spPr/>
      <dgm:t>
        <a:bodyPr/>
        <a:lstStyle/>
        <a:p>
          <a:endParaRPr lang="tr-TR"/>
        </a:p>
      </dgm:t>
    </dgm:pt>
    <dgm:pt modelId="{F7519E6E-BB71-474D-9C42-B58228D027C0}" type="pres">
      <dgm:prSet presAssocID="{C077615D-CDBE-4F85-AC9D-53034AE843A4}" presName="rootConnector" presStyleLbl="node1" presStyleIdx="2" presStyleCnt="4"/>
      <dgm:spPr/>
      <dgm:t>
        <a:bodyPr/>
        <a:lstStyle/>
        <a:p>
          <a:endParaRPr lang="tr-TR"/>
        </a:p>
      </dgm:t>
    </dgm:pt>
    <dgm:pt modelId="{106E03BF-D769-4AF8-9E23-761AD7974BA4}" type="pres">
      <dgm:prSet presAssocID="{C077615D-CDBE-4F85-AC9D-53034AE843A4}" presName="childShape" presStyleCnt="0"/>
      <dgm:spPr/>
    </dgm:pt>
    <dgm:pt modelId="{E1853D9F-722B-468D-ADDB-CDE2D02995BC}" type="pres">
      <dgm:prSet presAssocID="{092A2F78-46CA-4BF8-844B-56D5FEC99F53}" presName="Name13" presStyleLbl="parChTrans1D2" presStyleIdx="4" presStyleCnt="8"/>
      <dgm:spPr/>
      <dgm:t>
        <a:bodyPr/>
        <a:lstStyle/>
        <a:p>
          <a:endParaRPr lang="tr-TR"/>
        </a:p>
      </dgm:t>
    </dgm:pt>
    <dgm:pt modelId="{8C89CD68-E7FA-40C4-B12C-FAD8B958FB36}" type="pres">
      <dgm:prSet presAssocID="{CE320B29-2922-462A-BD1D-9EA385DC0A66}" presName="childText" presStyleLbl="bgAcc1" presStyleIdx="4" presStyleCnt="8">
        <dgm:presLayoutVars>
          <dgm:bulletEnabled val="1"/>
        </dgm:presLayoutVars>
      </dgm:prSet>
      <dgm:spPr/>
      <dgm:t>
        <a:bodyPr/>
        <a:lstStyle/>
        <a:p>
          <a:endParaRPr lang="tr-TR"/>
        </a:p>
      </dgm:t>
    </dgm:pt>
    <dgm:pt modelId="{A613540A-34B3-4F0A-B877-EAA50AEB9A6C}" type="pres">
      <dgm:prSet presAssocID="{A4B093E9-6A1A-4E24-AF13-ACCAB3831E94}" presName="Name13" presStyleLbl="parChTrans1D2" presStyleIdx="5" presStyleCnt="8"/>
      <dgm:spPr/>
      <dgm:t>
        <a:bodyPr/>
        <a:lstStyle/>
        <a:p>
          <a:endParaRPr lang="tr-TR"/>
        </a:p>
      </dgm:t>
    </dgm:pt>
    <dgm:pt modelId="{1FEC980E-16A9-4CE1-ABA7-7321A00622C6}" type="pres">
      <dgm:prSet presAssocID="{444023C5-1E38-404D-A5EA-5FA31E15EB54}" presName="childText" presStyleLbl="bgAcc1" presStyleIdx="5" presStyleCnt="8">
        <dgm:presLayoutVars>
          <dgm:bulletEnabled val="1"/>
        </dgm:presLayoutVars>
      </dgm:prSet>
      <dgm:spPr/>
      <dgm:t>
        <a:bodyPr/>
        <a:lstStyle/>
        <a:p>
          <a:endParaRPr lang="tr-TR"/>
        </a:p>
      </dgm:t>
    </dgm:pt>
    <dgm:pt modelId="{E67B1852-47C7-4718-B03D-CF9A22DA75F5}" type="pres">
      <dgm:prSet presAssocID="{7A0B88FE-7C1C-4B66-BD14-7A43CDC6B725}" presName="root" presStyleCnt="0"/>
      <dgm:spPr/>
    </dgm:pt>
    <dgm:pt modelId="{F13AE3C1-85A8-4933-BEE1-17D16CDC514F}" type="pres">
      <dgm:prSet presAssocID="{7A0B88FE-7C1C-4B66-BD14-7A43CDC6B725}" presName="rootComposite" presStyleCnt="0"/>
      <dgm:spPr/>
    </dgm:pt>
    <dgm:pt modelId="{87EDEE26-285C-484E-9222-10B735497183}" type="pres">
      <dgm:prSet presAssocID="{7A0B88FE-7C1C-4B66-BD14-7A43CDC6B725}" presName="rootText" presStyleLbl="node1" presStyleIdx="3" presStyleCnt="4"/>
      <dgm:spPr/>
      <dgm:t>
        <a:bodyPr/>
        <a:lstStyle/>
        <a:p>
          <a:endParaRPr lang="tr-TR"/>
        </a:p>
      </dgm:t>
    </dgm:pt>
    <dgm:pt modelId="{D3498804-69C5-49EA-8136-45CC7D2699F4}" type="pres">
      <dgm:prSet presAssocID="{7A0B88FE-7C1C-4B66-BD14-7A43CDC6B725}" presName="rootConnector" presStyleLbl="node1" presStyleIdx="3" presStyleCnt="4"/>
      <dgm:spPr/>
      <dgm:t>
        <a:bodyPr/>
        <a:lstStyle/>
        <a:p>
          <a:endParaRPr lang="tr-TR"/>
        </a:p>
      </dgm:t>
    </dgm:pt>
    <dgm:pt modelId="{F9CE0CC2-DC16-4E00-83E0-AFBE5873C3D6}" type="pres">
      <dgm:prSet presAssocID="{7A0B88FE-7C1C-4B66-BD14-7A43CDC6B725}" presName="childShape" presStyleCnt="0"/>
      <dgm:spPr/>
    </dgm:pt>
    <dgm:pt modelId="{7B36E50E-ADE5-412B-8BB8-B242907F1AE9}" type="pres">
      <dgm:prSet presAssocID="{AB336D90-09C5-4ED7-8F09-B3A54BDFA509}" presName="Name13" presStyleLbl="parChTrans1D2" presStyleIdx="6" presStyleCnt="8"/>
      <dgm:spPr/>
      <dgm:t>
        <a:bodyPr/>
        <a:lstStyle/>
        <a:p>
          <a:endParaRPr lang="tr-TR"/>
        </a:p>
      </dgm:t>
    </dgm:pt>
    <dgm:pt modelId="{EBDFC2AD-68CE-49C3-8D1B-35A27DF83C48}" type="pres">
      <dgm:prSet presAssocID="{8AF67132-EB89-4605-921A-45DFEB252074}" presName="childText" presStyleLbl="bgAcc1" presStyleIdx="6" presStyleCnt="8">
        <dgm:presLayoutVars>
          <dgm:bulletEnabled val="1"/>
        </dgm:presLayoutVars>
      </dgm:prSet>
      <dgm:spPr/>
      <dgm:t>
        <a:bodyPr/>
        <a:lstStyle/>
        <a:p>
          <a:endParaRPr lang="tr-TR"/>
        </a:p>
      </dgm:t>
    </dgm:pt>
    <dgm:pt modelId="{81C0E41F-5455-43A3-853D-7758AD842A94}" type="pres">
      <dgm:prSet presAssocID="{14F37789-A2F5-47D8-9628-DB302E077871}" presName="Name13" presStyleLbl="parChTrans1D2" presStyleIdx="7" presStyleCnt="8"/>
      <dgm:spPr/>
      <dgm:t>
        <a:bodyPr/>
        <a:lstStyle/>
        <a:p>
          <a:endParaRPr lang="tr-TR"/>
        </a:p>
      </dgm:t>
    </dgm:pt>
    <dgm:pt modelId="{0DE14616-FE1E-482A-A0DF-AA6E665C3442}" type="pres">
      <dgm:prSet presAssocID="{835FF341-FF61-4046-9358-BB426E5DAEDB}" presName="childText" presStyleLbl="bgAcc1" presStyleIdx="7" presStyleCnt="8" custLinFactNeighborY="2154">
        <dgm:presLayoutVars>
          <dgm:bulletEnabled val="1"/>
        </dgm:presLayoutVars>
      </dgm:prSet>
      <dgm:spPr/>
      <dgm:t>
        <a:bodyPr/>
        <a:lstStyle/>
        <a:p>
          <a:endParaRPr lang="tr-TR"/>
        </a:p>
      </dgm:t>
    </dgm:pt>
  </dgm:ptLst>
  <dgm:cxnLst>
    <dgm:cxn modelId="{19F4B5E6-5D07-4326-92BE-8496ABD45BD8}" type="presOf" srcId="{4F5C6268-F026-4C09-8430-C7F1C5ECDFE1}" destId="{0F556753-0B9B-4D89-A201-19070D82D841}" srcOrd="0" destOrd="0" presId="urn:microsoft.com/office/officeart/2005/8/layout/hierarchy3"/>
    <dgm:cxn modelId="{EB48020C-2935-4625-A726-032D82361550}" type="presOf" srcId="{8AF67132-EB89-4605-921A-45DFEB252074}" destId="{EBDFC2AD-68CE-49C3-8D1B-35A27DF83C48}" srcOrd="0" destOrd="0" presId="urn:microsoft.com/office/officeart/2005/8/layout/hierarchy3"/>
    <dgm:cxn modelId="{487AC770-7125-4C6E-80E9-D7BF80733F0A}" srcId="{C077615D-CDBE-4F85-AC9D-53034AE843A4}" destId="{444023C5-1E38-404D-A5EA-5FA31E15EB54}" srcOrd="1" destOrd="0" parTransId="{A4B093E9-6A1A-4E24-AF13-ACCAB3831E94}" sibTransId="{FDEC7AF7-1D43-4B70-9CC2-B57E9D5B1DB0}"/>
    <dgm:cxn modelId="{6B42903E-E735-4CC4-ACB4-2BE90295CCF3}" type="presOf" srcId="{F4314710-7BA9-42B1-94A3-A5AAE062B147}" destId="{FF1B6DDF-2038-48C1-93CD-1BCB6A136713}" srcOrd="0" destOrd="0" presId="urn:microsoft.com/office/officeart/2005/8/layout/hierarchy3"/>
    <dgm:cxn modelId="{AB13B289-23AA-4BB7-B554-B14ADD330C53}" type="presOf" srcId="{63E9EA77-EB08-4D05-BFA6-5D0563EEA0DC}" destId="{8019B342-8BAC-4FCA-87FE-B0094BB13A06}" srcOrd="0" destOrd="0" presId="urn:microsoft.com/office/officeart/2005/8/layout/hierarchy3"/>
    <dgm:cxn modelId="{B3DD4A5A-A8E1-4B4F-AF7C-FE9ECAA47AB5}" type="presOf" srcId="{7C62B734-015B-489D-87EF-368863C13B02}" destId="{266308F0-0ACF-4281-8985-D35119C327ED}" srcOrd="0" destOrd="0" presId="urn:microsoft.com/office/officeart/2005/8/layout/hierarchy3"/>
    <dgm:cxn modelId="{2D1F4FC2-A732-4A72-8F60-262B7144C765}" srcId="{70B3278F-5E47-48E9-A375-D50EAA90568F}" destId="{7A0B88FE-7C1C-4B66-BD14-7A43CDC6B725}" srcOrd="3" destOrd="0" parTransId="{6E9DB8E4-5D72-428E-9041-443640161ECF}" sibTransId="{BA8979F9-03F9-4F8C-8B4B-192729989BC0}"/>
    <dgm:cxn modelId="{6ADE165F-D6BE-47BC-8AA3-4266FF0E3732}" srcId="{9633983E-C284-46E5-B82C-AEF7F11CEEA6}" destId="{63E9EA77-EB08-4D05-BFA6-5D0563EEA0DC}" srcOrd="1" destOrd="0" parTransId="{9342EFBE-7149-4F8C-BBC0-57C49C3F8166}" sibTransId="{1FBD166A-E490-455F-A3C4-6A694E299275}"/>
    <dgm:cxn modelId="{E5A61FDA-BDB7-4F15-A8D7-2F256830F6ED}" type="presOf" srcId="{70B3278F-5E47-48E9-A375-D50EAA90568F}" destId="{14D81FB4-6AC1-487E-A9E5-0727F5BAD4BD}" srcOrd="0" destOrd="0" presId="urn:microsoft.com/office/officeart/2005/8/layout/hierarchy3"/>
    <dgm:cxn modelId="{D30101DD-A650-455E-936B-0A96D678DD94}" type="presOf" srcId="{9633983E-C284-46E5-B82C-AEF7F11CEEA6}" destId="{5AE3CEA8-AA71-4A29-A3FF-78B90BBC812A}" srcOrd="0" destOrd="0" presId="urn:microsoft.com/office/officeart/2005/8/layout/hierarchy3"/>
    <dgm:cxn modelId="{D4BFCD87-2323-4625-A8A7-8E94DD405E74}" srcId="{70B3278F-5E47-48E9-A375-D50EAA90568F}" destId="{C077615D-CDBE-4F85-AC9D-53034AE843A4}" srcOrd="2" destOrd="0" parTransId="{7F115BD5-9F2E-4553-92AA-3D8F920E8046}" sibTransId="{AD02804A-2FFA-4BDD-9C43-1EFB5E33D64F}"/>
    <dgm:cxn modelId="{695B87CC-6AEB-46FE-9639-A1C852347200}" type="presOf" srcId="{9342EFBE-7149-4F8C-BBC0-57C49C3F8166}" destId="{168D7551-0EF5-497F-9A1C-8761FB50E4E7}" srcOrd="0" destOrd="0" presId="urn:microsoft.com/office/officeart/2005/8/layout/hierarchy3"/>
    <dgm:cxn modelId="{E9B1679C-9AC8-4D5E-8CF2-8E417F87F151}" type="presOf" srcId="{835FF341-FF61-4046-9358-BB426E5DAEDB}" destId="{0DE14616-FE1E-482A-A0DF-AA6E665C3442}" srcOrd="0" destOrd="0" presId="urn:microsoft.com/office/officeart/2005/8/layout/hierarchy3"/>
    <dgm:cxn modelId="{4604B40C-4B88-4AF0-919E-AF0799DBA210}" srcId="{C077615D-CDBE-4F85-AC9D-53034AE843A4}" destId="{CE320B29-2922-462A-BD1D-9EA385DC0A66}" srcOrd="0" destOrd="0" parTransId="{092A2F78-46CA-4BF8-844B-56D5FEC99F53}" sibTransId="{D20241A2-73FC-4BA8-993A-26DE4D5571BE}"/>
    <dgm:cxn modelId="{08CD526D-C378-43B1-92FD-7CC125D02049}" srcId="{9633983E-C284-46E5-B82C-AEF7F11CEEA6}" destId="{7C62B734-015B-489D-87EF-368863C13B02}" srcOrd="0" destOrd="0" parTransId="{F4314710-7BA9-42B1-94A3-A5AAE062B147}" sibTransId="{DAED1E2B-AB07-4D03-A9AC-234485B8D206}"/>
    <dgm:cxn modelId="{0B6DBE31-726C-4D8E-A5D7-7A54E0104ABC}" type="presOf" srcId="{CE320B29-2922-462A-BD1D-9EA385DC0A66}" destId="{8C89CD68-E7FA-40C4-B12C-FAD8B958FB36}" srcOrd="0" destOrd="0" presId="urn:microsoft.com/office/officeart/2005/8/layout/hierarchy3"/>
    <dgm:cxn modelId="{F7F97F94-D399-46BB-9935-A470BE4ACC3B}" type="presOf" srcId="{092A2F78-46CA-4BF8-844B-56D5FEC99F53}" destId="{E1853D9F-722B-468D-ADDB-CDE2D02995BC}" srcOrd="0" destOrd="0" presId="urn:microsoft.com/office/officeart/2005/8/layout/hierarchy3"/>
    <dgm:cxn modelId="{B9B6F3AA-4D4D-43FF-9852-C205E57053EF}" type="presOf" srcId="{18D290A0-EAD2-48F6-82D5-CD1BC32B8AFF}" destId="{2DE15F2C-9691-42F3-8DA6-C55F7123ACB3}" srcOrd="1" destOrd="0" presId="urn:microsoft.com/office/officeart/2005/8/layout/hierarchy3"/>
    <dgm:cxn modelId="{A35E11DE-7E53-4026-99E4-E03E4F9F18A0}" type="presOf" srcId="{C077615D-CDBE-4F85-AC9D-53034AE843A4}" destId="{F7519E6E-BB71-474D-9C42-B58228D027C0}" srcOrd="1" destOrd="0" presId="urn:microsoft.com/office/officeart/2005/8/layout/hierarchy3"/>
    <dgm:cxn modelId="{D7028931-27B6-4AD7-97CE-1257E8052F75}" type="presOf" srcId="{14F37789-A2F5-47D8-9628-DB302E077871}" destId="{81C0E41F-5455-43A3-853D-7758AD842A94}" srcOrd="0" destOrd="0" presId="urn:microsoft.com/office/officeart/2005/8/layout/hierarchy3"/>
    <dgm:cxn modelId="{2D8302C4-62A2-4E56-BE82-30F71E0D0CFA}" srcId="{70B3278F-5E47-48E9-A375-D50EAA90568F}" destId="{9633983E-C284-46E5-B82C-AEF7F11CEEA6}" srcOrd="0" destOrd="0" parTransId="{6EAAB675-A9C4-4B82-961B-4323195FF006}" sibTransId="{6AB8757E-E1FA-4A99-B97B-51A64B684594}"/>
    <dgm:cxn modelId="{F5CCC573-2C1D-4B01-93AA-876E1C55CFE6}" type="presOf" srcId="{7A0B88FE-7C1C-4B66-BD14-7A43CDC6B725}" destId="{87EDEE26-285C-484E-9222-10B735497183}" srcOrd="0" destOrd="0" presId="urn:microsoft.com/office/officeart/2005/8/layout/hierarchy3"/>
    <dgm:cxn modelId="{E736F4A8-7B7E-4F2C-B174-9F8DE9556D57}" srcId="{18D290A0-EAD2-48F6-82D5-CD1BC32B8AFF}" destId="{4F5C6268-F026-4C09-8430-C7F1C5ECDFE1}" srcOrd="0" destOrd="0" parTransId="{29FCC73C-6473-4137-B3F6-CF8363C80F9E}" sibTransId="{18851851-6E0A-41CE-B2CC-DF82BAAF720C}"/>
    <dgm:cxn modelId="{034838D7-F758-4B8D-B0C0-3EA9F33EA7CB}" type="presOf" srcId="{A4B093E9-6A1A-4E24-AF13-ACCAB3831E94}" destId="{A613540A-34B3-4F0A-B877-EAA50AEB9A6C}" srcOrd="0" destOrd="0" presId="urn:microsoft.com/office/officeart/2005/8/layout/hierarchy3"/>
    <dgm:cxn modelId="{5ABB311A-0FCD-4A1A-9F04-03AD2286F93B}" type="presOf" srcId="{444023C5-1E38-404D-A5EA-5FA31E15EB54}" destId="{1FEC980E-16A9-4CE1-ABA7-7321A00622C6}" srcOrd="0" destOrd="0" presId="urn:microsoft.com/office/officeart/2005/8/layout/hierarchy3"/>
    <dgm:cxn modelId="{AA0364A3-2683-46AA-9A73-21CD79A7C7F0}" srcId="{18D290A0-EAD2-48F6-82D5-CD1BC32B8AFF}" destId="{6A1633FE-28C1-4C06-A9E6-EF290F0DA7D2}" srcOrd="1" destOrd="0" parTransId="{EE6932CA-68AD-4165-9397-1A59350A7C1C}" sibTransId="{2E97F0A8-20A4-4568-A232-19A2E5A8A355}"/>
    <dgm:cxn modelId="{303AD40F-07AF-4DDA-950F-823D4382C99C}" type="presOf" srcId="{C077615D-CDBE-4F85-AC9D-53034AE843A4}" destId="{922E4E07-7BFA-47EB-A011-A2BB384B45E7}" srcOrd="0" destOrd="0" presId="urn:microsoft.com/office/officeart/2005/8/layout/hierarchy3"/>
    <dgm:cxn modelId="{D2B92534-C0C7-4415-8D62-EB26FB11B3DE}" type="presOf" srcId="{EE6932CA-68AD-4165-9397-1A59350A7C1C}" destId="{F9634223-E336-45B7-8B2A-129FB486EF9D}" srcOrd="0" destOrd="0" presId="urn:microsoft.com/office/officeart/2005/8/layout/hierarchy3"/>
    <dgm:cxn modelId="{AB2439E1-7D82-470D-BCED-C0D0D250EB41}" type="presOf" srcId="{AB336D90-09C5-4ED7-8F09-B3A54BDFA509}" destId="{7B36E50E-ADE5-412B-8BB8-B242907F1AE9}" srcOrd="0" destOrd="0" presId="urn:microsoft.com/office/officeart/2005/8/layout/hierarchy3"/>
    <dgm:cxn modelId="{1FF8D942-38CB-4A7B-9AE7-F40B68CAC4C6}" srcId="{70B3278F-5E47-48E9-A375-D50EAA90568F}" destId="{18D290A0-EAD2-48F6-82D5-CD1BC32B8AFF}" srcOrd="1" destOrd="0" parTransId="{A76149BF-8C8E-4535-97C2-E06F8FF45EBA}" sibTransId="{E84D42A6-8697-4393-995D-18062B1E7645}"/>
    <dgm:cxn modelId="{FC956EAA-2CE8-42FD-AE5C-67FD5CB98235}" type="presOf" srcId="{7A0B88FE-7C1C-4B66-BD14-7A43CDC6B725}" destId="{D3498804-69C5-49EA-8136-45CC7D2699F4}" srcOrd="1" destOrd="0" presId="urn:microsoft.com/office/officeart/2005/8/layout/hierarchy3"/>
    <dgm:cxn modelId="{29A6B463-D907-4ECE-9E1B-20EF4E71EA17}" srcId="{7A0B88FE-7C1C-4B66-BD14-7A43CDC6B725}" destId="{835FF341-FF61-4046-9358-BB426E5DAEDB}" srcOrd="1" destOrd="0" parTransId="{14F37789-A2F5-47D8-9628-DB302E077871}" sibTransId="{B292CC8C-8FB6-441B-ABDF-B416DC7C9A2A}"/>
    <dgm:cxn modelId="{BEA4B17A-2526-4B51-B7B1-54471629DF4B}" type="presOf" srcId="{9633983E-C284-46E5-B82C-AEF7F11CEEA6}" destId="{A61301B9-4146-47D5-8DAA-70F79E0E560D}" srcOrd="1" destOrd="0" presId="urn:microsoft.com/office/officeart/2005/8/layout/hierarchy3"/>
    <dgm:cxn modelId="{5C01D56D-51CB-40DE-947F-92B9E9A5217C}" type="presOf" srcId="{6A1633FE-28C1-4C06-A9E6-EF290F0DA7D2}" destId="{F7BC3439-237F-492F-9DC0-F4EFE6699CBB}" srcOrd="0" destOrd="0" presId="urn:microsoft.com/office/officeart/2005/8/layout/hierarchy3"/>
    <dgm:cxn modelId="{5279F12D-12C9-4ABC-B0E9-09964C834524}" srcId="{7A0B88FE-7C1C-4B66-BD14-7A43CDC6B725}" destId="{8AF67132-EB89-4605-921A-45DFEB252074}" srcOrd="0" destOrd="0" parTransId="{AB336D90-09C5-4ED7-8F09-B3A54BDFA509}" sibTransId="{B94E7F54-91E2-4FB9-81C5-9E3B2DEB4CB8}"/>
    <dgm:cxn modelId="{F271DA02-48CA-4177-8279-816945E825FD}" type="presOf" srcId="{18D290A0-EAD2-48F6-82D5-CD1BC32B8AFF}" destId="{4FEA43BD-7D86-4B66-9053-4CF7F7EEA04F}" srcOrd="0" destOrd="0" presId="urn:microsoft.com/office/officeart/2005/8/layout/hierarchy3"/>
    <dgm:cxn modelId="{6213BF2F-4D9E-4974-A6B4-33061A1A8F17}" type="presOf" srcId="{29FCC73C-6473-4137-B3F6-CF8363C80F9E}" destId="{6F695AB9-2A03-4589-B051-349F34ACD420}" srcOrd="0" destOrd="0" presId="urn:microsoft.com/office/officeart/2005/8/layout/hierarchy3"/>
    <dgm:cxn modelId="{9D6F946C-821D-496D-8DB0-9B2F26C85415}" type="presParOf" srcId="{14D81FB4-6AC1-487E-A9E5-0727F5BAD4BD}" destId="{5BBCF1CF-D443-4D2C-8B7E-EA315BB891AA}" srcOrd="0" destOrd="0" presId="urn:microsoft.com/office/officeart/2005/8/layout/hierarchy3"/>
    <dgm:cxn modelId="{235736AE-5C14-4A21-B06E-C6E2A8E87C44}" type="presParOf" srcId="{5BBCF1CF-D443-4D2C-8B7E-EA315BB891AA}" destId="{E5958442-245D-4053-91AC-D5E22638E2DE}" srcOrd="0" destOrd="0" presId="urn:microsoft.com/office/officeart/2005/8/layout/hierarchy3"/>
    <dgm:cxn modelId="{E295FE39-3FA1-4A21-94ED-2269BB980AE6}" type="presParOf" srcId="{E5958442-245D-4053-91AC-D5E22638E2DE}" destId="{5AE3CEA8-AA71-4A29-A3FF-78B90BBC812A}" srcOrd="0" destOrd="0" presId="urn:microsoft.com/office/officeart/2005/8/layout/hierarchy3"/>
    <dgm:cxn modelId="{4B169DAC-B992-4E15-8BA3-B4469EA5B364}" type="presParOf" srcId="{E5958442-245D-4053-91AC-D5E22638E2DE}" destId="{A61301B9-4146-47D5-8DAA-70F79E0E560D}" srcOrd="1" destOrd="0" presId="urn:microsoft.com/office/officeart/2005/8/layout/hierarchy3"/>
    <dgm:cxn modelId="{113037B2-3324-4227-9010-1BFBD9875366}" type="presParOf" srcId="{5BBCF1CF-D443-4D2C-8B7E-EA315BB891AA}" destId="{738A51B8-2739-4F8F-8DEA-EDB3C4AE9469}" srcOrd="1" destOrd="0" presId="urn:microsoft.com/office/officeart/2005/8/layout/hierarchy3"/>
    <dgm:cxn modelId="{93921279-F01D-4F86-97C3-0C68D5F78F17}" type="presParOf" srcId="{738A51B8-2739-4F8F-8DEA-EDB3C4AE9469}" destId="{FF1B6DDF-2038-48C1-93CD-1BCB6A136713}" srcOrd="0" destOrd="0" presId="urn:microsoft.com/office/officeart/2005/8/layout/hierarchy3"/>
    <dgm:cxn modelId="{7E7D4436-D4C5-4FAD-A146-7743ED8DE2E9}" type="presParOf" srcId="{738A51B8-2739-4F8F-8DEA-EDB3C4AE9469}" destId="{266308F0-0ACF-4281-8985-D35119C327ED}" srcOrd="1" destOrd="0" presId="urn:microsoft.com/office/officeart/2005/8/layout/hierarchy3"/>
    <dgm:cxn modelId="{73AED148-ACD4-4681-A219-5D49179ADB89}" type="presParOf" srcId="{738A51B8-2739-4F8F-8DEA-EDB3C4AE9469}" destId="{168D7551-0EF5-497F-9A1C-8761FB50E4E7}" srcOrd="2" destOrd="0" presId="urn:microsoft.com/office/officeart/2005/8/layout/hierarchy3"/>
    <dgm:cxn modelId="{6CED6CC3-A797-4171-8433-25351FDBDBAD}" type="presParOf" srcId="{738A51B8-2739-4F8F-8DEA-EDB3C4AE9469}" destId="{8019B342-8BAC-4FCA-87FE-B0094BB13A06}" srcOrd="3" destOrd="0" presId="urn:microsoft.com/office/officeart/2005/8/layout/hierarchy3"/>
    <dgm:cxn modelId="{10ADDB58-5BD4-4AAB-A1EF-7E993C6ECA2B}" type="presParOf" srcId="{14D81FB4-6AC1-487E-A9E5-0727F5BAD4BD}" destId="{124D2190-CAA3-4A8B-BE79-E98A1F346523}" srcOrd="1" destOrd="0" presId="urn:microsoft.com/office/officeart/2005/8/layout/hierarchy3"/>
    <dgm:cxn modelId="{C1BFC6D7-8986-46D0-AC9F-21231587A3A5}" type="presParOf" srcId="{124D2190-CAA3-4A8B-BE79-E98A1F346523}" destId="{69AECDB1-6E33-4E7F-A94D-8746AE82B0AF}" srcOrd="0" destOrd="0" presId="urn:microsoft.com/office/officeart/2005/8/layout/hierarchy3"/>
    <dgm:cxn modelId="{A172A5D5-399C-450B-8C8A-67CE6B6F66DF}" type="presParOf" srcId="{69AECDB1-6E33-4E7F-A94D-8746AE82B0AF}" destId="{4FEA43BD-7D86-4B66-9053-4CF7F7EEA04F}" srcOrd="0" destOrd="0" presId="urn:microsoft.com/office/officeart/2005/8/layout/hierarchy3"/>
    <dgm:cxn modelId="{F31CF2BD-5CF6-410D-A28B-8FB65E496317}" type="presParOf" srcId="{69AECDB1-6E33-4E7F-A94D-8746AE82B0AF}" destId="{2DE15F2C-9691-42F3-8DA6-C55F7123ACB3}" srcOrd="1" destOrd="0" presId="urn:microsoft.com/office/officeart/2005/8/layout/hierarchy3"/>
    <dgm:cxn modelId="{ED924376-3245-416C-801F-09B5E1C83F39}" type="presParOf" srcId="{124D2190-CAA3-4A8B-BE79-E98A1F346523}" destId="{9F76F1FA-13CC-47B8-A727-DF2169F37500}" srcOrd="1" destOrd="0" presId="urn:microsoft.com/office/officeart/2005/8/layout/hierarchy3"/>
    <dgm:cxn modelId="{F8CB3D57-41CB-471D-9D9F-22CC1B68B2CC}" type="presParOf" srcId="{9F76F1FA-13CC-47B8-A727-DF2169F37500}" destId="{6F695AB9-2A03-4589-B051-349F34ACD420}" srcOrd="0" destOrd="0" presId="urn:microsoft.com/office/officeart/2005/8/layout/hierarchy3"/>
    <dgm:cxn modelId="{02F5242C-9266-4A47-8F47-2E1F42679A57}" type="presParOf" srcId="{9F76F1FA-13CC-47B8-A727-DF2169F37500}" destId="{0F556753-0B9B-4D89-A201-19070D82D841}" srcOrd="1" destOrd="0" presId="urn:microsoft.com/office/officeart/2005/8/layout/hierarchy3"/>
    <dgm:cxn modelId="{3E4CED70-48CA-4B57-BCDF-D47BFA9B203B}" type="presParOf" srcId="{9F76F1FA-13CC-47B8-A727-DF2169F37500}" destId="{F9634223-E336-45B7-8B2A-129FB486EF9D}" srcOrd="2" destOrd="0" presId="urn:microsoft.com/office/officeart/2005/8/layout/hierarchy3"/>
    <dgm:cxn modelId="{F9D88A12-AC11-4363-A659-A17CDD494799}" type="presParOf" srcId="{9F76F1FA-13CC-47B8-A727-DF2169F37500}" destId="{F7BC3439-237F-492F-9DC0-F4EFE6699CBB}" srcOrd="3" destOrd="0" presId="urn:microsoft.com/office/officeart/2005/8/layout/hierarchy3"/>
    <dgm:cxn modelId="{79456FD4-2A57-49CC-BE63-3F6C56C71490}" type="presParOf" srcId="{14D81FB4-6AC1-487E-A9E5-0727F5BAD4BD}" destId="{4E89641A-8F1D-41C9-B374-E31501F47181}" srcOrd="2" destOrd="0" presId="urn:microsoft.com/office/officeart/2005/8/layout/hierarchy3"/>
    <dgm:cxn modelId="{274C2C32-5F49-4DD1-B526-07269F556862}" type="presParOf" srcId="{4E89641A-8F1D-41C9-B374-E31501F47181}" destId="{DFE556FC-444A-4829-A3BB-0D6530690F8C}" srcOrd="0" destOrd="0" presId="urn:microsoft.com/office/officeart/2005/8/layout/hierarchy3"/>
    <dgm:cxn modelId="{07AF3A1E-6C5C-4648-AE8F-874F90AC1AAC}" type="presParOf" srcId="{DFE556FC-444A-4829-A3BB-0D6530690F8C}" destId="{922E4E07-7BFA-47EB-A011-A2BB384B45E7}" srcOrd="0" destOrd="0" presId="urn:microsoft.com/office/officeart/2005/8/layout/hierarchy3"/>
    <dgm:cxn modelId="{D9CA660E-6564-4B83-AB02-AB27CB63B68F}" type="presParOf" srcId="{DFE556FC-444A-4829-A3BB-0D6530690F8C}" destId="{F7519E6E-BB71-474D-9C42-B58228D027C0}" srcOrd="1" destOrd="0" presId="urn:microsoft.com/office/officeart/2005/8/layout/hierarchy3"/>
    <dgm:cxn modelId="{9FF14C5B-8E46-48F4-A5F9-DCB9CB4B8E15}" type="presParOf" srcId="{4E89641A-8F1D-41C9-B374-E31501F47181}" destId="{106E03BF-D769-4AF8-9E23-761AD7974BA4}" srcOrd="1" destOrd="0" presId="urn:microsoft.com/office/officeart/2005/8/layout/hierarchy3"/>
    <dgm:cxn modelId="{A483750C-5C74-45D9-A597-06590509EA72}" type="presParOf" srcId="{106E03BF-D769-4AF8-9E23-761AD7974BA4}" destId="{E1853D9F-722B-468D-ADDB-CDE2D02995BC}" srcOrd="0" destOrd="0" presId="urn:microsoft.com/office/officeart/2005/8/layout/hierarchy3"/>
    <dgm:cxn modelId="{6EA2E0A5-A511-4904-8B45-35D28C0E8013}" type="presParOf" srcId="{106E03BF-D769-4AF8-9E23-761AD7974BA4}" destId="{8C89CD68-E7FA-40C4-B12C-FAD8B958FB36}" srcOrd="1" destOrd="0" presId="urn:microsoft.com/office/officeart/2005/8/layout/hierarchy3"/>
    <dgm:cxn modelId="{3FCC68C8-4539-4DC0-9501-9CEE089B8072}" type="presParOf" srcId="{106E03BF-D769-4AF8-9E23-761AD7974BA4}" destId="{A613540A-34B3-4F0A-B877-EAA50AEB9A6C}" srcOrd="2" destOrd="0" presId="urn:microsoft.com/office/officeart/2005/8/layout/hierarchy3"/>
    <dgm:cxn modelId="{C7EA5D66-789E-47D0-A935-B197932760E5}" type="presParOf" srcId="{106E03BF-D769-4AF8-9E23-761AD7974BA4}" destId="{1FEC980E-16A9-4CE1-ABA7-7321A00622C6}" srcOrd="3" destOrd="0" presId="urn:microsoft.com/office/officeart/2005/8/layout/hierarchy3"/>
    <dgm:cxn modelId="{EBFC2F1D-7A69-4E76-9C86-155D62C8F19F}" type="presParOf" srcId="{14D81FB4-6AC1-487E-A9E5-0727F5BAD4BD}" destId="{E67B1852-47C7-4718-B03D-CF9A22DA75F5}" srcOrd="3" destOrd="0" presId="urn:microsoft.com/office/officeart/2005/8/layout/hierarchy3"/>
    <dgm:cxn modelId="{3CE8B918-BABB-4373-BCBC-C9DA0083E1F5}" type="presParOf" srcId="{E67B1852-47C7-4718-B03D-CF9A22DA75F5}" destId="{F13AE3C1-85A8-4933-BEE1-17D16CDC514F}" srcOrd="0" destOrd="0" presId="urn:microsoft.com/office/officeart/2005/8/layout/hierarchy3"/>
    <dgm:cxn modelId="{EBCFF506-31C5-4D2E-9BD8-8AC793CB0E2C}" type="presParOf" srcId="{F13AE3C1-85A8-4933-BEE1-17D16CDC514F}" destId="{87EDEE26-285C-484E-9222-10B735497183}" srcOrd="0" destOrd="0" presId="urn:microsoft.com/office/officeart/2005/8/layout/hierarchy3"/>
    <dgm:cxn modelId="{EE88F6BF-35AF-467F-A7FA-D6473EEA89D3}" type="presParOf" srcId="{F13AE3C1-85A8-4933-BEE1-17D16CDC514F}" destId="{D3498804-69C5-49EA-8136-45CC7D2699F4}" srcOrd="1" destOrd="0" presId="urn:microsoft.com/office/officeart/2005/8/layout/hierarchy3"/>
    <dgm:cxn modelId="{6B7D14F9-89B9-4AA7-B858-FE00D6564212}" type="presParOf" srcId="{E67B1852-47C7-4718-B03D-CF9A22DA75F5}" destId="{F9CE0CC2-DC16-4E00-83E0-AFBE5873C3D6}" srcOrd="1" destOrd="0" presId="urn:microsoft.com/office/officeart/2005/8/layout/hierarchy3"/>
    <dgm:cxn modelId="{D8842642-089C-4B5B-AAE3-DEFCFC0E1977}" type="presParOf" srcId="{F9CE0CC2-DC16-4E00-83E0-AFBE5873C3D6}" destId="{7B36E50E-ADE5-412B-8BB8-B242907F1AE9}" srcOrd="0" destOrd="0" presId="urn:microsoft.com/office/officeart/2005/8/layout/hierarchy3"/>
    <dgm:cxn modelId="{F262FA69-82DA-4FAC-8A0D-69DA2B449603}" type="presParOf" srcId="{F9CE0CC2-DC16-4E00-83E0-AFBE5873C3D6}" destId="{EBDFC2AD-68CE-49C3-8D1B-35A27DF83C48}" srcOrd="1" destOrd="0" presId="urn:microsoft.com/office/officeart/2005/8/layout/hierarchy3"/>
    <dgm:cxn modelId="{3AC51F8A-65C6-437B-92C6-BA54A39FC9DA}" type="presParOf" srcId="{F9CE0CC2-DC16-4E00-83E0-AFBE5873C3D6}" destId="{81C0E41F-5455-43A3-853D-7758AD842A94}" srcOrd="2" destOrd="0" presId="urn:microsoft.com/office/officeart/2005/8/layout/hierarchy3"/>
    <dgm:cxn modelId="{B660E62C-D8EF-4429-80B4-2903FDF49360}" type="presParOf" srcId="{F9CE0CC2-DC16-4E00-83E0-AFBE5873C3D6}" destId="{0DE14616-FE1E-482A-A0DF-AA6E665C3442}" srcOrd="3" destOrd="0" presId="urn:microsoft.com/office/officeart/2005/8/layout/hierarchy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69E1B2-CE98-4016-8735-8D911060BADC}" type="doc">
      <dgm:prSet loTypeId="urn:microsoft.com/office/officeart/2005/8/layout/default#3" loCatId="list" qsTypeId="urn:microsoft.com/office/officeart/2005/8/quickstyle/simple5" qsCatId="simple" csTypeId="urn:microsoft.com/office/officeart/2005/8/colors/colorful3" csCatId="colorful" phldr="1"/>
      <dgm:spPr/>
      <dgm:t>
        <a:bodyPr/>
        <a:lstStyle/>
        <a:p>
          <a:endParaRPr lang="tr-TR"/>
        </a:p>
      </dgm:t>
    </dgm:pt>
    <dgm:pt modelId="{1B2FE477-999D-478D-BAE0-541677F07E84}">
      <dgm:prSet phldrT="[Metin]"/>
      <dgm:spPr/>
      <dgm:t>
        <a:bodyPr/>
        <a:lstStyle/>
        <a:p>
          <a:r>
            <a:rPr lang="tr-TR" dirty="0"/>
            <a:t>Kabul Etme</a:t>
          </a:r>
        </a:p>
      </dgm:t>
    </dgm:pt>
    <dgm:pt modelId="{913F5E65-2966-4155-9732-3A7FB98BF8F3}" type="parTrans" cxnId="{575928F3-C3D4-4303-BA7E-55778C519798}">
      <dgm:prSet/>
      <dgm:spPr/>
      <dgm:t>
        <a:bodyPr/>
        <a:lstStyle/>
        <a:p>
          <a:endParaRPr lang="tr-TR"/>
        </a:p>
      </dgm:t>
    </dgm:pt>
    <dgm:pt modelId="{EC244646-3B46-4197-93EC-D98531B6EE3B}" type="sibTrans" cxnId="{575928F3-C3D4-4303-BA7E-55778C519798}">
      <dgm:prSet/>
      <dgm:spPr/>
      <dgm:t>
        <a:bodyPr/>
        <a:lstStyle/>
        <a:p>
          <a:endParaRPr lang="tr-TR"/>
        </a:p>
      </dgm:t>
    </dgm:pt>
    <dgm:pt modelId="{1CBCCA30-ED1D-48E5-AE4E-7565824ABFF0}" type="pres">
      <dgm:prSet presAssocID="{DA69E1B2-CE98-4016-8735-8D911060BADC}" presName="diagram" presStyleCnt="0">
        <dgm:presLayoutVars>
          <dgm:dir/>
          <dgm:resizeHandles val="exact"/>
        </dgm:presLayoutVars>
      </dgm:prSet>
      <dgm:spPr/>
      <dgm:t>
        <a:bodyPr/>
        <a:lstStyle/>
        <a:p>
          <a:endParaRPr lang="tr-TR"/>
        </a:p>
      </dgm:t>
    </dgm:pt>
    <dgm:pt modelId="{432E5E0E-B57A-4DA2-9DC8-D56AC02AB46E}" type="pres">
      <dgm:prSet presAssocID="{1B2FE477-999D-478D-BAE0-541677F07E84}" presName="node" presStyleLbl="node1" presStyleIdx="0" presStyleCnt="1" custLinFactNeighborY="2483">
        <dgm:presLayoutVars>
          <dgm:bulletEnabled val="1"/>
        </dgm:presLayoutVars>
      </dgm:prSet>
      <dgm:spPr/>
      <dgm:t>
        <a:bodyPr/>
        <a:lstStyle/>
        <a:p>
          <a:endParaRPr lang="tr-TR"/>
        </a:p>
      </dgm:t>
    </dgm:pt>
  </dgm:ptLst>
  <dgm:cxnLst>
    <dgm:cxn modelId="{575928F3-C3D4-4303-BA7E-55778C519798}" srcId="{DA69E1B2-CE98-4016-8735-8D911060BADC}" destId="{1B2FE477-999D-478D-BAE0-541677F07E84}" srcOrd="0" destOrd="0" parTransId="{913F5E65-2966-4155-9732-3A7FB98BF8F3}" sibTransId="{EC244646-3B46-4197-93EC-D98531B6EE3B}"/>
    <dgm:cxn modelId="{CAE661A7-EA42-48B0-8EFF-0D5F4CFCC7FB}" type="presOf" srcId="{1B2FE477-999D-478D-BAE0-541677F07E84}" destId="{432E5E0E-B57A-4DA2-9DC8-D56AC02AB46E}" srcOrd="0" destOrd="0" presId="urn:microsoft.com/office/officeart/2005/8/layout/default#3"/>
    <dgm:cxn modelId="{65E264F3-EB66-447F-B669-5983EDA72C6B}" type="presOf" srcId="{DA69E1B2-CE98-4016-8735-8D911060BADC}" destId="{1CBCCA30-ED1D-48E5-AE4E-7565824ABFF0}" srcOrd="0" destOrd="0" presId="urn:microsoft.com/office/officeart/2005/8/layout/default#3"/>
    <dgm:cxn modelId="{7488EC13-531A-471D-9B97-13385DBD2A3B}" type="presParOf" srcId="{1CBCCA30-ED1D-48E5-AE4E-7565824ABFF0}" destId="{432E5E0E-B57A-4DA2-9DC8-D56AC02AB46E}" srcOrd="0" destOrd="0" presId="urn:microsoft.com/office/officeart/2005/8/layout/defaul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7905A-A7F5-48D3-8412-04CF34BFD93F}">
      <dsp:nvSpPr>
        <dsp:cNvPr id="0" name=""/>
        <dsp:cNvSpPr/>
      </dsp:nvSpPr>
      <dsp:spPr>
        <a:xfrm>
          <a:off x="0" y="305079"/>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8C46AE-0A59-4460-9637-EDE0B1930CAF}">
      <dsp:nvSpPr>
        <dsp:cNvPr id="0" name=""/>
        <dsp:cNvSpPr/>
      </dsp:nvSpPr>
      <dsp:spPr>
        <a:xfrm>
          <a:off x="304800" y="0"/>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a:t>Hedef</a:t>
          </a:r>
        </a:p>
        <a:p>
          <a:pPr lvl="0" algn="l" defTabSz="755650">
            <a:lnSpc>
              <a:spcPct val="90000"/>
            </a:lnSpc>
            <a:spcBef>
              <a:spcPct val="0"/>
            </a:spcBef>
            <a:spcAft>
              <a:spcPct val="35000"/>
            </a:spcAft>
          </a:pPr>
          <a:endParaRPr lang="tr-TR" sz="1800" kern="1200" dirty="0"/>
        </a:p>
      </dsp:txBody>
      <dsp:txXfrm>
        <a:off x="330739" y="25939"/>
        <a:ext cx="4215322" cy="479482"/>
      </dsp:txXfrm>
    </dsp:sp>
    <dsp:sp modelId="{087D7FE1-39BA-4EBC-B26A-43F6E956DD5D}">
      <dsp:nvSpPr>
        <dsp:cNvPr id="0" name=""/>
        <dsp:cNvSpPr/>
      </dsp:nvSpPr>
      <dsp:spPr>
        <a:xfrm>
          <a:off x="0" y="1121559"/>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CCD204-8F67-49D2-8759-E6AE11DA7593}">
      <dsp:nvSpPr>
        <dsp:cNvPr id="0" name=""/>
        <dsp:cNvSpPr/>
      </dsp:nvSpPr>
      <dsp:spPr>
        <a:xfrm>
          <a:off x="304800" y="855879"/>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a:t>Gelecekte Olacak Olaylar</a:t>
          </a:r>
        </a:p>
        <a:p>
          <a:pPr lvl="0" algn="l" defTabSz="800100">
            <a:lnSpc>
              <a:spcPct val="90000"/>
            </a:lnSpc>
            <a:spcBef>
              <a:spcPct val="0"/>
            </a:spcBef>
            <a:spcAft>
              <a:spcPct val="35000"/>
            </a:spcAft>
          </a:pPr>
          <a:endParaRPr lang="tr-TR" sz="1800" kern="1200" dirty="0"/>
        </a:p>
      </dsp:txBody>
      <dsp:txXfrm>
        <a:off x="330739" y="881818"/>
        <a:ext cx="4215322" cy="479482"/>
      </dsp:txXfrm>
    </dsp:sp>
    <dsp:sp modelId="{D7B40D72-F371-429B-AD7A-EE619A6A01DC}">
      <dsp:nvSpPr>
        <dsp:cNvPr id="0" name=""/>
        <dsp:cNvSpPr/>
      </dsp:nvSpPr>
      <dsp:spPr>
        <a:xfrm>
          <a:off x="0" y="1938039"/>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BCB23E-1697-4D55-8F81-99B567E86781}">
      <dsp:nvSpPr>
        <dsp:cNvPr id="0" name=""/>
        <dsp:cNvSpPr/>
      </dsp:nvSpPr>
      <dsp:spPr>
        <a:xfrm>
          <a:off x="304800" y="1672359"/>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tr-TR" sz="1800" kern="1200" dirty="0">
              <a:cs typeface="Arial" panose="020B0604020202020204" pitchFamily="34" charset="0"/>
            </a:rPr>
            <a:t>Olasılık</a:t>
          </a:r>
          <a:endParaRPr lang="tr-TR" sz="1800" kern="1200" dirty="0"/>
        </a:p>
      </dsp:txBody>
      <dsp:txXfrm>
        <a:off x="330739" y="1698298"/>
        <a:ext cx="4215322" cy="479482"/>
      </dsp:txXfrm>
    </dsp:sp>
    <dsp:sp modelId="{7E1669D0-5AE6-4005-9F82-F60B46FCD973}">
      <dsp:nvSpPr>
        <dsp:cNvPr id="0" name=""/>
        <dsp:cNvSpPr/>
      </dsp:nvSpPr>
      <dsp:spPr>
        <a:xfrm>
          <a:off x="0" y="2754520"/>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BEF899-5FE6-4EEB-8E18-8CD897FC8DAF}">
      <dsp:nvSpPr>
        <dsp:cNvPr id="0" name=""/>
        <dsp:cNvSpPr/>
      </dsp:nvSpPr>
      <dsp:spPr>
        <a:xfrm>
          <a:off x="304800" y="2488840"/>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tr-TR" sz="1800" kern="1200" dirty="0">
              <a:cs typeface="Arial" panose="020B0604020202020204" pitchFamily="34" charset="0"/>
            </a:rPr>
            <a:t>Etki</a:t>
          </a:r>
          <a:endParaRPr lang="tr-TR" sz="1800" kern="1200" dirty="0"/>
        </a:p>
      </dsp:txBody>
      <dsp:txXfrm>
        <a:off x="330739" y="2514779"/>
        <a:ext cx="4215322" cy="479482"/>
      </dsp:txXfrm>
    </dsp:sp>
    <dsp:sp modelId="{197E1E1E-D0FE-4C15-A02F-980DD7882A7C}">
      <dsp:nvSpPr>
        <dsp:cNvPr id="0" name=""/>
        <dsp:cNvSpPr/>
      </dsp:nvSpPr>
      <dsp:spPr>
        <a:xfrm>
          <a:off x="0" y="3571000"/>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995893-2C0A-4896-8D34-C7B4320C8ABB}">
      <dsp:nvSpPr>
        <dsp:cNvPr id="0" name=""/>
        <dsp:cNvSpPr/>
      </dsp:nvSpPr>
      <dsp:spPr>
        <a:xfrm>
          <a:off x="304800" y="3305320"/>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tr-TR" sz="1800" kern="1200" dirty="0">
              <a:cs typeface="Arial" panose="020B0604020202020204" pitchFamily="34" charset="0"/>
            </a:rPr>
            <a:t>Kayıp veya Getiri </a:t>
          </a:r>
          <a:endParaRPr lang="tr-TR" sz="1800" kern="1200" dirty="0"/>
        </a:p>
      </dsp:txBody>
      <dsp:txXfrm>
        <a:off x="330739" y="3331259"/>
        <a:ext cx="4215322"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E5E0E-B57A-4DA2-9DC8-D56AC02AB46E}">
      <dsp:nvSpPr>
        <dsp:cNvPr id="0" name=""/>
        <dsp:cNvSpPr/>
      </dsp:nvSpPr>
      <dsp:spPr>
        <a:xfrm>
          <a:off x="0" y="289568"/>
          <a:ext cx="1944216" cy="1166529"/>
        </a:xfrm>
        <a:prstGeom prst="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tr-TR" sz="3700" kern="1200" dirty="0"/>
            <a:t>Kaçınma</a:t>
          </a:r>
        </a:p>
      </dsp:txBody>
      <dsp:txXfrm>
        <a:off x="0" y="289568"/>
        <a:ext cx="1944216" cy="11665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67D9E-DB3A-46D1-BC7C-ED9C5CAE00CC}">
      <dsp:nvSpPr>
        <dsp:cNvPr id="0" name=""/>
        <dsp:cNvSpPr/>
      </dsp:nvSpPr>
      <dsp:spPr>
        <a:xfrm>
          <a:off x="1631533" y="3328162"/>
          <a:ext cx="4464466" cy="720071"/>
        </a:xfrm>
        <a:prstGeom prst="rect">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a:t>İtibar riskleri asla paylaşılmaz.</a:t>
          </a:r>
        </a:p>
      </dsp:txBody>
      <dsp:txXfrm>
        <a:off x="1631533" y="3328162"/>
        <a:ext cx="4464466" cy="7200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E5E0E-B57A-4DA2-9DC8-D56AC02AB46E}">
      <dsp:nvSpPr>
        <dsp:cNvPr id="0" name=""/>
        <dsp:cNvSpPr/>
      </dsp:nvSpPr>
      <dsp:spPr>
        <a:xfrm>
          <a:off x="107560" y="0"/>
          <a:ext cx="1728135" cy="1944152"/>
        </a:xfrm>
        <a:prstGeom prst="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a:t>Devretme</a:t>
          </a:r>
        </a:p>
      </dsp:txBody>
      <dsp:txXfrm>
        <a:off x="107560" y="0"/>
        <a:ext cx="1728135" cy="19441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E5E0E-B57A-4DA2-9DC8-D56AC02AB46E}">
      <dsp:nvSpPr>
        <dsp:cNvPr id="0" name=""/>
        <dsp:cNvSpPr/>
      </dsp:nvSpPr>
      <dsp:spPr>
        <a:xfrm>
          <a:off x="0" y="1646"/>
          <a:ext cx="1654566" cy="1686089"/>
        </a:xfrm>
        <a:prstGeom prst="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tr-TR" sz="3500" kern="1200" dirty="0"/>
            <a:t>Kontrol Etme</a:t>
          </a:r>
        </a:p>
      </dsp:txBody>
      <dsp:txXfrm>
        <a:off x="0" y="1646"/>
        <a:ext cx="1654566" cy="16860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3CEA8-AA71-4A29-A3FF-78B90BBC812A}">
      <dsp:nvSpPr>
        <dsp:cNvPr id="0" name=""/>
        <dsp:cNvSpPr/>
      </dsp:nvSpPr>
      <dsp:spPr>
        <a:xfrm>
          <a:off x="1265" y="759061"/>
          <a:ext cx="1454786" cy="727393"/>
        </a:xfrm>
        <a:prstGeom prst="roundRect">
          <a:avLst>
            <a:gd name="adj" fmla="val 10000"/>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latin typeface="Arial" panose="020B0604020202020204" pitchFamily="34" charset="0"/>
              <a:cs typeface="Arial" panose="020B0604020202020204" pitchFamily="34" charset="0"/>
            </a:rPr>
            <a:t>Yönlendirici Kontroller</a:t>
          </a:r>
          <a:endParaRPr lang="tr-TR" sz="1400" kern="1200" dirty="0">
            <a:latin typeface="Arial" panose="020B0604020202020204" pitchFamily="34" charset="0"/>
            <a:cs typeface="Arial" panose="020B0604020202020204" pitchFamily="34" charset="0"/>
          </a:endParaRPr>
        </a:p>
      </dsp:txBody>
      <dsp:txXfrm>
        <a:off x="22570" y="780366"/>
        <a:ext cx="1412176" cy="684783"/>
      </dsp:txXfrm>
    </dsp:sp>
    <dsp:sp modelId="{FF1B6DDF-2038-48C1-93CD-1BCB6A136713}">
      <dsp:nvSpPr>
        <dsp:cNvPr id="0" name=""/>
        <dsp:cNvSpPr/>
      </dsp:nvSpPr>
      <dsp:spPr>
        <a:xfrm>
          <a:off x="146744" y="1486455"/>
          <a:ext cx="145478" cy="545544"/>
        </a:xfrm>
        <a:custGeom>
          <a:avLst/>
          <a:gdLst/>
          <a:ahLst/>
          <a:cxnLst/>
          <a:rect l="0" t="0" r="0" b="0"/>
          <a:pathLst>
            <a:path>
              <a:moveTo>
                <a:pt x="0" y="0"/>
              </a:moveTo>
              <a:lnTo>
                <a:pt x="0" y="545544"/>
              </a:lnTo>
              <a:lnTo>
                <a:pt x="145478" y="54554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6308F0-0ACF-4281-8985-D35119C327ED}">
      <dsp:nvSpPr>
        <dsp:cNvPr id="0" name=""/>
        <dsp:cNvSpPr/>
      </dsp:nvSpPr>
      <dsp:spPr>
        <a:xfrm>
          <a:off x="292223" y="1668303"/>
          <a:ext cx="1163829" cy="72739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Yönergeler</a:t>
          </a:r>
        </a:p>
      </dsp:txBody>
      <dsp:txXfrm>
        <a:off x="313528" y="1689608"/>
        <a:ext cx="1121219" cy="684783"/>
      </dsp:txXfrm>
    </dsp:sp>
    <dsp:sp modelId="{168D7551-0EF5-497F-9A1C-8761FB50E4E7}">
      <dsp:nvSpPr>
        <dsp:cNvPr id="0" name=""/>
        <dsp:cNvSpPr/>
      </dsp:nvSpPr>
      <dsp:spPr>
        <a:xfrm>
          <a:off x="146744" y="1486455"/>
          <a:ext cx="145478" cy="1454786"/>
        </a:xfrm>
        <a:custGeom>
          <a:avLst/>
          <a:gdLst/>
          <a:ahLst/>
          <a:cxnLst/>
          <a:rect l="0" t="0" r="0" b="0"/>
          <a:pathLst>
            <a:path>
              <a:moveTo>
                <a:pt x="0" y="0"/>
              </a:moveTo>
              <a:lnTo>
                <a:pt x="0" y="1454786"/>
              </a:lnTo>
              <a:lnTo>
                <a:pt x="145478" y="145478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19B342-8BAC-4FCA-87FE-B0094BB13A06}">
      <dsp:nvSpPr>
        <dsp:cNvPr id="0" name=""/>
        <dsp:cNvSpPr/>
      </dsp:nvSpPr>
      <dsp:spPr>
        <a:xfrm>
          <a:off x="292223" y="2577544"/>
          <a:ext cx="1163829" cy="72739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715549"/>
              <a:satOff val="-5241"/>
              <a:lumOff val="-673"/>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Broşürler</a:t>
          </a:r>
        </a:p>
      </dsp:txBody>
      <dsp:txXfrm>
        <a:off x="313528" y="2598849"/>
        <a:ext cx="1121219" cy="684783"/>
      </dsp:txXfrm>
    </dsp:sp>
    <dsp:sp modelId="{4FEA43BD-7D86-4B66-9053-4CF7F7EEA04F}">
      <dsp:nvSpPr>
        <dsp:cNvPr id="0" name=""/>
        <dsp:cNvSpPr/>
      </dsp:nvSpPr>
      <dsp:spPr>
        <a:xfrm>
          <a:off x="1819749" y="759061"/>
          <a:ext cx="1454786" cy="727393"/>
        </a:xfrm>
        <a:prstGeom prst="roundRect">
          <a:avLst>
            <a:gd name="adj" fmla="val 10000"/>
          </a:avLst>
        </a:prstGeom>
        <a:gradFill rotWithShape="0">
          <a:gsLst>
            <a:gs pos="0">
              <a:schemeClr val="accent2">
                <a:hueOff val="6336281"/>
                <a:satOff val="-12229"/>
                <a:lumOff val="-1570"/>
                <a:alphaOff val="0"/>
                <a:tint val="92000"/>
                <a:satMod val="170000"/>
              </a:schemeClr>
            </a:gs>
            <a:gs pos="15000">
              <a:schemeClr val="accent2">
                <a:hueOff val="6336281"/>
                <a:satOff val="-12229"/>
                <a:lumOff val="-1570"/>
                <a:alphaOff val="0"/>
                <a:tint val="92000"/>
                <a:shade val="99000"/>
                <a:satMod val="170000"/>
              </a:schemeClr>
            </a:gs>
            <a:gs pos="62000">
              <a:schemeClr val="accent2">
                <a:hueOff val="6336281"/>
                <a:satOff val="-12229"/>
                <a:lumOff val="-1570"/>
                <a:alphaOff val="0"/>
                <a:tint val="96000"/>
                <a:shade val="80000"/>
                <a:satMod val="170000"/>
              </a:schemeClr>
            </a:gs>
            <a:gs pos="97000">
              <a:schemeClr val="accent2">
                <a:hueOff val="6336281"/>
                <a:satOff val="-12229"/>
                <a:lumOff val="-1570"/>
                <a:alphaOff val="0"/>
                <a:tint val="98000"/>
                <a:shade val="63000"/>
                <a:satMod val="170000"/>
              </a:schemeClr>
            </a:gs>
            <a:gs pos="100000">
              <a:schemeClr val="accent2">
                <a:hueOff val="6336281"/>
                <a:satOff val="-12229"/>
                <a:lumOff val="-157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hueOff val="6336281"/>
              <a:satOff val="-12229"/>
              <a:lumOff val="-157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latin typeface="Arial" panose="020B0604020202020204" pitchFamily="34" charset="0"/>
              <a:cs typeface="Arial" panose="020B0604020202020204" pitchFamily="34" charset="0"/>
            </a:rPr>
            <a:t>Önleyici Kontroller</a:t>
          </a:r>
          <a:endParaRPr lang="tr-TR" sz="1400" kern="1200" dirty="0">
            <a:latin typeface="Arial" panose="020B0604020202020204" pitchFamily="34" charset="0"/>
            <a:cs typeface="Arial" panose="020B0604020202020204" pitchFamily="34" charset="0"/>
          </a:endParaRPr>
        </a:p>
      </dsp:txBody>
      <dsp:txXfrm>
        <a:off x="1841054" y="780366"/>
        <a:ext cx="1412176" cy="684783"/>
      </dsp:txXfrm>
    </dsp:sp>
    <dsp:sp modelId="{6F695AB9-2A03-4589-B051-349F34ACD420}">
      <dsp:nvSpPr>
        <dsp:cNvPr id="0" name=""/>
        <dsp:cNvSpPr/>
      </dsp:nvSpPr>
      <dsp:spPr>
        <a:xfrm>
          <a:off x="1965227" y="1486455"/>
          <a:ext cx="145478" cy="545544"/>
        </a:xfrm>
        <a:custGeom>
          <a:avLst/>
          <a:gdLst/>
          <a:ahLst/>
          <a:cxnLst/>
          <a:rect l="0" t="0" r="0" b="0"/>
          <a:pathLst>
            <a:path>
              <a:moveTo>
                <a:pt x="0" y="0"/>
              </a:moveTo>
              <a:lnTo>
                <a:pt x="0" y="545544"/>
              </a:lnTo>
              <a:lnTo>
                <a:pt x="145478" y="54554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556753-0B9B-4D89-A201-19070D82D841}">
      <dsp:nvSpPr>
        <dsp:cNvPr id="0" name=""/>
        <dsp:cNvSpPr/>
      </dsp:nvSpPr>
      <dsp:spPr>
        <a:xfrm>
          <a:off x="2110706" y="1668303"/>
          <a:ext cx="1163829" cy="72739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5431098"/>
              <a:satOff val="-10482"/>
              <a:lumOff val="-1346"/>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Şifreler</a:t>
          </a:r>
        </a:p>
      </dsp:txBody>
      <dsp:txXfrm>
        <a:off x="2132011" y="1689608"/>
        <a:ext cx="1121219" cy="684783"/>
      </dsp:txXfrm>
    </dsp:sp>
    <dsp:sp modelId="{F9634223-E336-45B7-8B2A-129FB486EF9D}">
      <dsp:nvSpPr>
        <dsp:cNvPr id="0" name=""/>
        <dsp:cNvSpPr/>
      </dsp:nvSpPr>
      <dsp:spPr>
        <a:xfrm>
          <a:off x="1965227" y="1486455"/>
          <a:ext cx="145478" cy="1454786"/>
        </a:xfrm>
        <a:custGeom>
          <a:avLst/>
          <a:gdLst/>
          <a:ahLst/>
          <a:cxnLst/>
          <a:rect l="0" t="0" r="0" b="0"/>
          <a:pathLst>
            <a:path>
              <a:moveTo>
                <a:pt x="0" y="0"/>
              </a:moveTo>
              <a:lnTo>
                <a:pt x="0" y="1454786"/>
              </a:lnTo>
              <a:lnTo>
                <a:pt x="145478" y="145478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BC3439-237F-492F-9DC0-F4EFE6699CBB}">
      <dsp:nvSpPr>
        <dsp:cNvPr id="0" name=""/>
        <dsp:cNvSpPr/>
      </dsp:nvSpPr>
      <dsp:spPr>
        <a:xfrm>
          <a:off x="2110706" y="2577544"/>
          <a:ext cx="1163829" cy="72739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8146646"/>
              <a:satOff val="-15723"/>
              <a:lumOff val="-2019"/>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Kimlik Kartları</a:t>
          </a:r>
        </a:p>
      </dsp:txBody>
      <dsp:txXfrm>
        <a:off x="2132011" y="2598849"/>
        <a:ext cx="1121219" cy="684783"/>
      </dsp:txXfrm>
    </dsp:sp>
    <dsp:sp modelId="{922E4E07-7BFA-47EB-A011-A2BB384B45E7}">
      <dsp:nvSpPr>
        <dsp:cNvPr id="0" name=""/>
        <dsp:cNvSpPr/>
      </dsp:nvSpPr>
      <dsp:spPr>
        <a:xfrm>
          <a:off x="3638232" y="759061"/>
          <a:ext cx="1454786" cy="727393"/>
        </a:xfrm>
        <a:prstGeom prst="roundRect">
          <a:avLst>
            <a:gd name="adj" fmla="val 10000"/>
          </a:avLst>
        </a:prstGeom>
        <a:gradFill rotWithShape="0">
          <a:gsLst>
            <a:gs pos="0">
              <a:schemeClr val="accent2">
                <a:hueOff val="12672561"/>
                <a:satOff val="-24457"/>
                <a:lumOff val="-3140"/>
                <a:alphaOff val="0"/>
                <a:tint val="92000"/>
                <a:satMod val="170000"/>
              </a:schemeClr>
            </a:gs>
            <a:gs pos="15000">
              <a:schemeClr val="accent2">
                <a:hueOff val="12672561"/>
                <a:satOff val="-24457"/>
                <a:lumOff val="-3140"/>
                <a:alphaOff val="0"/>
                <a:tint val="92000"/>
                <a:shade val="99000"/>
                <a:satMod val="170000"/>
              </a:schemeClr>
            </a:gs>
            <a:gs pos="62000">
              <a:schemeClr val="accent2">
                <a:hueOff val="12672561"/>
                <a:satOff val="-24457"/>
                <a:lumOff val="-3140"/>
                <a:alphaOff val="0"/>
                <a:tint val="96000"/>
                <a:shade val="80000"/>
                <a:satMod val="170000"/>
              </a:schemeClr>
            </a:gs>
            <a:gs pos="97000">
              <a:schemeClr val="accent2">
                <a:hueOff val="12672561"/>
                <a:satOff val="-24457"/>
                <a:lumOff val="-3140"/>
                <a:alphaOff val="0"/>
                <a:tint val="98000"/>
                <a:shade val="63000"/>
                <a:satMod val="170000"/>
              </a:schemeClr>
            </a:gs>
            <a:gs pos="100000">
              <a:schemeClr val="accent2">
                <a:hueOff val="12672561"/>
                <a:satOff val="-24457"/>
                <a:lumOff val="-314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hueOff val="12672561"/>
              <a:satOff val="-24457"/>
              <a:lumOff val="-314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latin typeface="Arial" panose="020B0604020202020204" pitchFamily="34" charset="0"/>
              <a:cs typeface="Arial" panose="020B0604020202020204" pitchFamily="34" charset="0"/>
            </a:rPr>
            <a:t>Tespit Edici Kontroller</a:t>
          </a:r>
          <a:endParaRPr lang="tr-TR" sz="1400" kern="1200" dirty="0">
            <a:latin typeface="Arial" panose="020B0604020202020204" pitchFamily="34" charset="0"/>
            <a:cs typeface="Arial" panose="020B0604020202020204" pitchFamily="34" charset="0"/>
          </a:endParaRPr>
        </a:p>
      </dsp:txBody>
      <dsp:txXfrm>
        <a:off x="3659537" y="780366"/>
        <a:ext cx="1412176" cy="684783"/>
      </dsp:txXfrm>
    </dsp:sp>
    <dsp:sp modelId="{E1853D9F-722B-468D-ADDB-CDE2D02995BC}">
      <dsp:nvSpPr>
        <dsp:cNvPr id="0" name=""/>
        <dsp:cNvSpPr/>
      </dsp:nvSpPr>
      <dsp:spPr>
        <a:xfrm>
          <a:off x="3783710" y="1486455"/>
          <a:ext cx="145478" cy="545544"/>
        </a:xfrm>
        <a:custGeom>
          <a:avLst/>
          <a:gdLst/>
          <a:ahLst/>
          <a:cxnLst/>
          <a:rect l="0" t="0" r="0" b="0"/>
          <a:pathLst>
            <a:path>
              <a:moveTo>
                <a:pt x="0" y="0"/>
              </a:moveTo>
              <a:lnTo>
                <a:pt x="0" y="545544"/>
              </a:lnTo>
              <a:lnTo>
                <a:pt x="145478" y="54554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9CD68-E7FA-40C4-B12C-FAD8B958FB36}">
      <dsp:nvSpPr>
        <dsp:cNvPr id="0" name=""/>
        <dsp:cNvSpPr/>
      </dsp:nvSpPr>
      <dsp:spPr>
        <a:xfrm>
          <a:off x="3929189" y="1668303"/>
          <a:ext cx="1163829" cy="72739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0862195"/>
              <a:satOff val="-20963"/>
              <a:lumOff val="-2691"/>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Sayımlar</a:t>
          </a:r>
        </a:p>
      </dsp:txBody>
      <dsp:txXfrm>
        <a:off x="3950494" y="1689608"/>
        <a:ext cx="1121219" cy="684783"/>
      </dsp:txXfrm>
    </dsp:sp>
    <dsp:sp modelId="{A613540A-34B3-4F0A-B877-EAA50AEB9A6C}">
      <dsp:nvSpPr>
        <dsp:cNvPr id="0" name=""/>
        <dsp:cNvSpPr/>
      </dsp:nvSpPr>
      <dsp:spPr>
        <a:xfrm>
          <a:off x="3783710" y="1486455"/>
          <a:ext cx="145478" cy="1454786"/>
        </a:xfrm>
        <a:custGeom>
          <a:avLst/>
          <a:gdLst/>
          <a:ahLst/>
          <a:cxnLst/>
          <a:rect l="0" t="0" r="0" b="0"/>
          <a:pathLst>
            <a:path>
              <a:moveTo>
                <a:pt x="0" y="0"/>
              </a:moveTo>
              <a:lnTo>
                <a:pt x="0" y="1454786"/>
              </a:lnTo>
              <a:lnTo>
                <a:pt x="145478" y="145478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C980E-16A9-4CE1-ABA7-7321A00622C6}">
      <dsp:nvSpPr>
        <dsp:cNvPr id="0" name=""/>
        <dsp:cNvSpPr/>
      </dsp:nvSpPr>
      <dsp:spPr>
        <a:xfrm>
          <a:off x="3929189" y="2577544"/>
          <a:ext cx="1163829" cy="72739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3577744"/>
              <a:satOff val="-26204"/>
              <a:lumOff val="-3364"/>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err="1">
              <a:latin typeface="Arial" panose="020B0604020202020204" pitchFamily="34" charset="0"/>
              <a:cs typeface="Arial" panose="020B0604020202020204" pitchFamily="34" charset="0"/>
            </a:rPr>
            <a:t>Log</a:t>
          </a:r>
          <a:r>
            <a:rPr lang="tr-TR" sz="1400" kern="1200" dirty="0">
              <a:latin typeface="Arial" panose="020B0604020202020204" pitchFamily="34" charset="0"/>
              <a:cs typeface="Arial" panose="020B0604020202020204" pitchFamily="34" charset="0"/>
            </a:rPr>
            <a:t> Kayıtları</a:t>
          </a:r>
        </a:p>
      </dsp:txBody>
      <dsp:txXfrm>
        <a:off x="3950494" y="2598849"/>
        <a:ext cx="1121219" cy="684783"/>
      </dsp:txXfrm>
    </dsp:sp>
    <dsp:sp modelId="{87EDEE26-285C-484E-9222-10B735497183}">
      <dsp:nvSpPr>
        <dsp:cNvPr id="0" name=""/>
        <dsp:cNvSpPr/>
      </dsp:nvSpPr>
      <dsp:spPr>
        <a:xfrm>
          <a:off x="5456715" y="759061"/>
          <a:ext cx="1454786" cy="727393"/>
        </a:xfrm>
        <a:prstGeom prst="roundRect">
          <a:avLst>
            <a:gd name="adj" fmla="val 10000"/>
          </a:avLst>
        </a:prstGeom>
        <a:gradFill rotWithShape="0">
          <a:gsLst>
            <a:gs pos="0">
              <a:schemeClr val="accent2">
                <a:hueOff val="19008842"/>
                <a:satOff val="-36686"/>
                <a:lumOff val="-4710"/>
                <a:alphaOff val="0"/>
                <a:tint val="92000"/>
                <a:satMod val="170000"/>
              </a:schemeClr>
            </a:gs>
            <a:gs pos="15000">
              <a:schemeClr val="accent2">
                <a:hueOff val="19008842"/>
                <a:satOff val="-36686"/>
                <a:lumOff val="-4710"/>
                <a:alphaOff val="0"/>
                <a:tint val="92000"/>
                <a:shade val="99000"/>
                <a:satMod val="170000"/>
              </a:schemeClr>
            </a:gs>
            <a:gs pos="62000">
              <a:schemeClr val="accent2">
                <a:hueOff val="19008842"/>
                <a:satOff val="-36686"/>
                <a:lumOff val="-4710"/>
                <a:alphaOff val="0"/>
                <a:tint val="96000"/>
                <a:shade val="80000"/>
                <a:satMod val="170000"/>
              </a:schemeClr>
            </a:gs>
            <a:gs pos="97000">
              <a:schemeClr val="accent2">
                <a:hueOff val="19008842"/>
                <a:satOff val="-36686"/>
                <a:lumOff val="-4710"/>
                <a:alphaOff val="0"/>
                <a:tint val="98000"/>
                <a:shade val="63000"/>
                <a:satMod val="170000"/>
              </a:schemeClr>
            </a:gs>
            <a:gs pos="100000">
              <a:schemeClr val="accent2">
                <a:hueOff val="19008842"/>
                <a:satOff val="-36686"/>
                <a:lumOff val="-471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hueOff val="19008842"/>
              <a:satOff val="-36686"/>
              <a:lumOff val="-471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Düzeltici kontroller</a:t>
          </a:r>
        </a:p>
      </dsp:txBody>
      <dsp:txXfrm>
        <a:off x="5478020" y="780366"/>
        <a:ext cx="1412176" cy="684783"/>
      </dsp:txXfrm>
    </dsp:sp>
    <dsp:sp modelId="{7B36E50E-ADE5-412B-8BB8-B242907F1AE9}">
      <dsp:nvSpPr>
        <dsp:cNvPr id="0" name=""/>
        <dsp:cNvSpPr/>
      </dsp:nvSpPr>
      <dsp:spPr>
        <a:xfrm>
          <a:off x="5602194" y="1486455"/>
          <a:ext cx="145478" cy="545544"/>
        </a:xfrm>
        <a:custGeom>
          <a:avLst/>
          <a:gdLst/>
          <a:ahLst/>
          <a:cxnLst/>
          <a:rect l="0" t="0" r="0" b="0"/>
          <a:pathLst>
            <a:path>
              <a:moveTo>
                <a:pt x="0" y="0"/>
              </a:moveTo>
              <a:lnTo>
                <a:pt x="0" y="545544"/>
              </a:lnTo>
              <a:lnTo>
                <a:pt x="145478" y="54554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DFC2AD-68CE-49C3-8D1B-35A27DF83C48}">
      <dsp:nvSpPr>
        <dsp:cNvPr id="0" name=""/>
        <dsp:cNvSpPr/>
      </dsp:nvSpPr>
      <dsp:spPr>
        <a:xfrm>
          <a:off x="5747672" y="1668303"/>
          <a:ext cx="1163829" cy="72739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6293292"/>
              <a:satOff val="-31445"/>
              <a:lumOff val="-4037"/>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Garanti kapsamında yapılanlar</a:t>
          </a:r>
        </a:p>
      </dsp:txBody>
      <dsp:txXfrm>
        <a:off x="5768977" y="1689608"/>
        <a:ext cx="1121219" cy="684783"/>
      </dsp:txXfrm>
    </dsp:sp>
    <dsp:sp modelId="{81C0E41F-5455-43A3-853D-7758AD842A94}">
      <dsp:nvSpPr>
        <dsp:cNvPr id="0" name=""/>
        <dsp:cNvSpPr/>
      </dsp:nvSpPr>
      <dsp:spPr>
        <a:xfrm>
          <a:off x="5602194" y="1486455"/>
          <a:ext cx="145478" cy="1470454"/>
        </a:xfrm>
        <a:custGeom>
          <a:avLst/>
          <a:gdLst/>
          <a:ahLst/>
          <a:cxnLst/>
          <a:rect l="0" t="0" r="0" b="0"/>
          <a:pathLst>
            <a:path>
              <a:moveTo>
                <a:pt x="0" y="0"/>
              </a:moveTo>
              <a:lnTo>
                <a:pt x="0" y="1470454"/>
              </a:lnTo>
              <a:lnTo>
                <a:pt x="145478" y="147045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E14616-FE1E-482A-A0DF-AA6E665C3442}">
      <dsp:nvSpPr>
        <dsp:cNvPr id="0" name=""/>
        <dsp:cNvSpPr/>
      </dsp:nvSpPr>
      <dsp:spPr>
        <a:xfrm>
          <a:off x="5747672" y="2593213"/>
          <a:ext cx="1163829" cy="72739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9008842"/>
              <a:satOff val="-36686"/>
              <a:lumOff val="-471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Yedek lastik ile değiştirme</a:t>
          </a:r>
        </a:p>
      </dsp:txBody>
      <dsp:txXfrm>
        <a:off x="5768977" y="2614518"/>
        <a:ext cx="1121219" cy="6847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B2019-DFF5-4CFB-AEF9-2DB5A59AC5F3}">
      <dsp:nvSpPr>
        <dsp:cNvPr id="0" name=""/>
        <dsp:cNvSpPr/>
      </dsp:nvSpPr>
      <dsp:spPr>
        <a:xfrm>
          <a:off x="0" y="104985"/>
          <a:ext cx="6193173" cy="918902"/>
        </a:xfrm>
        <a:prstGeom prst="rect">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a:latin typeface="Arial" panose="020B0604020202020204" pitchFamily="34" charset="0"/>
              <a:cs typeface="Arial" panose="020B0604020202020204" pitchFamily="34" charset="0"/>
            </a:rPr>
            <a:t>Fayda Maliyet Analizi</a:t>
          </a:r>
        </a:p>
      </dsp:txBody>
      <dsp:txXfrm>
        <a:off x="0" y="104985"/>
        <a:ext cx="6193173" cy="9189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E5E0E-B57A-4DA2-9DC8-D56AC02AB46E}">
      <dsp:nvSpPr>
        <dsp:cNvPr id="0" name=""/>
        <dsp:cNvSpPr/>
      </dsp:nvSpPr>
      <dsp:spPr>
        <a:xfrm>
          <a:off x="0" y="1577"/>
          <a:ext cx="2232242" cy="1686158"/>
        </a:xfrm>
        <a:prstGeom prst="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latin typeface="Arial" panose="020B0604020202020204" pitchFamily="34" charset="0"/>
              <a:cs typeface="Arial" panose="020B0604020202020204" pitchFamily="34" charset="0"/>
            </a:rPr>
            <a:t>Fırsatları Değerlendirme</a:t>
          </a:r>
          <a:endParaRPr lang="tr-TR" sz="2400" kern="1200" dirty="0">
            <a:latin typeface="Arial" panose="020B0604020202020204" pitchFamily="34" charset="0"/>
            <a:cs typeface="Arial" panose="020B0604020202020204" pitchFamily="34" charset="0"/>
          </a:endParaRPr>
        </a:p>
      </dsp:txBody>
      <dsp:txXfrm>
        <a:off x="0" y="1577"/>
        <a:ext cx="2232242" cy="16861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7AF30-EFD0-41C9-8A6C-FEFF31007D89}">
      <dsp:nvSpPr>
        <dsp:cNvPr id="0" name=""/>
        <dsp:cNvSpPr/>
      </dsp:nvSpPr>
      <dsp:spPr>
        <a:xfrm>
          <a:off x="2921746" y="2088240"/>
          <a:ext cx="1645338" cy="16453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tr-TR" sz="4200" kern="1200" dirty="0">
              <a:latin typeface="Arial" panose="020B0604020202020204" pitchFamily="34" charset="0"/>
              <a:cs typeface="Arial" panose="020B0604020202020204" pitchFamily="34" charset="0"/>
            </a:rPr>
            <a:t>KRY</a:t>
          </a:r>
        </a:p>
      </dsp:txBody>
      <dsp:txXfrm>
        <a:off x="3162700" y="2329194"/>
        <a:ext cx="1163430" cy="1163430"/>
      </dsp:txXfrm>
    </dsp:sp>
    <dsp:sp modelId="{25905831-C947-45EF-97C5-6B03A200A174}">
      <dsp:nvSpPr>
        <dsp:cNvPr id="0" name=""/>
        <dsp:cNvSpPr/>
      </dsp:nvSpPr>
      <dsp:spPr>
        <a:xfrm rot="16200000">
          <a:off x="3532353" y="1856404"/>
          <a:ext cx="424125" cy="39547"/>
        </a:xfrm>
        <a:custGeom>
          <a:avLst/>
          <a:gdLst/>
          <a:ahLst/>
          <a:cxnLst/>
          <a:rect l="0" t="0" r="0" b="0"/>
          <a:pathLst>
            <a:path>
              <a:moveTo>
                <a:pt x="0" y="19773"/>
              </a:moveTo>
              <a:lnTo>
                <a:pt x="424125" y="1977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733812" y="1865574"/>
        <a:ext cx="21206" cy="21206"/>
      </dsp:txXfrm>
    </dsp:sp>
    <dsp:sp modelId="{F8D80F68-44C6-489D-9DEE-410D5BD31E1F}">
      <dsp:nvSpPr>
        <dsp:cNvPr id="0" name=""/>
        <dsp:cNvSpPr/>
      </dsp:nvSpPr>
      <dsp:spPr>
        <a:xfrm>
          <a:off x="2921746" y="18776"/>
          <a:ext cx="1645338" cy="164533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latin typeface="Arial" panose="020B0604020202020204" pitchFamily="34" charset="0"/>
              <a:cs typeface="Arial" panose="020B0604020202020204" pitchFamily="34" charset="0"/>
            </a:rPr>
            <a:t>Risk</a:t>
          </a:r>
        </a:p>
      </dsp:txBody>
      <dsp:txXfrm>
        <a:off x="3162700" y="259730"/>
        <a:ext cx="1163430" cy="1163430"/>
      </dsp:txXfrm>
    </dsp:sp>
    <dsp:sp modelId="{A9C29537-F6B8-4E77-8E3D-3FF79DB06519}">
      <dsp:nvSpPr>
        <dsp:cNvPr id="0" name=""/>
        <dsp:cNvSpPr/>
      </dsp:nvSpPr>
      <dsp:spPr>
        <a:xfrm rot="1899677">
          <a:off x="4404868" y="3463230"/>
          <a:ext cx="534498" cy="39547"/>
        </a:xfrm>
        <a:custGeom>
          <a:avLst/>
          <a:gdLst/>
          <a:ahLst/>
          <a:cxnLst/>
          <a:rect l="0" t="0" r="0" b="0"/>
          <a:pathLst>
            <a:path>
              <a:moveTo>
                <a:pt x="0" y="19773"/>
              </a:moveTo>
              <a:lnTo>
                <a:pt x="534498" y="1977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658754" y="3469641"/>
        <a:ext cx="26724" cy="26724"/>
      </dsp:txXfrm>
    </dsp:sp>
    <dsp:sp modelId="{446EC21B-FF81-478A-9179-C753BCB7246B}">
      <dsp:nvSpPr>
        <dsp:cNvPr id="0" name=""/>
        <dsp:cNvSpPr/>
      </dsp:nvSpPr>
      <dsp:spPr>
        <a:xfrm>
          <a:off x="4777149" y="3232428"/>
          <a:ext cx="1645338" cy="1645338"/>
        </a:xfrm>
        <a:prstGeom prst="ellipse">
          <a:avLst/>
        </a:prstGeom>
        <a:solidFill>
          <a:schemeClr val="accent2">
            <a:hueOff val="9504421"/>
            <a:satOff val="-18343"/>
            <a:lumOff val="-23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latin typeface="Arial" panose="020B0604020202020204" pitchFamily="34" charset="0"/>
              <a:cs typeface="Arial" panose="020B0604020202020204" pitchFamily="34" charset="0"/>
            </a:rPr>
            <a:t>Risk İştahı</a:t>
          </a:r>
        </a:p>
      </dsp:txBody>
      <dsp:txXfrm>
        <a:off x="5018103" y="3473382"/>
        <a:ext cx="1163430" cy="1163430"/>
      </dsp:txXfrm>
    </dsp:sp>
    <dsp:sp modelId="{BCD5ACEB-1CAC-40A6-B4B0-024A3A992EF4}">
      <dsp:nvSpPr>
        <dsp:cNvPr id="0" name=""/>
        <dsp:cNvSpPr/>
      </dsp:nvSpPr>
      <dsp:spPr>
        <a:xfrm rot="8900323">
          <a:off x="2549465" y="3463230"/>
          <a:ext cx="534498" cy="39547"/>
        </a:xfrm>
        <a:custGeom>
          <a:avLst/>
          <a:gdLst/>
          <a:ahLst/>
          <a:cxnLst/>
          <a:rect l="0" t="0" r="0" b="0"/>
          <a:pathLst>
            <a:path>
              <a:moveTo>
                <a:pt x="0" y="19773"/>
              </a:moveTo>
              <a:lnTo>
                <a:pt x="534498" y="1977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2803352" y="3469641"/>
        <a:ext cx="26724" cy="26724"/>
      </dsp:txXfrm>
    </dsp:sp>
    <dsp:sp modelId="{0911206F-538D-4D06-99BA-65D5DAC25543}">
      <dsp:nvSpPr>
        <dsp:cNvPr id="0" name=""/>
        <dsp:cNvSpPr/>
      </dsp:nvSpPr>
      <dsp:spPr>
        <a:xfrm>
          <a:off x="1066344" y="3232428"/>
          <a:ext cx="1645338" cy="1645338"/>
        </a:xfrm>
        <a:prstGeom prst="ellipse">
          <a:avLst/>
        </a:prstGeom>
        <a:solidFill>
          <a:schemeClr val="accent2">
            <a:hueOff val="19008842"/>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latin typeface="Arial" panose="020B0604020202020204" pitchFamily="34" charset="0"/>
              <a:cs typeface="Arial" panose="020B0604020202020204" pitchFamily="34" charset="0"/>
            </a:rPr>
            <a:t>Risk Toleransı</a:t>
          </a:r>
        </a:p>
      </dsp:txBody>
      <dsp:txXfrm>
        <a:off x="1307298" y="3473382"/>
        <a:ext cx="1163430" cy="116343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48235-1E83-4991-9F9A-B452AD601636}">
      <dsp:nvSpPr>
        <dsp:cNvPr id="0" name=""/>
        <dsp:cNvSpPr/>
      </dsp:nvSpPr>
      <dsp:spPr>
        <a:xfrm>
          <a:off x="0" y="186683"/>
          <a:ext cx="7296472" cy="1235520"/>
        </a:xfrm>
        <a:prstGeom prst="round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b="0" kern="1200" dirty="0">
              <a:latin typeface="Arial" panose="020B0604020202020204" pitchFamily="34" charset="0"/>
              <a:cs typeface="Arial" panose="020B0604020202020204" pitchFamily="34" charset="0"/>
            </a:rPr>
            <a:t>Varlıklara  ve insana yatırım yapılması büyük maddi kaynaklar gerektirir</a:t>
          </a:r>
        </a:p>
      </dsp:txBody>
      <dsp:txXfrm>
        <a:off x="60313" y="246996"/>
        <a:ext cx="7175846" cy="1114894"/>
      </dsp:txXfrm>
    </dsp:sp>
    <dsp:sp modelId="{57EB02F3-2D62-445C-A3A9-853FFEE2996B}">
      <dsp:nvSpPr>
        <dsp:cNvPr id="0" name=""/>
        <dsp:cNvSpPr/>
      </dsp:nvSpPr>
      <dsp:spPr>
        <a:xfrm>
          <a:off x="0" y="1514363"/>
          <a:ext cx="7296472" cy="1235520"/>
        </a:xfrm>
        <a:prstGeom prst="roundRect">
          <a:avLst/>
        </a:prstGeom>
        <a:gradFill rotWithShape="0">
          <a:gsLst>
            <a:gs pos="0">
              <a:schemeClr val="accent3">
                <a:hueOff val="-8413219"/>
                <a:satOff val="-4326"/>
                <a:lumOff val="-1863"/>
                <a:alphaOff val="0"/>
                <a:tint val="92000"/>
                <a:satMod val="170000"/>
              </a:schemeClr>
            </a:gs>
            <a:gs pos="15000">
              <a:schemeClr val="accent3">
                <a:hueOff val="-8413219"/>
                <a:satOff val="-4326"/>
                <a:lumOff val="-1863"/>
                <a:alphaOff val="0"/>
                <a:tint val="92000"/>
                <a:shade val="99000"/>
                <a:satMod val="170000"/>
              </a:schemeClr>
            </a:gs>
            <a:gs pos="62000">
              <a:schemeClr val="accent3">
                <a:hueOff val="-8413219"/>
                <a:satOff val="-4326"/>
                <a:lumOff val="-1863"/>
                <a:alphaOff val="0"/>
                <a:tint val="96000"/>
                <a:shade val="80000"/>
                <a:satMod val="170000"/>
              </a:schemeClr>
            </a:gs>
            <a:gs pos="97000">
              <a:schemeClr val="accent3">
                <a:hueOff val="-8413219"/>
                <a:satOff val="-4326"/>
                <a:lumOff val="-1863"/>
                <a:alphaOff val="0"/>
                <a:tint val="98000"/>
                <a:shade val="63000"/>
                <a:satMod val="170000"/>
              </a:schemeClr>
            </a:gs>
            <a:gs pos="100000">
              <a:schemeClr val="accent3">
                <a:hueOff val="-8413219"/>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b="0" kern="1200" dirty="0">
              <a:latin typeface="Arial" panose="020B0604020202020204" pitchFamily="34" charset="0"/>
              <a:cs typeface="Arial" panose="020B0604020202020204" pitchFamily="34" charset="0"/>
            </a:rPr>
            <a:t>Üretim yapılırken kaliteden ödün verilmemelidir.</a:t>
          </a:r>
        </a:p>
      </dsp:txBody>
      <dsp:txXfrm>
        <a:off x="60313" y="1574676"/>
        <a:ext cx="7175846" cy="1114894"/>
      </dsp:txXfrm>
    </dsp:sp>
    <dsp:sp modelId="{E19F8187-8EEC-4021-A3F8-E057DAB0E986}">
      <dsp:nvSpPr>
        <dsp:cNvPr id="0" name=""/>
        <dsp:cNvSpPr/>
      </dsp:nvSpPr>
      <dsp:spPr>
        <a:xfrm>
          <a:off x="0" y="2842044"/>
          <a:ext cx="7296472" cy="1235520"/>
        </a:xfrm>
        <a:prstGeom prst="roundRect">
          <a:avLst/>
        </a:prstGeom>
        <a:gradFill rotWithShape="0">
          <a:gsLst>
            <a:gs pos="0">
              <a:schemeClr val="accent3">
                <a:hueOff val="-16826439"/>
                <a:satOff val="-8652"/>
                <a:lumOff val="-3725"/>
                <a:alphaOff val="0"/>
                <a:tint val="92000"/>
                <a:satMod val="170000"/>
              </a:schemeClr>
            </a:gs>
            <a:gs pos="15000">
              <a:schemeClr val="accent3">
                <a:hueOff val="-16826439"/>
                <a:satOff val="-8652"/>
                <a:lumOff val="-3725"/>
                <a:alphaOff val="0"/>
                <a:tint val="92000"/>
                <a:shade val="99000"/>
                <a:satMod val="170000"/>
              </a:schemeClr>
            </a:gs>
            <a:gs pos="62000">
              <a:schemeClr val="accent3">
                <a:hueOff val="-16826439"/>
                <a:satOff val="-8652"/>
                <a:lumOff val="-3725"/>
                <a:alphaOff val="0"/>
                <a:tint val="96000"/>
                <a:shade val="80000"/>
                <a:satMod val="170000"/>
              </a:schemeClr>
            </a:gs>
            <a:gs pos="97000">
              <a:schemeClr val="accent3">
                <a:hueOff val="-16826439"/>
                <a:satOff val="-8652"/>
                <a:lumOff val="-3725"/>
                <a:alphaOff val="0"/>
                <a:tint val="98000"/>
                <a:shade val="63000"/>
                <a:satMod val="170000"/>
              </a:schemeClr>
            </a:gs>
            <a:gs pos="100000">
              <a:schemeClr val="accent3">
                <a:hueOff val="-16826439"/>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b="0" kern="1200" dirty="0">
              <a:latin typeface="Arial" panose="020B0604020202020204" pitchFamily="34" charset="0"/>
              <a:cs typeface="Arial" panose="020B0604020202020204" pitchFamily="34" charset="0"/>
            </a:rPr>
            <a:t>Yoğun rekabet ortamında ürünün piyasaya sürülüş süreci kısaltılabilir.</a:t>
          </a:r>
        </a:p>
      </dsp:txBody>
      <dsp:txXfrm>
        <a:off x="60313" y="2902357"/>
        <a:ext cx="7175846" cy="1114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D0B7B-3E70-4297-BC58-78B1D3266978}">
      <dsp:nvSpPr>
        <dsp:cNvPr id="0" name=""/>
        <dsp:cNvSpPr/>
      </dsp:nvSpPr>
      <dsp:spPr>
        <a:xfrm rot="5400000">
          <a:off x="-275900" y="280496"/>
          <a:ext cx="1839334" cy="128753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latin typeface="Arial" panose="020B0604020202020204" pitchFamily="34" charset="0"/>
              <a:cs typeface="Arial" panose="020B0604020202020204" pitchFamily="34" charset="0"/>
            </a:rPr>
            <a:t>1950-60</a:t>
          </a:r>
        </a:p>
      </dsp:txBody>
      <dsp:txXfrm rot="-5400000">
        <a:off x="0" y="648363"/>
        <a:ext cx="1287534" cy="551800"/>
      </dsp:txXfrm>
    </dsp:sp>
    <dsp:sp modelId="{D2D03888-51B8-4D8A-8EA8-990827AE5850}">
      <dsp:nvSpPr>
        <dsp:cNvPr id="0" name=""/>
        <dsp:cNvSpPr/>
      </dsp:nvSpPr>
      <dsp:spPr>
        <a:xfrm rot="5400000">
          <a:off x="3790399" y="-2498269"/>
          <a:ext cx="1195567" cy="620129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Arial" panose="020B0604020202020204" pitchFamily="34" charset="0"/>
              <a:cs typeface="Arial" panose="020B0604020202020204" pitchFamily="34" charset="0"/>
            </a:rPr>
            <a:t>Sigortacılık Sektörü</a:t>
          </a:r>
        </a:p>
      </dsp:txBody>
      <dsp:txXfrm rot="-5400000">
        <a:off x="1287535" y="62958"/>
        <a:ext cx="6142934" cy="1078841"/>
      </dsp:txXfrm>
    </dsp:sp>
    <dsp:sp modelId="{CB561647-407D-492C-8672-7ACC11DFADD8}">
      <dsp:nvSpPr>
        <dsp:cNvPr id="0" name=""/>
        <dsp:cNvSpPr/>
      </dsp:nvSpPr>
      <dsp:spPr>
        <a:xfrm rot="5400000">
          <a:off x="-275900" y="1928292"/>
          <a:ext cx="1839334" cy="1287534"/>
        </a:xfrm>
        <a:prstGeom prst="chevron">
          <a:avLst/>
        </a:prstGeom>
        <a:solidFill>
          <a:schemeClr val="accent4">
            <a:hueOff val="-1605168"/>
            <a:satOff val="19845"/>
            <a:lumOff val="-6470"/>
            <a:alphaOff val="0"/>
          </a:schemeClr>
        </a:solidFill>
        <a:ln w="25400" cap="flat" cmpd="sng" algn="ctr">
          <a:solidFill>
            <a:schemeClr val="accent4">
              <a:hueOff val="-1605168"/>
              <a:satOff val="19845"/>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latin typeface="Arial" panose="020B0604020202020204" pitchFamily="34" charset="0"/>
              <a:cs typeface="Arial" panose="020B0604020202020204" pitchFamily="34" charset="0"/>
            </a:rPr>
            <a:t>1970</a:t>
          </a:r>
        </a:p>
      </dsp:txBody>
      <dsp:txXfrm rot="-5400000">
        <a:off x="0" y="2296159"/>
        <a:ext cx="1287534" cy="551800"/>
      </dsp:txXfrm>
    </dsp:sp>
    <dsp:sp modelId="{2638571D-F9E8-41F7-BD5E-FD3971F690F7}">
      <dsp:nvSpPr>
        <dsp:cNvPr id="0" name=""/>
        <dsp:cNvSpPr/>
      </dsp:nvSpPr>
      <dsp:spPr>
        <a:xfrm rot="5400000">
          <a:off x="3790399" y="-850472"/>
          <a:ext cx="1195567" cy="6201297"/>
        </a:xfrm>
        <a:prstGeom prst="round2SameRect">
          <a:avLst/>
        </a:prstGeom>
        <a:solidFill>
          <a:schemeClr val="lt1">
            <a:alpha val="90000"/>
            <a:hueOff val="0"/>
            <a:satOff val="0"/>
            <a:lumOff val="0"/>
            <a:alphaOff val="0"/>
          </a:schemeClr>
        </a:solidFill>
        <a:ln w="25400" cap="flat" cmpd="sng" algn="ctr">
          <a:solidFill>
            <a:schemeClr val="accent4">
              <a:hueOff val="-1605168"/>
              <a:satOff val="19845"/>
              <a:lumOff val="-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Arial" panose="020B0604020202020204" pitchFamily="34" charset="0"/>
              <a:cs typeface="Arial" panose="020B0604020202020204" pitchFamily="34" charset="0"/>
            </a:rPr>
            <a:t>Krediler ve Kayıplar</a:t>
          </a:r>
        </a:p>
      </dsp:txBody>
      <dsp:txXfrm rot="-5400000">
        <a:off x="1287535" y="1710755"/>
        <a:ext cx="6142934" cy="1078841"/>
      </dsp:txXfrm>
    </dsp:sp>
    <dsp:sp modelId="{39F1F42F-DB19-4831-9F7F-A2E3C3CF13B4}">
      <dsp:nvSpPr>
        <dsp:cNvPr id="0" name=""/>
        <dsp:cNvSpPr/>
      </dsp:nvSpPr>
      <dsp:spPr>
        <a:xfrm rot="5400000">
          <a:off x="-275900" y="3576089"/>
          <a:ext cx="1839334" cy="1287534"/>
        </a:xfrm>
        <a:prstGeom prst="chevron">
          <a:avLst/>
        </a:prstGeom>
        <a:solidFill>
          <a:schemeClr val="accent4">
            <a:hueOff val="-3210336"/>
            <a:satOff val="39690"/>
            <a:lumOff val="-12939"/>
            <a:alphaOff val="0"/>
          </a:schemeClr>
        </a:solidFill>
        <a:ln w="25400" cap="flat" cmpd="sng" algn="ctr">
          <a:solidFill>
            <a:schemeClr val="accent4">
              <a:hueOff val="-3210336"/>
              <a:satOff val="39690"/>
              <a:lumOff val="-129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latin typeface="Arial" panose="020B0604020202020204" pitchFamily="34" charset="0"/>
              <a:cs typeface="Arial" panose="020B0604020202020204" pitchFamily="34" charset="0"/>
            </a:rPr>
            <a:t>1980</a:t>
          </a:r>
        </a:p>
      </dsp:txBody>
      <dsp:txXfrm rot="-5400000">
        <a:off x="0" y="3943956"/>
        <a:ext cx="1287534" cy="551800"/>
      </dsp:txXfrm>
    </dsp:sp>
    <dsp:sp modelId="{0E8E3ECF-E4EF-422E-9AE4-4349DF3CDF95}">
      <dsp:nvSpPr>
        <dsp:cNvPr id="0" name=""/>
        <dsp:cNvSpPr/>
      </dsp:nvSpPr>
      <dsp:spPr>
        <a:xfrm rot="5400000">
          <a:off x="3790399" y="797324"/>
          <a:ext cx="1195567" cy="6201297"/>
        </a:xfrm>
        <a:prstGeom prst="round2SameRect">
          <a:avLst/>
        </a:prstGeom>
        <a:solidFill>
          <a:schemeClr val="lt1">
            <a:alpha val="90000"/>
            <a:hueOff val="0"/>
            <a:satOff val="0"/>
            <a:lumOff val="0"/>
            <a:alphaOff val="0"/>
          </a:schemeClr>
        </a:solidFill>
        <a:ln w="25400" cap="flat" cmpd="sng" algn="ctr">
          <a:solidFill>
            <a:schemeClr val="accent4">
              <a:hueOff val="-3210336"/>
              <a:satOff val="39690"/>
              <a:lumOff val="-12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Arial" panose="020B0604020202020204" pitchFamily="34" charset="0"/>
              <a:cs typeface="Arial" panose="020B0604020202020204" pitchFamily="34" charset="0"/>
            </a:rPr>
            <a:t>Kredi Riski</a:t>
          </a:r>
        </a:p>
        <a:p>
          <a:pPr marL="228600" lvl="1" indent="-228600" algn="l" defTabSz="1066800">
            <a:lnSpc>
              <a:spcPct val="90000"/>
            </a:lnSpc>
            <a:spcBef>
              <a:spcPct val="0"/>
            </a:spcBef>
            <a:spcAft>
              <a:spcPct val="15000"/>
            </a:spcAft>
            <a:buChar char="••"/>
          </a:pPr>
          <a:r>
            <a:rPr lang="tr-TR" sz="2400" kern="1200" dirty="0">
              <a:latin typeface="Arial" panose="020B0604020202020204" pitchFamily="34" charset="0"/>
              <a:cs typeface="Arial" panose="020B0604020202020204" pitchFamily="34" charset="0"/>
            </a:rPr>
            <a:t>Kayıp Riski</a:t>
          </a:r>
        </a:p>
        <a:p>
          <a:pPr marL="228600" lvl="1" indent="-228600" algn="l" defTabSz="1066800">
            <a:lnSpc>
              <a:spcPct val="90000"/>
            </a:lnSpc>
            <a:spcBef>
              <a:spcPct val="0"/>
            </a:spcBef>
            <a:spcAft>
              <a:spcPct val="15000"/>
            </a:spcAft>
            <a:buChar char="••"/>
          </a:pPr>
          <a:r>
            <a:rPr lang="tr-TR" sz="2400" kern="1200" dirty="0">
              <a:latin typeface="Arial" panose="020B0604020202020204" pitchFamily="34" charset="0"/>
              <a:cs typeface="Arial" panose="020B0604020202020204" pitchFamily="34" charset="0"/>
            </a:rPr>
            <a:t>Piyasa Riskleri</a:t>
          </a:r>
        </a:p>
      </dsp:txBody>
      <dsp:txXfrm rot="-5400000">
        <a:off x="1287535" y="3358552"/>
        <a:ext cx="6142934" cy="10788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D0B7B-3E70-4297-BC58-78B1D3266978}">
      <dsp:nvSpPr>
        <dsp:cNvPr id="0" name=""/>
        <dsp:cNvSpPr/>
      </dsp:nvSpPr>
      <dsp:spPr>
        <a:xfrm rot="5400000">
          <a:off x="-379829" y="381438"/>
          <a:ext cx="2532198" cy="1772539"/>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latin typeface="Arial" panose="020B0604020202020204" pitchFamily="34" charset="0"/>
              <a:cs typeface="Arial" panose="020B0604020202020204" pitchFamily="34" charset="0"/>
            </a:rPr>
            <a:t>1990</a:t>
          </a:r>
        </a:p>
      </dsp:txBody>
      <dsp:txXfrm rot="-5400000">
        <a:off x="1" y="887879"/>
        <a:ext cx="1772539" cy="759659"/>
      </dsp:txXfrm>
    </dsp:sp>
    <dsp:sp modelId="{D2D03888-51B8-4D8A-8EA8-990827AE5850}">
      <dsp:nvSpPr>
        <dsp:cNvPr id="0" name=""/>
        <dsp:cNvSpPr/>
      </dsp:nvSpPr>
      <dsp:spPr>
        <a:xfrm rot="5400000">
          <a:off x="3807720" y="-2033573"/>
          <a:ext cx="1645929" cy="571629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Arial" panose="020B0604020202020204" pitchFamily="34" charset="0"/>
              <a:cs typeface="Arial" panose="020B0604020202020204" pitchFamily="34" charset="0"/>
            </a:rPr>
            <a:t>Rekabetten doğan riskler</a:t>
          </a:r>
        </a:p>
        <a:p>
          <a:pPr marL="228600" lvl="1" indent="-228600" algn="l" defTabSz="1066800">
            <a:lnSpc>
              <a:spcPct val="90000"/>
            </a:lnSpc>
            <a:spcBef>
              <a:spcPct val="0"/>
            </a:spcBef>
            <a:spcAft>
              <a:spcPct val="15000"/>
            </a:spcAft>
            <a:buChar char="••"/>
          </a:pPr>
          <a:r>
            <a:rPr lang="tr-TR" sz="2400" kern="1200" dirty="0">
              <a:latin typeface="Arial" panose="020B0604020202020204" pitchFamily="34" charset="0"/>
              <a:cs typeface="Arial" panose="020B0604020202020204" pitchFamily="34" charset="0"/>
            </a:rPr>
            <a:t>Kurumların büyümesine yönelik riskler</a:t>
          </a:r>
        </a:p>
      </dsp:txBody>
      <dsp:txXfrm rot="-5400000">
        <a:off x="1772539" y="81956"/>
        <a:ext cx="5635944" cy="1485233"/>
      </dsp:txXfrm>
    </dsp:sp>
    <dsp:sp modelId="{CB561647-407D-492C-8672-7ACC11DFADD8}">
      <dsp:nvSpPr>
        <dsp:cNvPr id="0" name=""/>
        <dsp:cNvSpPr/>
      </dsp:nvSpPr>
      <dsp:spPr>
        <a:xfrm rot="5400000">
          <a:off x="-379829" y="2630102"/>
          <a:ext cx="2532198" cy="1772539"/>
        </a:xfrm>
        <a:prstGeom prst="chevron">
          <a:avLst/>
        </a:prstGeom>
        <a:solidFill>
          <a:schemeClr val="accent4">
            <a:hueOff val="-3210336"/>
            <a:satOff val="39690"/>
            <a:lumOff val="-12939"/>
            <a:alphaOff val="0"/>
          </a:schemeClr>
        </a:solidFill>
        <a:ln w="25400" cap="flat" cmpd="sng" algn="ctr">
          <a:solidFill>
            <a:schemeClr val="accent4">
              <a:hueOff val="-3210336"/>
              <a:satOff val="39690"/>
              <a:lumOff val="-129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latin typeface="Arial" panose="020B0604020202020204" pitchFamily="34" charset="0"/>
              <a:cs typeface="Arial" panose="020B0604020202020204" pitchFamily="34" charset="0"/>
            </a:rPr>
            <a:t>2000</a:t>
          </a:r>
        </a:p>
      </dsp:txBody>
      <dsp:txXfrm rot="-5400000">
        <a:off x="1" y="3136543"/>
        <a:ext cx="1772539" cy="759659"/>
      </dsp:txXfrm>
    </dsp:sp>
    <dsp:sp modelId="{2638571D-F9E8-41F7-BD5E-FD3971F690F7}">
      <dsp:nvSpPr>
        <dsp:cNvPr id="0" name=""/>
        <dsp:cNvSpPr/>
      </dsp:nvSpPr>
      <dsp:spPr>
        <a:xfrm rot="5400000">
          <a:off x="3807720" y="215091"/>
          <a:ext cx="1645929" cy="5716292"/>
        </a:xfrm>
        <a:prstGeom prst="round2SameRect">
          <a:avLst/>
        </a:prstGeom>
        <a:solidFill>
          <a:schemeClr val="lt1">
            <a:alpha val="90000"/>
            <a:hueOff val="0"/>
            <a:satOff val="0"/>
            <a:lumOff val="0"/>
            <a:alphaOff val="0"/>
          </a:schemeClr>
        </a:solidFill>
        <a:ln w="25400" cap="flat" cmpd="sng" algn="ctr">
          <a:solidFill>
            <a:schemeClr val="accent4">
              <a:hueOff val="-3210336"/>
              <a:satOff val="39690"/>
              <a:lumOff val="-12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Arial" panose="020B0604020202020204" pitchFamily="34" charset="0"/>
              <a:cs typeface="Arial" panose="020B0604020202020204" pitchFamily="34" charset="0"/>
            </a:rPr>
            <a:t>Geleneksel risk yönetimi anlayışının terk edilmesi</a:t>
          </a:r>
        </a:p>
      </dsp:txBody>
      <dsp:txXfrm rot="-5400000">
        <a:off x="1772539" y="2330620"/>
        <a:ext cx="5635944" cy="14852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806A5-266F-47A8-BD60-0590CD38B04B}">
      <dsp:nvSpPr>
        <dsp:cNvPr id="0" name=""/>
        <dsp:cNvSpPr/>
      </dsp:nvSpPr>
      <dsp:spPr>
        <a:xfrm>
          <a:off x="0" y="169875"/>
          <a:ext cx="1293749" cy="776250"/>
        </a:xfrm>
        <a:prstGeom prst="rect">
          <a:avLst/>
        </a:prstGeom>
        <a:solidFill>
          <a:srgbClr val="92D050"/>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rPr>
            <a:t>OPERASYONEL HEDEFLER</a:t>
          </a:r>
        </a:p>
      </dsp:txBody>
      <dsp:txXfrm>
        <a:off x="0" y="169875"/>
        <a:ext cx="1293749" cy="776250"/>
      </dsp:txXfrm>
    </dsp:sp>
    <dsp:sp modelId="{0DF57470-0525-47A2-8C5B-AC9D253C259E}">
      <dsp:nvSpPr>
        <dsp:cNvPr id="0" name=""/>
        <dsp:cNvSpPr/>
      </dsp:nvSpPr>
      <dsp:spPr>
        <a:xfrm>
          <a:off x="1423125" y="169875"/>
          <a:ext cx="1293749" cy="776250"/>
        </a:xfrm>
        <a:prstGeom prst="rect">
          <a:avLst/>
        </a:prstGeom>
        <a:solidFill>
          <a:srgbClr val="92D050"/>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rPr>
            <a:t>RAPORLAMA HEDEFLERİ</a:t>
          </a:r>
        </a:p>
      </dsp:txBody>
      <dsp:txXfrm>
        <a:off x="1423125" y="169875"/>
        <a:ext cx="1293749" cy="776250"/>
      </dsp:txXfrm>
    </dsp:sp>
    <dsp:sp modelId="{6AA8AB4C-9EE2-42EB-ACAA-7C08D1CCC5A9}">
      <dsp:nvSpPr>
        <dsp:cNvPr id="0" name=""/>
        <dsp:cNvSpPr/>
      </dsp:nvSpPr>
      <dsp:spPr>
        <a:xfrm>
          <a:off x="2846250" y="169875"/>
          <a:ext cx="1293749" cy="776250"/>
        </a:xfrm>
        <a:prstGeom prst="rect">
          <a:avLst/>
        </a:prstGeom>
        <a:solidFill>
          <a:srgbClr val="92D050"/>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rPr>
            <a:t>MEVZUATA UYGUNLUK HEDEFLERİ</a:t>
          </a:r>
        </a:p>
      </dsp:txBody>
      <dsp:txXfrm>
        <a:off x="2846250" y="169875"/>
        <a:ext cx="1293749" cy="776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5B734-9535-472A-B6CC-3E42D3D84DC5}">
      <dsp:nvSpPr>
        <dsp:cNvPr id="0" name=""/>
        <dsp:cNvSpPr/>
      </dsp:nvSpPr>
      <dsp:spPr>
        <a:xfrm>
          <a:off x="1076585" y="161326"/>
          <a:ext cx="1803716" cy="1803716"/>
        </a:xfrm>
        <a:prstGeom prst="downArrow">
          <a:avLst>
            <a:gd name="adj1" fmla="val 50000"/>
            <a:gd name="adj2" fmla="val 35000"/>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Stratejik Hedefler</a:t>
          </a:r>
        </a:p>
      </dsp:txBody>
      <dsp:txXfrm>
        <a:off x="1527514" y="161326"/>
        <a:ext cx="901858" cy="1488066"/>
      </dsp:txXfrm>
    </dsp:sp>
    <dsp:sp modelId="{C975E156-4F9F-4FBC-987D-C52EC66C88C4}">
      <dsp:nvSpPr>
        <dsp:cNvPr id="0" name=""/>
        <dsp:cNvSpPr/>
      </dsp:nvSpPr>
      <dsp:spPr>
        <a:xfrm rot="7200000">
          <a:off x="2084564" y="2080838"/>
          <a:ext cx="1803716" cy="1803716"/>
        </a:xfrm>
        <a:prstGeom prst="downArrow">
          <a:avLst>
            <a:gd name="adj1" fmla="val 50000"/>
            <a:gd name="adj2" fmla="val 35000"/>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Misyon</a:t>
          </a:r>
        </a:p>
      </dsp:txBody>
      <dsp:txXfrm rot="-5400000">
        <a:off x="2379069" y="2610680"/>
        <a:ext cx="1488066" cy="901858"/>
      </dsp:txXfrm>
    </dsp:sp>
    <dsp:sp modelId="{DEC3BF79-1D0B-412E-AA62-79BE71140404}">
      <dsp:nvSpPr>
        <dsp:cNvPr id="0" name=""/>
        <dsp:cNvSpPr/>
      </dsp:nvSpPr>
      <dsp:spPr>
        <a:xfrm rot="14400000">
          <a:off x="114083" y="2016943"/>
          <a:ext cx="1803716" cy="1803716"/>
        </a:xfrm>
        <a:prstGeom prst="downArrow">
          <a:avLst>
            <a:gd name="adj1" fmla="val 50000"/>
            <a:gd name="adj2" fmla="val 35000"/>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Risk İştahı</a:t>
          </a:r>
        </a:p>
      </dsp:txBody>
      <dsp:txXfrm rot="5400000">
        <a:off x="135228" y="2546785"/>
        <a:ext cx="1488066" cy="9018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3CEA8-AA71-4A29-A3FF-78B90BBC812A}">
      <dsp:nvSpPr>
        <dsp:cNvPr id="0" name=""/>
        <dsp:cNvSpPr/>
      </dsp:nvSpPr>
      <dsp:spPr>
        <a:xfrm>
          <a:off x="275180" y="417"/>
          <a:ext cx="1210718" cy="605359"/>
        </a:xfrm>
        <a:prstGeom prst="roundRect">
          <a:avLst>
            <a:gd name="adj" fmla="val 10000"/>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latin typeface="Arial" panose="020B0604020202020204" pitchFamily="34" charset="0"/>
              <a:cs typeface="Arial" panose="020B0604020202020204" pitchFamily="34" charset="0"/>
            </a:rPr>
            <a:t>Yönlendirici Kontroller</a:t>
          </a:r>
          <a:endParaRPr lang="tr-TR" sz="1400" kern="1200" dirty="0">
            <a:latin typeface="Arial" panose="020B0604020202020204" pitchFamily="34" charset="0"/>
            <a:cs typeface="Arial" panose="020B0604020202020204" pitchFamily="34" charset="0"/>
          </a:endParaRPr>
        </a:p>
      </dsp:txBody>
      <dsp:txXfrm>
        <a:off x="292910" y="18147"/>
        <a:ext cx="1175258" cy="569899"/>
      </dsp:txXfrm>
    </dsp:sp>
    <dsp:sp modelId="{FF1B6DDF-2038-48C1-93CD-1BCB6A136713}">
      <dsp:nvSpPr>
        <dsp:cNvPr id="0" name=""/>
        <dsp:cNvSpPr/>
      </dsp:nvSpPr>
      <dsp:spPr>
        <a:xfrm>
          <a:off x="396252" y="605776"/>
          <a:ext cx="121071" cy="454019"/>
        </a:xfrm>
        <a:custGeom>
          <a:avLst/>
          <a:gdLst/>
          <a:ahLst/>
          <a:cxnLst/>
          <a:rect l="0" t="0" r="0" b="0"/>
          <a:pathLst>
            <a:path>
              <a:moveTo>
                <a:pt x="0" y="0"/>
              </a:moveTo>
              <a:lnTo>
                <a:pt x="0" y="454019"/>
              </a:lnTo>
              <a:lnTo>
                <a:pt x="121071" y="4540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6308F0-0ACF-4281-8985-D35119C327ED}">
      <dsp:nvSpPr>
        <dsp:cNvPr id="0" name=""/>
        <dsp:cNvSpPr/>
      </dsp:nvSpPr>
      <dsp:spPr>
        <a:xfrm>
          <a:off x="517324" y="757116"/>
          <a:ext cx="968574" cy="6053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Yönergeler</a:t>
          </a:r>
        </a:p>
      </dsp:txBody>
      <dsp:txXfrm>
        <a:off x="535054" y="774846"/>
        <a:ext cx="933114" cy="569899"/>
      </dsp:txXfrm>
    </dsp:sp>
    <dsp:sp modelId="{168D7551-0EF5-497F-9A1C-8761FB50E4E7}">
      <dsp:nvSpPr>
        <dsp:cNvPr id="0" name=""/>
        <dsp:cNvSpPr/>
      </dsp:nvSpPr>
      <dsp:spPr>
        <a:xfrm>
          <a:off x="396252" y="605776"/>
          <a:ext cx="121071" cy="1210718"/>
        </a:xfrm>
        <a:custGeom>
          <a:avLst/>
          <a:gdLst/>
          <a:ahLst/>
          <a:cxnLst/>
          <a:rect l="0" t="0" r="0" b="0"/>
          <a:pathLst>
            <a:path>
              <a:moveTo>
                <a:pt x="0" y="0"/>
              </a:moveTo>
              <a:lnTo>
                <a:pt x="0" y="1210718"/>
              </a:lnTo>
              <a:lnTo>
                <a:pt x="121071" y="121071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19B342-8BAC-4FCA-87FE-B0094BB13A06}">
      <dsp:nvSpPr>
        <dsp:cNvPr id="0" name=""/>
        <dsp:cNvSpPr/>
      </dsp:nvSpPr>
      <dsp:spPr>
        <a:xfrm>
          <a:off x="517324" y="1513815"/>
          <a:ext cx="968574" cy="6053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715549"/>
              <a:satOff val="-5241"/>
              <a:lumOff val="-673"/>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Broşürler</a:t>
          </a:r>
        </a:p>
      </dsp:txBody>
      <dsp:txXfrm>
        <a:off x="535054" y="1531545"/>
        <a:ext cx="933114" cy="569899"/>
      </dsp:txXfrm>
    </dsp:sp>
    <dsp:sp modelId="{4FEA43BD-7D86-4B66-9053-4CF7F7EEA04F}">
      <dsp:nvSpPr>
        <dsp:cNvPr id="0" name=""/>
        <dsp:cNvSpPr/>
      </dsp:nvSpPr>
      <dsp:spPr>
        <a:xfrm>
          <a:off x="1788578" y="417"/>
          <a:ext cx="1210718" cy="605359"/>
        </a:xfrm>
        <a:prstGeom prst="roundRect">
          <a:avLst>
            <a:gd name="adj" fmla="val 10000"/>
          </a:avLst>
        </a:prstGeom>
        <a:gradFill rotWithShape="0">
          <a:gsLst>
            <a:gs pos="0">
              <a:schemeClr val="accent2">
                <a:hueOff val="6336281"/>
                <a:satOff val="-12229"/>
                <a:lumOff val="-1570"/>
                <a:alphaOff val="0"/>
                <a:tint val="92000"/>
                <a:satMod val="170000"/>
              </a:schemeClr>
            </a:gs>
            <a:gs pos="15000">
              <a:schemeClr val="accent2">
                <a:hueOff val="6336281"/>
                <a:satOff val="-12229"/>
                <a:lumOff val="-1570"/>
                <a:alphaOff val="0"/>
                <a:tint val="92000"/>
                <a:shade val="99000"/>
                <a:satMod val="170000"/>
              </a:schemeClr>
            </a:gs>
            <a:gs pos="62000">
              <a:schemeClr val="accent2">
                <a:hueOff val="6336281"/>
                <a:satOff val="-12229"/>
                <a:lumOff val="-1570"/>
                <a:alphaOff val="0"/>
                <a:tint val="96000"/>
                <a:shade val="80000"/>
                <a:satMod val="170000"/>
              </a:schemeClr>
            </a:gs>
            <a:gs pos="97000">
              <a:schemeClr val="accent2">
                <a:hueOff val="6336281"/>
                <a:satOff val="-12229"/>
                <a:lumOff val="-1570"/>
                <a:alphaOff val="0"/>
                <a:tint val="98000"/>
                <a:shade val="63000"/>
                <a:satMod val="170000"/>
              </a:schemeClr>
            </a:gs>
            <a:gs pos="100000">
              <a:schemeClr val="accent2">
                <a:hueOff val="6336281"/>
                <a:satOff val="-12229"/>
                <a:lumOff val="-157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hueOff val="6336281"/>
              <a:satOff val="-12229"/>
              <a:lumOff val="-157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latin typeface="Arial" panose="020B0604020202020204" pitchFamily="34" charset="0"/>
              <a:cs typeface="Arial" panose="020B0604020202020204" pitchFamily="34" charset="0"/>
            </a:rPr>
            <a:t>Önleyici Kontroller</a:t>
          </a:r>
          <a:endParaRPr lang="tr-TR" sz="1400" kern="1200" dirty="0">
            <a:latin typeface="Arial" panose="020B0604020202020204" pitchFamily="34" charset="0"/>
            <a:cs typeface="Arial" panose="020B0604020202020204" pitchFamily="34" charset="0"/>
          </a:endParaRPr>
        </a:p>
      </dsp:txBody>
      <dsp:txXfrm>
        <a:off x="1806308" y="18147"/>
        <a:ext cx="1175258" cy="569899"/>
      </dsp:txXfrm>
    </dsp:sp>
    <dsp:sp modelId="{6F695AB9-2A03-4589-B051-349F34ACD420}">
      <dsp:nvSpPr>
        <dsp:cNvPr id="0" name=""/>
        <dsp:cNvSpPr/>
      </dsp:nvSpPr>
      <dsp:spPr>
        <a:xfrm>
          <a:off x="1909650" y="605776"/>
          <a:ext cx="121071" cy="454019"/>
        </a:xfrm>
        <a:custGeom>
          <a:avLst/>
          <a:gdLst/>
          <a:ahLst/>
          <a:cxnLst/>
          <a:rect l="0" t="0" r="0" b="0"/>
          <a:pathLst>
            <a:path>
              <a:moveTo>
                <a:pt x="0" y="0"/>
              </a:moveTo>
              <a:lnTo>
                <a:pt x="0" y="454019"/>
              </a:lnTo>
              <a:lnTo>
                <a:pt x="121071" y="4540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556753-0B9B-4D89-A201-19070D82D841}">
      <dsp:nvSpPr>
        <dsp:cNvPr id="0" name=""/>
        <dsp:cNvSpPr/>
      </dsp:nvSpPr>
      <dsp:spPr>
        <a:xfrm>
          <a:off x="2030721" y="757116"/>
          <a:ext cx="968574" cy="6053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5431098"/>
              <a:satOff val="-10482"/>
              <a:lumOff val="-1346"/>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Şifreler</a:t>
          </a:r>
        </a:p>
      </dsp:txBody>
      <dsp:txXfrm>
        <a:off x="2048451" y="774846"/>
        <a:ext cx="933114" cy="569899"/>
      </dsp:txXfrm>
    </dsp:sp>
    <dsp:sp modelId="{F9634223-E336-45B7-8B2A-129FB486EF9D}">
      <dsp:nvSpPr>
        <dsp:cNvPr id="0" name=""/>
        <dsp:cNvSpPr/>
      </dsp:nvSpPr>
      <dsp:spPr>
        <a:xfrm>
          <a:off x="1909650" y="605776"/>
          <a:ext cx="121071" cy="1210718"/>
        </a:xfrm>
        <a:custGeom>
          <a:avLst/>
          <a:gdLst/>
          <a:ahLst/>
          <a:cxnLst/>
          <a:rect l="0" t="0" r="0" b="0"/>
          <a:pathLst>
            <a:path>
              <a:moveTo>
                <a:pt x="0" y="0"/>
              </a:moveTo>
              <a:lnTo>
                <a:pt x="0" y="1210718"/>
              </a:lnTo>
              <a:lnTo>
                <a:pt x="121071" y="121071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BC3439-237F-492F-9DC0-F4EFE6699CBB}">
      <dsp:nvSpPr>
        <dsp:cNvPr id="0" name=""/>
        <dsp:cNvSpPr/>
      </dsp:nvSpPr>
      <dsp:spPr>
        <a:xfrm>
          <a:off x="2030721" y="1513815"/>
          <a:ext cx="968574" cy="6053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8146646"/>
              <a:satOff val="-15723"/>
              <a:lumOff val="-2019"/>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Kimlik Kartları</a:t>
          </a:r>
        </a:p>
      </dsp:txBody>
      <dsp:txXfrm>
        <a:off x="2048451" y="1531545"/>
        <a:ext cx="933114" cy="569899"/>
      </dsp:txXfrm>
    </dsp:sp>
    <dsp:sp modelId="{922E4E07-7BFA-47EB-A011-A2BB384B45E7}">
      <dsp:nvSpPr>
        <dsp:cNvPr id="0" name=""/>
        <dsp:cNvSpPr/>
      </dsp:nvSpPr>
      <dsp:spPr>
        <a:xfrm>
          <a:off x="3301975" y="417"/>
          <a:ext cx="1210718" cy="605359"/>
        </a:xfrm>
        <a:prstGeom prst="roundRect">
          <a:avLst>
            <a:gd name="adj" fmla="val 10000"/>
          </a:avLst>
        </a:prstGeom>
        <a:gradFill rotWithShape="0">
          <a:gsLst>
            <a:gs pos="0">
              <a:schemeClr val="accent2">
                <a:hueOff val="12672561"/>
                <a:satOff val="-24457"/>
                <a:lumOff val="-3140"/>
                <a:alphaOff val="0"/>
                <a:tint val="92000"/>
                <a:satMod val="170000"/>
              </a:schemeClr>
            </a:gs>
            <a:gs pos="15000">
              <a:schemeClr val="accent2">
                <a:hueOff val="12672561"/>
                <a:satOff val="-24457"/>
                <a:lumOff val="-3140"/>
                <a:alphaOff val="0"/>
                <a:tint val="92000"/>
                <a:shade val="99000"/>
                <a:satMod val="170000"/>
              </a:schemeClr>
            </a:gs>
            <a:gs pos="62000">
              <a:schemeClr val="accent2">
                <a:hueOff val="12672561"/>
                <a:satOff val="-24457"/>
                <a:lumOff val="-3140"/>
                <a:alphaOff val="0"/>
                <a:tint val="96000"/>
                <a:shade val="80000"/>
                <a:satMod val="170000"/>
              </a:schemeClr>
            </a:gs>
            <a:gs pos="97000">
              <a:schemeClr val="accent2">
                <a:hueOff val="12672561"/>
                <a:satOff val="-24457"/>
                <a:lumOff val="-3140"/>
                <a:alphaOff val="0"/>
                <a:tint val="98000"/>
                <a:shade val="63000"/>
                <a:satMod val="170000"/>
              </a:schemeClr>
            </a:gs>
            <a:gs pos="100000">
              <a:schemeClr val="accent2">
                <a:hueOff val="12672561"/>
                <a:satOff val="-24457"/>
                <a:lumOff val="-314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hueOff val="12672561"/>
              <a:satOff val="-24457"/>
              <a:lumOff val="-314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latin typeface="Arial" panose="020B0604020202020204" pitchFamily="34" charset="0"/>
              <a:cs typeface="Arial" panose="020B0604020202020204" pitchFamily="34" charset="0"/>
            </a:rPr>
            <a:t>Tespit Edici Kontroller</a:t>
          </a:r>
          <a:endParaRPr lang="tr-TR" sz="1400" kern="1200" dirty="0">
            <a:latin typeface="Arial" panose="020B0604020202020204" pitchFamily="34" charset="0"/>
            <a:cs typeface="Arial" panose="020B0604020202020204" pitchFamily="34" charset="0"/>
          </a:endParaRPr>
        </a:p>
      </dsp:txBody>
      <dsp:txXfrm>
        <a:off x="3319705" y="18147"/>
        <a:ext cx="1175258" cy="569899"/>
      </dsp:txXfrm>
    </dsp:sp>
    <dsp:sp modelId="{E1853D9F-722B-468D-ADDB-CDE2D02995BC}">
      <dsp:nvSpPr>
        <dsp:cNvPr id="0" name=""/>
        <dsp:cNvSpPr/>
      </dsp:nvSpPr>
      <dsp:spPr>
        <a:xfrm>
          <a:off x="3423047" y="605776"/>
          <a:ext cx="121071" cy="454019"/>
        </a:xfrm>
        <a:custGeom>
          <a:avLst/>
          <a:gdLst/>
          <a:ahLst/>
          <a:cxnLst/>
          <a:rect l="0" t="0" r="0" b="0"/>
          <a:pathLst>
            <a:path>
              <a:moveTo>
                <a:pt x="0" y="0"/>
              </a:moveTo>
              <a:lnTo>
                <a:pt x="0" y="454019"/>
              </a:lnTo>
              <a:lnTo>
                <a:pt x="121071" y="4540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9CD68-E7FA-40C4-B12C-FAD8B958FB36}">
      <dsp:nvSpPr>
        <dsp:cNvPr id="0" name=""/>
        <dsp:cNvSpPr/>
      </dsp:nvSpPr>
      <dsp:spPr>
        <a:xfrm>
          <a:off x="3544119" y="757116"/>
          <a:ext cx="968574" cy="6053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0862195"/>
              <a:satOff val="-20963"/>
              <a:lumOff val="-2691"/>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Sayımlar</a:t>
          </a:r>
        </a:p>
      </dsp:txBody>
      <dsp:txXfrm>
        <a:off x="3561849" y="774846"/>
        <a:ext cx="933114" cy="569899"/>
      </dsp:txXfrm>
    </dsp:sp>
    <dsp:sp modelId="{A613540A-34B3-4F0A-B877-EAA50AEB9A6C}">
      <dsp:nvSpPr>
        <dsp:cNvPr id="0" name=""/>
        <dsp:cNvSpPr/>
      </dsp:nvSpPr>
      <dsp:spPr>
        <a:xfrm>
          <a:off x="3423047" y="605776"/>
          <a:ext cx="121071" cy="1210718"/>
        </a:xfrm>
        <a:custGeom>
          <a:avLst/>
          <a:gdLst/>
          <a:ahLst/>
          <a:cxnLst/>
          <a:rect l="0" t="0" r="0" b="0"/>
          <a:pathLst>
            <a:path>
              <a:moveTo>
                <a:pt x="0" y="0"/>
              </a:moveTo>
              <a:lnTo>
                <a:pt x="0" y="1210718"/>
              </a:lnTo>
              <a:lnTo>
                <a:pt x="121071" y="121071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C980E-16A9-4CE1-ABA7-7321A00622C6}">
      <dsp:nvSpPr>
        <dsp:cNvPr id="0" name=""/>
        <dsp:cNvSpPr/>
      </dsp:nvSpPr>
      <dsp:spPr>
        <a:xfrm>
          <a:off x="3544119" y="1513815"/>
          <a:ext cx="968574" cy="6053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3577744"/>
              <a:satOff val="-26204"/>
              <a:lumOff val="-3364"/>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err="1">
              <a:latin typeface="Arial" panose="020B0604020202020204" pitchFamily="34" charset="0"/>
              <a:cs typeface="Arial" panose="020B0604020202020204" pitchFamily="34" charset="0"/>
            </a:rPr>
            <a:t>Log</a:t>
          </a:r>
          <a:r>
            <a:rPr lang="tr-TR" sz="1400" kern="1200" dirty="0">
              <a:latin typeface="Arial" panose="020B0604020202020204" pitchFamily="34" charset="0"/>
              <a:cs typeface="Arial" panose="020B0604020202020204" pitchFamily="34" charset="0"/>
            </a:rPr>
            <a:t> Kayıtları</a:t>
          </a:r>
        </a:p>
      </dsp:txBody>
      <dsp:txXfrm>
        <a:off x="3561849" y="1531545"/>
        <a:ext cx="933114" cy="569899"/>
      </dsp:txXfrm>
    </dsp:sp>
    <dsp:sp modelId="{87EDEE26-285C-484E-9222-10B735497183}">
      <dsp:nvSpPr>
        <dsp:cNvPr id="0" name=""/>
        <dsp:cNvSpPr/>
      </dsp:nvSpPr>
      <dsp:spPr>
        <a:xfrm>
          <a:off x="4815373" y="417"/>
          <a:ext cx="1210718" cy="605359"/>
        </a:xfrm>
        <a:prstGeom prst="roundRect">
          <a:avLst>
            <a:gd name="adj" fmla="val 10000"/>
          </a:avLst>
        </a:prstGeom>
        <a:gradFill rotWithShape="0">
          <a:gsLst>
            <a:gs pos="0">
              <a:schemeClr val="accent2">
                <a:hueOff val="19008842"/>
                <a:satOff val="-36686"/>
                <a:lumOff val="-4710"/>
                <a:alphaOff val="0"/>
                <a:tint val="92000"/>
                <a:satMod val="170000"/>
              </a:schemeClr>
            </a:gs>
            <a:gs pos="15000">
              <a:schemeClr val="accent2">
                <a:hueOff val="19008842"/>
                <a:satOff val="-36686"/>
                <a:lumOff val="-4710"/>
                <a:alphaOff val="0"/>
                <a:tint val="92000"/>
                <a:shade val="99000"/>
                <a:satMod val="170000"/>
              </a:schemeClr>
            </a:gs>
            <a:gs pos="62000">
              <a:schemeClr val="accent2">
                <a:hueOff val="19008842"/>
                <a:satOff val="-36686"/>
                <a:lumOff val="-4710"/>
                <a:alphaOff val="0"/>
                <a:tint val="96000"/>
                <a:shade val="80000"/>
                <a:satMod val="170000"/>
              </a:schemeClr>
            </a:gs>
            <a:gs pos="97000">
              <a:schemeClr val="accent2">
                <a:hueOff val="19008842"/>
                <a:satOff val="-36686"/>
                <a:lumOff val="-4710"/>
                <a:alphaOff val="0"/>
                <a:tint val="98000"/>
                <a:shade val="63000"/>
                <a:satMod val="170000"/>
              </a:schemeClr>
            </a:gs>
            <a:gs pos="100000">
              <a:schemeClr val="accent2">
                <a:hueOff val="19008842"/>
                <a:satOff val="-36686"/>
                <a:lumOff val="-471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hueOff val="19008842"/>
              <a:satOff val="-36686"/>
              <a:lumOff val="-471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Düzeltici kontroller</a:t>
          </a:r>
        </a:p>
      </dsp:txBody>
      <dsp:txXfrm>
        <a:off x="4833103" y="18147"/>
        <a:ext cx="1175258" cy="569899"/>
      </dsp:txXfrm>
    </dsp:sp>
    <dsp:sp modelId="{7B36E50E-ADE5-412B-8BB8-B242907F1AE9}">
      <dsp:nvSpPr>
        <dsp:cNvPr id="0" name=""/>
        <dsp:cNvSpPr/>
      </dsp:nvSpPr>
      <dsp:spPr>
        <a:xfrm>
          <a:off x="4936445" y="605776"/>
          <a:ext cx="121071" cy="454019"/>
        </a:xfrm>
        <a:custGeom>
          <a:avLst/>
          <a:gdLst/>
          <a:ahLst/>
          <a:cxnLst/>
          <a:rect l="0" t="0" r="0" b="0"/>
          <a:pathLst>
            <a:path>
              <a:moveTo>
                <a:pt x="0" y="0"/>
              </a:moveTo>
              <a:lnTo>
                <a:pt x="0" y="454019"/>
              </a:lnTo>
              <a:lnTo>
                <a:pt x="121071" y="4540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DFC2AD-68CE-49C3-8D1B-35A27DF83C48}">
      <dsp:nvSpPr>
        <dsp:cNvPr id="0" name=""/>
        <dsp:cNvSpPr/>
      </dsp:nvSpPr>
      <dsp:spPr>
        <a:xfrm>
          <a:off x="5057516" y="757116"/>
          <a:ext cx="968574" cy="6053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6293292"/>
              <a:satOff val="-31445"/>
              <a:lumOff val="-4037"/>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Garanti </a:t>
          </a:r>
          <a:r>
            <a:rPr lang="tr-TR" sz="1200" kern="1200" dirty="0">
              <a:latin typeface="Arial" panose="020B0604020202020204" pitchFamily="34" charset="0"/>
              <a:cs typeface="Arial" panose="020B0604020202020204" pitchFamily="34" charset="0"/>
            </a:rPr>
            <a:t>kapsamında </a:t>
          </a:r>
          <a:r>
            <a:rPr lang="tr-TR" sz="1400" kern="1200" dirty="0">
              <a:latin typeface="Arial" panose="020B0604020202020204" pitchFamily="34" charset="0"/>
              <a:cs typeface="Arial" panose="020B0604020202020204" pitchFamily="34" charset="0"/>
            </a:rPr>
            <a:t>yapılanlar</a:t>
          </a:r>
        </a:p>
      </dsp:txBody>
      <dsp:txXfrm>
        <a:off x="5075246" y="774846"/>
        <a:ext cx="933114" cy="569899"/>
      </dsp:txXfrm>
    </dsp:sp>
    <dsp:sp modelId="{81C0E41F-5455-43A3-853D-7758AD842A94}">
      <dsp:nvSpPr>
        <dsp:cNvPr id="0" name=""/>
        <dsp:cNvSpPr/>
      </dsp:nvSpPr>
      <dsp:spPr>
        <a:xfrm>
          <a:off x="4936445" y="605776"/>
          <a:ext cx="121071" cy="1211135"/>
        </a:xfrm>
        <a:custGeom>
          <a:avLst/>
          <a:gdLst/>
          <a:ahLst/>
          <a:cxnLst/>
          <a:rect l="0" t="0" r="0" b="0"/>
          <a:pathLst>
            <a:path>
              <a:moveTo>
                <a:pt x="0" y="0"/>
              </a:moveTo>
              <a:lnTo>
                <a:pt x="0" y="1211135"/>
              </a:lnTo>
              <a:lnTo>
                <a:pt x="121071" y="121113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E14616-FE1E-482A-A0DF-AA6E665C3442}">
      <dsp:nvSpPr>
        <dsp:cNvPr id="0" name=""/>
        <dsp:cNvSpPr/>
      </dsp:nvSpPr>
      <dsp:spPr>
        <a:xfrm>
          <a:off x="5057516" y="1514232"/>
          <a:ext cx="968574" cy="6053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9008842"/>
              <a:satOff val="-36686"/>
              <a:lumOff val="-471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Yedek lastik ile değiştirme</a:t>
          </a:r>
        </a:p>
      </dsp:txBody>
      <dsp:txXfrm>
        <a:off x="5075246" y="1531962"/>
        <a:ext cx="933114" cy="5698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E5E0E-B57A-4DA2-9DC8-D56AC02AB46E}">
      <dsp:nvSpPr>
        <dsp:cNvPr id="0" name=""/>
        <dsp:cNvSpPr/>
      </dsp:nvSpPr>
      <dsp:spPr>
        <a:xfrm>
          <a:off x="0" y="248508"/>
          <a:ext cx="2088232" cy="1252939"/>
        </a:xfrm>
        <a:prstGeom prst="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a:t>Kabul Etme</a:t>
          </a:r>
        </a:p>
      </dsp:txBody>
      <dsp:txXfrm>
        <a:off x="0" y="248508"/>
        <a:ext cx="2088232" cy="125293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1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1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1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4.wmf"/><Relationship Id="rId7" Type="http://schemas.openxmlformats.org/officeDocument/2006/relationships/image" Target="../media/image78.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951"/>
          </a:xfrm>
          <a:prstGeom prst="rect">
            <a:avLst/>
          </a:prstGeom>
        </p:spPr>
        <p:txBody>
          <a:bodyPr vert="horz" lIns="91440" tIns="45720" rIns="91440" bIns="45720" rtlCol="0"/>
          <a:lstStyle>
            <a:lvl1pPr algn="l" latinLnBrk="0">
              <a:defRPr lang="tr-TR" sz="1200"/>
            </a:lvl1pPr>
          </a:lstStyle>
          <a:p>
            <a:endParaRPr lang="tr-TR" dirty="0"/>
          </a:p>
        </p:txBody>
      </p:sp>
      <p:sp>
        <p:nvSpPr>
          <p:cNvPr id="3" name="Date Placeholder 2"/>
          <p:cNvSpPr>
            <a:spLocks noGrp="1"/>
          </p:cNvSpPr>
          <p:nvPr>
            <p:ph type="dt" sz="quarter" idx="1"/>
          </p:nvPr>
        </p:nvSpPr>
        <p:spPr>
          <a:xfrm>
            <a:off x="3884613" y="0"/>
            <a:ext cx="2971800" cy="498951"/>
          </a:xfrm>
          <a:prstGeom prst="rect">
            <a:avLst/>
          </a:prstGeom>
        </p:spPr>
        <p:txBody>
          <a:bodyPr vert="horz" lIns="91440" tIns="45720" rIns="91440" bIns="45720" rtlCol="0"/>
          <a:lstStyle>
            <a:lvl1pPr algn="r" latinLnBrk="0">
              <a:defRPr lang="tr-TR" sz="1200"/>
            </a:lvl1pPr>
          </a:lstStyle>
          <a:p>
            <a:fld id="{D83FDC75-7F73-4A4A-A77C-09AADF00E0EA}" type="datetimeFigureOut">
              <a:rPr lang="tr-TR" smtClean="0"/>
              <a:pPr/>
              <a:t>1.12.2017</a:t>
            </a:fld>
            <a:endParaRPr lang="tr-TR" dirty="0"/>
          </a:p>
        </p:txBody>
      </p:sp>
      <p:sp>
        <p:nvSpPr>
          <p:cNvPr id="4" name="Footer Placeholder 3"/>
          <p:cNvSpPr>
            <a:spLocks noGrp="1"/>
          </p:cNvSpPr>
          <p:nvPr>
            <p:ph type="ftr" sz="quarter" idx="2"/>
          </p:nvPr>
        </p:nvSpPr>
        <p:spPr>
          <a:xfrm>
            <a:off x="0" y="9478342"/>
            <a:ext cx="2971800" cy="498951"/>
          </a:xfrm>
          <a:prstGeom prst="rect">
            <a:avLst/>
          </a:prstGeom>
        </p:spPr>
        <p:txBody>
          <a:bodyPr vert="horz" lIns="91440" tIns="45720" rIns="91440" bIns="45720" rtlCol="0" anchor="b"/>
          <a:lstStyle>
            <a:lvl1pPr algn="l" latinLnBrk="0">
              <a:defRPr lang="tr-TR" sz="1200"/>
            </a:lvl1pPr>
          </a:lstStyle>
          <a:p>
            <a:endParaRPr lang="tr-TR" dirty="0"/>
          </a:p>
        </p:txBody>
      </p:sp>
      <p:sp>
        <p:nvSpPr>
          <p:cNvPr id="5" name="Slide Number Placeholder 4"/>
          <p:cNvSpPr>
            <a:spLocks noGrp="1"/>
          </p:cNvSpPr>
          <p:nvPr>
            <p:ph type="sldNum" sz="quarter" idx="3"/>
          </p:nvPr>
        </p:nvSpPr>
        <p:spPr>
          <a:xfrm>
            <a:off x="3884613" y="9478342"/>
            <a:ext cx="2971800" cy="498951"/>
          </a:xfrm>
          <a:prstGeom prst="rect">
            <a:avLst/>
          </a:prstGeom>
        </p:spPr>
        <p:txBody>
          <a:bodyPr vert="horz" lIns="91440" tIns="45720" rIns="91440" bIns="45720" rtlCol="0" anchor="b"/>
          <a:lstStyle>
            <a:lvl1pPr algn="r" latinLnBrk="0">
              <a:defRPr lang="tr-TR" sz="1200"/>
            </a:lvl1pPr>
          </a:lstStyle>
          <a:p>
            <a:fld id="{459226BF-1F13-42D3-80DC-373E7ADD1EBC}" type="slidenum">
              <a:rPr lang="tr-TR" smtClean="0"/>
              <a:pPr/>
              <a:t>‹#›</a:t>
            </a:fld>
            <a:endParaRPr lang="tr-TR" dirty="0"/>
          </a:p>
        </p:txBody>
      </p:sp>
    </p:spTree>
    <p:extLst>
      <p:ext uri="{BB962C8B-B14F-4D97-AF65-F5344CB8AC3E}">
        <p14:creationId xmlns="" xmlns:p14="http://schemas.microsoft.com/office/powerpoint/2010/main" val="3887519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951"/>
          </a:xfrm>
          <a:prstGeom prst="rect">
            <a:avLst/>
          </a:prstGeom>
        </p:spPr>
        <p:txBody>
          <a:bodyPr vert="horz" lIns="91440" tIns="45720" rIns="91440" bIns="45720" rtlCol="0"/>
          <a:lstStyle>
            <a:lvl1pPr algn="l" latinLnBrk="0">
              <a:defRPr lang="tr-TR" sz="1200"/>
            </a:lvl1pPr>
          </a:lstStyle>
          <a:p>
            <a:endParaRPr lang="tr-TR" dirty="0"/>
          </a:p>
        </p:txBody>
      </p:sp>
      <p:sp>
        <p:nvSpPr>
          <p:cNvPr id="3" name="Date Placeholder 2"/>
          <p:cNvSpPr>
            <a:spLocks noGrp="1"/>
          </p:cNvSpPr>
          <p:nvPr>
            <p:ph type="dt" idx="1"/>
          </p:nvPr>
        </p:nvSpPr>
        <p:spPr>
          <a:xfrm>
            <a:off x="3884613" y="0"/>
            <a:ext cx="2971800" cy="498951"/>
          </a:xfrm>
          <a:prstGeom prst="rect">
            <a:avLst/>
          </a:prstGeom>
        </p:spPr>
        <p:txBody>
          <a:bodyPr vert="horz" lIns="91440" tIns="45720" rIns="91440" bIns="45720" rtlCol="0"/>
          <a:lstStyle>
            <a:lvl1pPr algn="r" latinLnBrk="0">
              <a:defRPr lang="tr-TR" sz="1200"/>
            </a:lvl1pPr>
          </a:lstStyle>
          <a:p>
            <a:fld id="{48AEF76B-3757-4A0B-AF93-28494465C1DD}" type="datetimeFigureOut">
              <a:rPr lang="tr-TR"/>
              <a:pPr/>
              <a:t>1.12.2017</a:t>
            </a:fld>
            <a:endParaRPr lang="tr-TR" dirty="0"/>
          </a:p>
        </p:txBody>
      </p:sp>
      <p:sp>
        <p:nvSpPr>
          <p:cNvPr id="4" name="Slide Image Placeholder 3"/>
          <p:cNvSpPr>
            <a:spLocks noGrp="1" noRot="1" noChangeAspect="1"/>
          </p:cNvSpPr>
          <p:nvPr>
            <p:ph type="sldImg" idx="2"/>
          </p:nvPr>
        </p:nvSpPr>
        <p:spPr>
          <a:xfrm>
            <a:off x="933450" y="747713"/>
            <a:ext cx="4991100" cy="3743325"/>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es Placeholder 4"/>
          <p:cNvSpPr>
            <a:spLocks noGrp="1"/>
          </p:cNvSpPr>
          <p:nvPr>
            <p:ph type="body" sz="quarter" idx="3"/>
          </p:nvPr>
        </p:nvSpPr>
        <p:spPr>
          <a:xfrm>
            <a:off x="685800" y="4740037"/>
            <a:ext cx="5486400" cy="4490561"/>
          </a:xfrm>
          <a:prstGeom prst="rect">
            <a:avLst/>
          </a:prstGeom>
        </p:spPr>
        <p:txBody>
          <a:bodyPr vert="horz" lIns="91440" tIns="45720" rIns="91440" bIns="45720" rtlCol="0"/>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Footer Placeholder 5"/>
          <p:cNvSpPr>
            <a:spLocks noGrp="1"/>
          </p:cNvSpPr>
          <p:nvPr>
            <p:ph type="ftr" sz="quarter" idx="4"/>
          </p:nvPr>
        </p:nvSpPr>
        <p:spPr>
          <a:xfrm>
            <a:off x="0" y="9478342"/>
            <a:ext cx="2971800" cy="498951"/>
          </a:xfrm>
          <a:prstGeom prst="rect">
            <a:avLst/>
          </a:prstGeom>
        </p:spPr>
        <p:txBody>
          <a:bodyPr vert="horz" lIns="91440" tIns="45720" rIns="91440" bIns="45720" rtlCol="0" anchor="b"/>
          <a:lstStyle>
            <a:lvl1pPr algn="l" latinLnBrk="0">
              <a:defRPr lang="tr-TR" sz="1200"/>
            </a:lvl1pPr>
          </a:lstStyle>
          <a:p>
            <a:endParaRPr lang="tr-TR" dirty="0"/>
          </a:p>
        </p:txBody>
      </p:sp>
      <p:sp>
        <p:nvSpPr>
          <p:cNvPr id="7" name="Slide Number Placeholder 6"/>
          <p:cNvSpPr>
            <a:spLocks noGrp="1"/>
          </p:cNvSpPr>
          <p:nvPr>
            <p:ph type="sldNum" sz="quarter" idx="5"/>
          </p:nvPr>
        </p:nvSpPr>
        <p:spPr>
          <a:xfrm>
            <a:off x="3884613" y="9478342"/>
            <a:ext cx="2971800" cy="498951"/>
          </a:xfrm>
          <a:prstGeom prst="rect">
            <a:avLst/>
          </a:prstGeom>
        </p:spPr>
        <p:txBody>
          <a:bodyPr vert="horz" lIns="91440" tIns="45720" rIns="91440" bIns="45720" rtlCol="0" anchor="b"/>
          <a:lstStyle>
            <a:lvl1pPr algn="r" latinLnBrk="0">
              <a:defRPr lang="tr-TR" sz="1200"/>
            </a:lvl1pPr>
          </a:lstStyle>
          <a:p>
            <a:fld id="{75693FD4-8F83-4EF7-AC3F-0DC0388986B0}" type="slidenum">
              <a:rPr/>
              <a:pPr/>
              <a:t>‹#›</a:t>
            </a:fld>
            <a:endParaRPr lang="tr-TR" dirty="0"/>
          </a:p>
        </p:txBody>
      </p:sp>
    </p:spTree>
    <p:extLst>
      <p:ext uri="{BB962C8B-B14F-4D97-AF65-F5344CB8AC3E}">
        <p14:creationId xmlns="" xmlns:p14="http://schemas.microsoft.com/office/powerpoint/2010/main" val="4097297836"/>
      </p:ext>
    </p:extLst>
  </p:cSld>
  <p:clrMap bg1="lt1" tx1="dk1" bg2="lt2" tx2="dk2" accent1="accent1" accent2="accent2" accent3="accent3" accent4="accent4" accent5="accent5" accent6="accent6" hlink="hlink" folHlink="folHlink"/>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1</a:t>
            </a:fld>
            <a:endParaRPr lang="tr-T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10</a:t>
            </a:fld>
            <a:endParaRPr lang="tr-TR"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129</a:t>
            </a:fld>
            <a:endParaRPr dirty="0">
              <a:solidFill>
                <a:prstClr val="black"/>
              </a:solidFill>
            </a:endParaRPr>
          </a:p>
        </p:txBody>
      </p:sp>
    </p:spTree>
    <p:extLst>
      <p:ext uri="{BB962C8B-B14F-4D97-AF65-F5344CB8AC3E}">
        <p14:creationId xmlns="" xmlns:p14="http://schemas.microsoft.com/office/powerpoint/2010/main" val="6803473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130</a:t>
            </a:fld>
            <a:endParaRPr dirty="0">
              <a:solidFill>
                <a:prstClr val="black"/>
              </a:solidFill>
            </a:endParaRPr>
          </a:p>
        </p:txBody>
      </p:sp>
    </p:spTree>
    <p:extLst>
      <p:ext uri="{BB962C8B-B14F-4D97-AF65-F5344CB8AC3E}">
        <p14:creationId xmlns="" xmlns:p14="http://schemas.microsoft.com/office/powerpoint/2010/main" val="6803473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131</a:t>
            </a:fld>
            <a:endParaRPr dirty="0">
              <a:solidFill>
                <a:prstClr val="black"/>
              </a:solidFill>
            </a:endParaRPr>
          </a:p>
        </p:txBody>
      </p:sp>
    </p:spTree>
    <p:extLst>
      <p:ext uri="{BB962C8B-B14F-4D97-AF65-F5344CB8AC3E}">
        <p14:creationId xmlns="" xmlns:p14="http://schemas.microsoft.com/office/powerpoint/2010/main" val="5909582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132</a:t>
            </a:fld>
            <a:endParaRPr dirty="0">
              <a:solidFill>
                <a:prstClr val="black"/>
              </a:solidFill>
            </a:endParaRPr>
          </a:p>
        </p:txBody>
      </p:sp>
    </p:spTree>
    <p:extLst>
      <p:ext uri="{BB962C8B-B14F-4D97-AF65-F5344CB8AC3E}">
        <p14:creationId xmlns="" xmlns:p14="http://schemas.microsoft.com/office/powerpoint/2010/main" val="108215399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133</a:t>
            </a:fld>
            <a:endParaRPr dirty="0">
              <a:solidFill>
                <a:prstClr val="black"/>
              </a:solidFill>
            </a:endParaRPr>
          </a:p>
        </p:txBody>
      </p:sp>
    </p:spTree>
    <p:extLst>
      <p:ext uri="{BB962C8B-B14F-4D97-AF65-F5344CB8AC3E}">
        <p14:creationId xmlns="" xmlns:p14="http://schemas.microsoft.com/office/powerpoint/2010/main" val="377446148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134</a:t>
            </a:fld>
            <a:endParaRPr dirty="0">
              <a:solidFill>
                <a:prstClr val="black"/>
              </a:solidFill>
            </a:endParaRPr>
          </a:p>
        </p:txBody>
      </p:sp>
    </p:spTree>
    <p:extLst>
      <p:ext uri="{BB962C8B-B14F-4D97-AF65-F5344CB8AC3E}">
        <p14:creationId xmlns="" xmlns:p14="http://schemas.microsoft.com/office/powerpoint/2010/main" val="35676728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tr-TR"/>
            </a:pPr>
            <a:r>
              <a:rPr lang="tr-TR" dirty="0"/>
              <a:t>Her konu için bir bölüm üstbilgisi kullanarak izleyicilere açık ve anlaşılır bir geçiş sağlayın. </a:t>
            </a:r>
          </a:p>
          <a:p>
            <a:endParaRPr lang="tr-TR" dirty="0"/>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rPr>
              <a:pPr/>
              <a:t>135</a:t>
            </a:fld>
            <a:endParaRPr dirty="0">
              <a:solidFill>
                <a:prstClr val="black"/>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136</a:t>
            </a:fld>
            <a:endParaRPr lang="tr-TR" dirty="0"/>
          </a:p>
        </p:txBody>
      </p:sp>
    </p:spTree>
    <p:extLst>
      <p:ext uri="{BB962C8B-B14F-4D97-AF65-F5344CB8AC3E}">
        <p14:creationId xmlns="" xmlns:p14="http://schemas.microsoft.com/office/powerpoint/2010/main" val="333454887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137</a:t>
            </a:fld>
            <a:endParaRPr lang="tr-TR" dirty="0"/>
          </a:p>
        </p:txBody>
      </p:sp>
    </p:spTree>
    <p:extLst>
      <p:ext uri="{BB962C8B-B14F-4D97-AF65-F5344CB8AC3E}">
        <p14:creationId xmlns="" xmlns:p14="http://schemas.microsoft.com/office/powerpoint/2010/main" val="329394994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138</a:t>
            </a:fld>
            <a:endParaRPr lang="tr-TR" dirty="0"/>
          </a:p>
        </p:txBody>
      </p:sp>
    </p:spTree>
    <p:extLst>
      <p:ext uri="{BB962C8B-B14F-4D97-AF65-F5344CB8AC3E}">
        <p14:creationId xmlns="" xmlns:p14="http://schemas.microsoft.com/office/powerpoint/2010/main" val="283181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11</a:t>
            </a:fld>
            <a:endParaRPr lang="tr-TR"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139</a:t>
            </a:fld>
            <a:endParaRPr lang="tr-TR" dirty="0"/>
          </a:p>
        </p:txBody>
      </p:sp>
    </p:spTree>
    <p:extLst>
      <p:ext uri="{BB962C8B-B14F-4D97-AF65-F5344CB8AC3E}">
        <p14:creationId xmlns="" xmlns:p14="http://schemas.microsoft.com/office/powerpoint/2010/main" val="23857518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693FD4-8F83-4EF7-AC3F-0DC0388986B0}" type="slidenum">
              <a:rPr lang="tr-TR" smtClean="0"/>
              <a:pPr/>
              <a:t>140</a:t>
            </a:fld>
            <a:endParaRPr lang="tr-TR" dirty="0"/>
          </a:p>
        </p:txBody>
      </p:sp>
    </p:spTree>
    <p:extLst>
      <p:ext uri="{BB962C8B-B14F-4D97-AF65-F5344CB8AC3E}">
        <p14:creationId xmlns="" xmlns:p14="http://schemas.microsoft.com/office/powerpoint/2010/main" val="33387884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693FD4-8F83-4EF7-AC3F-0DC0388986B0}" type="slidenum">
              <a:rPr lang="tr-TR" smtClean="0"/>
              <a:pPr/>
              <a:t>141</a:t>
            </a:fld>
            <a:endParaRPr lang="tr-TR" dirty="0"/>
          </a:p>
        </p:txBody>
      </p:sp>
    </p:spTree>
    <p:extLst>
      <p:ext uri="{BB962C8B-B14F-4D97-AF65-F5344CB8AC3E}">
        <p14:creationId xmlns="" xmlns:p14="http://schemas.microsoft.com/office/powerpoint/2010/main" val="333878849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693FD4-8F83-4EF7-AC3F-0DC0388986B0}" type="slidenum">
              <a:rPr lang="tr-TR" smtClean="0"/>
              <a:pPr/>
              <a:t>142</a:t>
            </a:fld>
            <a:endParaRPr lang="tr-TR" dirty="0"/>
          </a:p>
        </p:txBody>
      </p:sp>
    </p:spTree>
    <p:extLst>
      <p:ext uri="{BB962C8B-B14F-4D97-AF65-F5344CB8AC3E}">
        <p14:creationId xmlns="" xmlns:p14="http://schemas.microsoft.com/office/powerpoint/2010/main" val="333878849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693FD4-8F83-4EF7-AC3F-0DC0388986B0}" type="slidenum">
              <a:rPr lang="tr-TR" smtClean="0"/>
              <a:pPr/>
              <a:t>143</a:t>
            </a:fld>
            <a:endParaRPr lang="tr-TR" dirty="0"/>
          </a:p>
        </p:txBody>
      </p:sp>
    </p:spTree>
    <p:extLst>
      <p:ext uri="{BB962C8B-B14F-4D97-AF65-F5344CB8AC3E}">
        <p14:creationId xmlns="" xmlns:p14="http://schemas.microsoft.com/office/powerpoint/2010/main" val="333878849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tr-TR"/>
            </a:pPr>
            <a:r>
              <a:rPr lang="tr-TR" dirty="0"/>
              <a:t>Her konu için bir bölüm üstbilgisi kullanarak izleyicilere açık ve anlaşılır bir geçiş sağlayın. </a:t>
            </a:r>
          </a:p>
          <a:p>
            <a:endParaRPr lang="tr-TR" dirty="0"/>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rPr>
              <a:pPr/>
              <a:t>144</a:t>
            </a:fld>
            <a:endParaRPr dirty="0">
              <a:solidFill>
                <a:prstClr val="black"/>
              </a:solidFill>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145</a:t>
            </a:fld>
            <a:endParaRPr lang="tr-TR" dirty="0"/>
          </a:p>
        </p:txBody>
      </p:sp>
    </p:spTree>
    <p:extLst>
      <p:ext uri="{BB962C8B-B14F-4D97-AF65-F5344CB8AC3E}">
        <p14:creationId xmlns="" xmlns:p14="http://schemas.microsoft.com/office/powerpoint/2010/main" val="290489119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146</a:t>
            </a:fld>
            <a:endParaRPr lang="tr-TR" dirty="0"/>
          </a:p>
        </p:txBody>
      </p:sp>
    </p:spTree>
    <p:extLst>
      <p:ext uri="{BB962C8B-B14F-4D97-AF65-F5344CB8AC3E}">
        <p14:creationId xmlns="" xmlns:p14="http://schemas.microsoft.com/office/powerpoint/2010/main" val="290489119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147</a:t>
            </a:fld>
            <a:endParaRPr lang="tr-TR" dirty="0"/>
          </a:p>
        </p:txBody>
      </p:sp>
    </p:spTree>
    <p:extLst>
      <p:ext uri="{BB962C8B-B14F-4D97-AF65-F5344CB8AC3E}">
        <p14:creationId xmlns="" xmlns:p14="http://schemas.microsoft.com/office/powerpoint/2010/main" val="27880600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148</a:t>
            </a:fld>
            <a:endParaRPr lang="tr-TR" dirty="0"/>
          </a:p>
        </p:txBody>
      </p:sp>
    </p:spTree>
    <p:extLst>
      <p:ext uri="{BB962C8B-B14F-4D97-AF65-F5344CB8AC3E}">
        <p14:creationId xmlns="" xmlns:p14="http://schemas.microsoft.com/office/powerpoint/2010/main" val="2904891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12</a:t>
            </a:fld>
            <a:endParaRPr lang="tr-TR"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149</a:t>
            </a:fld>
            <a:endParaRPr lang="tr-TR" dirty="0"/>
          </a:p>
        </p:txBody>
      </p:sp>
    </p:spTree>
    <p:extLst>
      <p:ext uri="{BB962C8B-B14F-4D97-AF65-F5344CB8AC3E}">
        <p14:creationId xmlns="" xmlns:p14="http://schemas.microsoft.com/office/powerpoint/2010/main" val="27880600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150</a:t>
            </a:fld>
            <a:endParaRPr lang="tr-TR" dirty="0"/>
          </a:p>
        </p:txBody>
      </p:sp>
    </p:spTree>
    <p:extLst>
      <p:ext uri="{BB962C8B-B14F-4D97-AF65-F5344CB8AC3E}">
        <p14:creationId xmlns="" xmlns:p14="http://schemas.microsoft.com/office/powerpoint/2010/main" val="290489119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151</a:t>
            </a:fld>
            <a:endParaRPr lang="tr-TR"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152</a:t>
            </a:fld>
            <a:endParaRPr lang="tr-TR" dirty="0"/>
          </a:p>
        </p:txBody>
      </p:sp>
    </p:spTree>
    <p:extLst>
      <p:ext uri="{BB962C8B-B14F-4D97-AF65-F5344CB8AC3E}">
        <p14:creationId xmlns="" xmlns:p14="http://schemas.microsoft.com/office/powerpoint/2010/main" val="789965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13</a:t>
            </a:fld>
            <a:endParaRPr lang="tr-T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14</a:t>
            </a:fld>
            <a:endParaRPr lang="tr-T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15</a:t>
            </a:fld>
            <a:endParaRPr lang="tr-T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16</a:t>
            </a:fld>
            <a:endParaRPr lang="tr-T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17</a:t>
            </a:fld>
            <a:endParaRPr lang="tr-T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19</a:t>
            </a:fld>
            <a:endParaRPr lang="tr-T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20</a:t>
            </a:fld>
            <a:endParaRPr 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5693FD4-8F83-4EF7-AC3F-0DC0388986B0}" type="slidenum">
              <a:rPr lang="tr-TR" smtClean="0"/>
              <a:pPr/>
              <a:t>2</a:t>
            </a:fld>
            <a:endParaRPr lang="tr-T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21</a:t>
            </a:fld>
            <a:endParaRPr lang="tr-T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22</a:t>
            </a:fld>
            <a:endParaRPr lang="tr-T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23</a:t>
            </a:fld>
            <a:endParaRPr lang="tr-T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24</a:t>
            </a:fld>
            <a:endParaRPr lang="tr-T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26</a:t>
            </a:fld>
            <a:endParaRPr lang="tr-T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27</a:t>
            </a:fld>
            <a:endParaRPr lang="tr-T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28</a:t>
            </a:fld>
            <a:endParaRPr lang="tr-T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29</a:t>
            </a:fld>
            <a:endParaRPr lang="tr-T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30</a:t>
            </a:fld>
            <a:endParaRPr lang="tr-T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31</a:t>
            </a:fld>
            <a:endParaRPr lang="tr-T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tr-TR"/>
            </a:pPr>
            <a:r>
              <a:rPr lang="tr-TR" sz="1200" dirty="0"/>
              <a:t>Bu,</a:t>
            </a:r>
            <a:r>
              <a:rPr lang="tr-TR" sz="1200" baseline="0" dirty="0"/>
              <a:t> Genel Bakış slaydı için başka bir seçenektir.</a:t>
            </a:r>
            <a:endParaRPr lang="tr-TR" sz="1200" dirty="0"/>
          </a:p>
          <a:p>
            <a:pPr marL="228600" indent="-228600">
              <a:buFont typeface="+mj-lt"/>
              <a:buNone/>
            </a:pPr>
            <a:endParaRPr lang="tr-TR" sz="1200" dirty="0"/>
          </a:p>
        </p:txBody>
      </p:sp>
      <p:sp>
        <p:nvSpPr>
          <p:cNvPr id="5" name="Slide Image Placeholder 4"/>
          <p:cNvSpPr>
            <a:spLocks noGrp="1" noRot="1" noChangeAspect="1"/>
          </p:cNvSpPr>
          <p:nvPr>
            <p:ph type="sldImg"/>
          </p:nvPr>
        </p:nvSpPr>
        <p:spPr>
          <a:xfrm>
            <a:off x="395288" y="549275"/>
            <a:ext cx="3432175" cy="2574925"/>
          </a:xfr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32</a:t>
            </a:fld>
            <a:endParaRPr lang="tr-T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33</a:t>
            </a:fld>
            <a:endParaRPr lang="tr-T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34</a:t>
            </a:fld>
            <a:endParaRPr lang="tr-TR" dirty="0"/>
          </a:p>
        </p:txBody>
      </p:sp>
    </p:spTree>
    <p:extLst>
      <p:ext uri="{BB962C8B-B14F-4D97-AF65-F5344CB8AC3E}">
        <p14:creationId xmlns="" xmlns:p14="http://schemas.microsoft.com/office/powerpoint/2010/main" val="3422809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35</a:t>
            </a:fld>
            <a:endParaRPr lang="tr-TR" dirty="0"/>
          </a:p>
        </p:txBody>
      </p:sp>
    </p:spTree>
    <p:extLst>
      <p:ext uri="{BB962C8B-B14F-4D97-AF65-F5344CB8AC3E}">
        <p14:creationId xmlns="" xmlns:p14="http://schemas.microsoft.com/office/powerpoint/2010/main" val="2988098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93FD4-8F83-4EF7-AC3F-0DC0388986B0}"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4054969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4000"/>
              </a:lnSpc>
            </a:pPr>
            <a:r>
              <a:rPr lang="tr-TR" altLang="tr-TR" dirty="0"/>
              <a:t>19 tane bir kutuya 1 i bir kutuya maksimum %50</a:t>
            </a:r>
          </a:p>
        </p:txBody>
      </p:sp>
      <p:sp>
        <p:nvSpPr>
          <p:cNvPr id="4" name="3 Slayt Numarası Yer Tutucusu"/>
          <p:cNvSpPr>
            <a:spLocks noGrp="1"/>
          </p:cNvSpPr>
          <p:nvPr>
            <p:ph type="sldNum" sz="quarter" idx="5"/>
          </p:nvPr>
        </p:nvSpPr>
        <p:spPr/>
        <p:txBody>
          <a:bodyPr/>
          <a:lstStyle/>
          <a:p>
            <a:pPr>
              <a:defRPr/>
            </a:pPr>
            <a:fld id="{7079E48B-39B0-4C53-B444-C56DB3911073}" type="slidenum">
              <a:rPr smtClean="0">
                <a:solidFill>
                  <a:prstClr val="black"/>
                </a:solidFill>
              </a:rPr>
              <a:pPr>
                <a:defRPr/>
              </a:pPr>
              <a:t>37</a:t>
            </a:fld>
            <a:endParaRPr>
              <a:solidFill>
                <a:prstClr val="black"/>
              </a:solidFill>
            </a:endParaRPr>
          </a:p>
        </p:txBody>
      </p:sp>
    </p:spTree>
    <p:extLst>
      <p:ext uri="{BB962C8B-B14F-4D97-AF65-F5344CB8AC3E}">
        <p14:creationId xmlns="" xmlns:p14="http://schemas.microsoft.com/office/powerpoint/2010/main" val="758525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4000"/>
              </a:lnSpc>
            </a:pPr>
            <a:r>
              <a:rPr lang="tr-TR" altLang="tr-TR" dirty="0"/>
              <a:t>19 tane bir kutuya 1 i bir kutuya maksimum %50</a:t>
            </a:r>
          </a:p>
        </p:txBody>
      </p:sp>
      <p:sp>
        <p:nvSpPr>
          <p:cNvPr id="4" name="3 Slayt Numarası Yer Tutucusu"/>
          <p:cNvSpPr>
            <a:spLocks noGrp="1"/>
          </p:cNvSpPr>
          <p:nvPr>
            <p:ph type="sldNum" sz="quarter" idx="5"/>
          </p:nvPr>
        </p:nvSpPr>
        <p:spPr/>
        <p:txBody>
          <a:bodyPr/>
          <a:lstStyle/>
          <a:p>
            <a:pPr>
              <a:defRPr/>
            </a:pPr>
            <a:fld id="{7079E48B-39B0-4C53-B444-C56DB3911073}" type="slidenum">
              <a:rPr lang="tr-TR" smtClean="0"/>
              <a:pPr>
                <a:defRPr/>
              </a:pPr>
              <a:t>38</a:t>
            </a:fld>
            <a:endParaRPr lang="tr-TR"/>
          </a:p>
        </p:txBody>
      </p:sp>
    </p:spTree>
    <p:extLst>
      <p:ext uri="{BB962C8B-B14F-4D97-AF65-F5344CB8AC3E}">
        <p14:creationId xmlns="" xmlns:p14="http://schemas.microsoft.com/office/powerpoint/2010/main" val="758525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tr-TR"/>
            </a:pPr>
            <a:r>
              <a:rPr lang="tr-TR" dirty="0"/>
              <a:t>Her konu için bir bölüm üstbilgisi kullanarak izleyicilere açık ve anlaşılır bir geçiş sağlayın. </a:t>
            </a:r>
          </a:p>
          <a:p>
            <a:endParaRPr lang="tr-TR" dirty="0"/>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rPr>
              <a:pPr/>
              <a:t>39</a:t>
            </a:fld>
            <a:endParaRPr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40</a:t>
            </a:fld>
            <a:endParaRPr lang="tr-T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42</a:t>
            </a:fld>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tr-TR"/>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4</a:t>
            </a:fld>
            <a:endParaRPr lang="tr-T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1 Slayt Görüntüsü Yer Tutucusu"/>
          <p:cNvSpPr>
            <a:spLocks noGrp="1" noRot="1" noChangeAspect="1" noTextEdit="1"/>
          </p:cNvSpPr>
          <p:nvPr>
            <p:ph type="sldImg"/>
          </p:nvPr>
        </p:nvSpPr>
        <p:spPr>
          <a:ln/>
        </p:spPr>
      </p:sp>
      <p:sp>
        <p:nvSpPr>
          <p:cNvPr id="275459" name="2 Not Yer Tutucusu"/>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p>
        </p:txBody>
      </p:sp>
      <p:sp>
        <p:nvSpPr>
          <p:cNvPr id="275460" name="3 Slayt Numarası Yer Tutucusu"/>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792540-770A-44D9-8B25-9C431AF2C8E3}" type="slidenum">
              <a:rPr lang="tr-TR" smtClean="0"/>
              <a:pPr eaLnBrk="1" hangingPunct="1"/>
              <a:t>43</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1 Slayt Görüntüsü Yer Tutucusu"/>
          <p:cNvSpPr>
            <a:spLocks noGrp="1" noRot="1" noChangeAspect="1" noTextEdit="1"/>
          </p:cNvSpPr>
          <p:nvPr>
            <p:ph type="sldImg"/>
          </p:nvPr>
        </p:nvSpPr>
        <p:spPr>
          <a:ln/>
        </p:spPr>
      </p:sp>
      <p:sp>
        <p:nvSpPr>
          <p:cNvPr id="275459" name="2 Not Yer Tutucusu"/>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p>
        </p:txBody>
      </p:sp>
      <p:sp>
        <p:nvSpPr>
          <p:cNvPr id="275460" name="3 Slayt Numarası Yer Tutucusu"/>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792540-770A-44D9-8B25-9C431AF2C8E3}" type="slidenum">
              <a:rPr lang="tr-TR" smtClean="0"/>
              <a:pPr eaLnBrk="1" hangingPunct="1"/>
              <a:t>44</a:t>
            </a:fld>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45</a:t>
            </a:fld>
            <a:endParaRPr lang="tr-T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1200" b="0" i="0" u="none" strike="noStrike" kern="1200" baseline="0" dirty="0">
                <a:solidFill>
                  <a:schemeClr val="tx1"/>
                </a:solidFill>
                <a:latin typeface="+mn-lt"/>
                <a:ea typeface="+mn-ea"/>
                <a:cs typeface="+mn-cs"/>
              </a:rPr>
              <a:t>Risk yönetimini riski değerlendirmek ve riskin politik etkisini kontrol</a:t>
            </a:r>
          </a:p>
          <a:p>
            <a:r>
              <a:rPr lang="tr-TR" sz="1200" b="0" i="0" u="none" strike="noStrike" kern="1200" baseline="0" dirty="0">
                <a:solidFill>
                  <a:schemeClr val="tx1"/>
                </a:solidFill>
                <a:latin typeface="+mn-lt"/>
                <a:ea typeface="+mn-ea"/>
                <a:cs typeface="+mn-cs"/>
              </a:rPr>
              <a:t>etmek için alınan önlemler olarak tanımladığımızda risk yönetiminin</a:t>
            </a:r>
          </a:p>
          <a:p>
            <a:r>
              <a:rPr lang="tr-TR" sz="1200" b="0" i="0" u="none" strike="noStrike" kern="1200" baseline="0" dirty="0">
                <a:solidFill>
                  <a:schemeClr val="tx1"/>
                </a:solidFill>
                <a:latin typeface="+mn-lt"/>
                <a:ea typeface="+mn-ea"/>
                <a:cs typeface="+mn-cs"/>
              </a:rPr>
              <a:t>uygarlığın başından beri uygulandığını söyleyebiliriz. Ancak risk yönetimini</a:t>
            </a:r>
          </a:p>
          <a:p>
            <a:r>
              <a:rPr lang="tr-TR" sz="1200" b="0" i="0" u="none" strike="noStrike" kern="1200" baseline="0" dirty="0">
                <a:solidFill>
                  <a:schemeClr val="tx1"/>
                </a:solidFill>
                <a:latin typeface="+mn-lt"/>
                <a:ea typeface="+mn-ea"/>
                <a:cs typeface="+mn-cs"/>
              </a:rPr>
              <a:t>bilinçli kurumsal bir uygulama olarak aldığımızda tarihi çok yenidir. Bu</a:t>
            </a:r>
          </a:p>
          <a:p>
            <a:r>
              <a:rPr lang="tr-TR" sz="1200" b="0" i="0" u="none" strike="noStrike" kern="1200" baseline="0" dirty="0">
                <a:solidFill>
                  <a:schemeClr val="tx1"/>
                </a:solidFill>
                <a:latin typeface="+mn-lt"/>
                <a:ea typeface="+mn-ea"/>
                <a:cs typeface="+mn-cs"/>
              </a:rPr>
              <a:t>anlamda risk yönetimi teriminin ilk başlangıcı </a:t>
            </a:r>
            <a:r>
              <a:rPr lang="tr-TR" sz="1200" b="0" i="0" u="none" strike="noStrike" kern="1200" baseline="0" dirty="0" smtClean="0">
                <a:solidFill>
                  <a:schemeClr val="tx1"/>
                </a:solidFill>
                <a:latin typeface="+mn-lt"/>
                <a:ea typeface="+mn-ea"/>
                <a:cs typeface="+mn-cs"/>
              </a:rPr>
              <a:t>1650 </a:t>
            </a:r>
            <a:r>
              <a:rPr lang="tr-TR" sz="1200" b="0" i="0" u="none" strike="noStrike" kern="1200" baseline="0" dirty="0">
                <a:solidFill>
                  <a:schemeClr val="tx1"/>
                </a:solidFill>
                <a:latin typeface="+mn-lt"/>
                <a:ea typeface="+mn-ea"/>
                <a:cs typeface="+mn-cs"/>
              </a:rPr>
              <a:t>ve </a:t>
            </a:r>
            <a:r>
              <a:rPr lang="tr-TR" sz="1200" b="0" i="0" u="none" strike="noStrike" kern="1200" baseline="0" dirty="0" smtClean="0">
                <a:solidFill>
                  <a:schemeClr val="tx1"/>
                </a:solidFill>
                <a:latin typeface="+mn-lt"/>
                <a:ea typeface="+mn-ea"/>
                <a:cs typeface="+mn-cs"/>
              </a:rPr>
              <a:t>1660’lara</a:t>
            </a:r>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rastlamaktadır. Risk yönetimiyle ilgili ilk adımlar sigortacılık sektöründe</a:t>
            </a:r>
          </a:p>
          <a:p>
            <a:r>
              <a:rPr lang="tr-TR" sz="1200" b="0" i="0" u="none" strike="noStrike" kern="1200" baseline="0" dirty="0">
                <a:solidFill>
                  <a:schemeClr val="tx1"/>
                </a:solidFill>
                <a:latin typeface="+mn-lt"/>
                <a:ea typeface="+mn-ea"/>
                <a:cs typeface="+mn-cs"/>
              </a:rPr>
              <a:t>atılmıştır.</a:t>
            </a:r>
          </a:p>
          <a:p>
            <a:r>
              <a:rPr lang="tr-TR" sz="1200" b="0" i="0" u="none" strike="noStrike" kern="1200" baseline="0" dirty="0" smtClean="0">
                <a:solidFill>
                  <a:schemeClr val="tx1"/>
                </a:solidFill>
                <a:latin typeface="+mn-lt"/>
                <a:ea typeface="+mn-ea"/>
                <a:cs typeface="+mn-cs"/>
              </a:rPr>
              <a:t>1667’de </a:t>
            </a:r>
            <a:r>
              <a:rPr lang="tr-TR" sz="1200" b="0" i="0" u="none" strike="noStrike" kern="1200" baseline="0" dirty="0">
                <a:solidFill>
                  <a:schemeClr val="tx1"/>
                </a:solidFill>
                <a:latin typeface="+mn-lt"/>
                <a:ea typeface="+mn-ea"/>
                <a:cs typeface="+mn-cs"/>
              </a:rPr>
              <a:t>Edward Lloyd7 Londra’da bir kahve dükkânı açtı. Bu dükkân</a:t>
            </a:r>
          </a:p>
          <a:p>
            <a:r>
              <a:rPr lang="tr-TR" sz="1200" b="0" i="0" u="none" strike="noStrike" kern="1200" baseline="0" dirty="0">
                <a:solidFill>
                  <a:schemeClr val="tx1"/>
                </a:solidFill>
                <a:latin typeface="+mn-lt"/>
                <a:ea typeface="+mn-ea"/>
                <a:cs typeface="+mn-cs"/>
              </a:rPr>
              <a:t>gemicilikle ilgili bilginin değiş tokuş edildiği bir merkez haline geldi. 1696’da</a:t>
            </a:r>
          </a:p>
          <a:p>
            <a:r>
              <a:rPr lang="tr-TR" sz="1200" b="0" i="0" u="none" strike="noStrike" kern="1200" baseline="0" dirty="0">
                <a:solidFill>
                  <a:schemeClr val="tx1"/>
                </a:solidFill>
                <a:latin typeface="+mn-lt"/>
                <a:ea typeface="+mn-ea"/>
                <a:cs typeface="+mn-cs"/>
              </a:rPr>
              <a:t>Lloyd Listesinin oluşturulması ile bu bilgi aktarımı resmi bir boyut kazandı.</a:t>
            </a:r>
          </a:p>
          <a:p>
            <a:r>
              <a:rPr lang="tr-TR" sz="1200" b="0" i="0" u="none" strike="noStrike" kern="1200" baseline="0" dirty="0">
                <a:solidFill>
                  <a:schemeClr val="tx1"/>
                </a:solidFill>
                <a:latin typeface="+mn-lt"/>
                <a:ea typeface="+mn-ea"/>
                <a:cs typeface="+mn-cs"/>
              </a:rPr>
              <a:t>Böylece Lloyd’un kahve dükkânı dünyanın denizcilik sigortasının merkezi</a:t>
            </a:r>
          </a:p>
          <a:p>
            <a:r>
              <a:rPr lang="tr-TR" sz="1200" b="0" i="0" u="none" strike="noStrike" kern="1200" baseline="0" dirty="0">
                <a:solidFill>
                  <a:schemeClr val="tx1"/>
                </a:solidFill>
                <a:latin typeface="+mn-lt"/>
                <a:ea typeface="+mn-ea"/>
                <a:cs typeface="+mn-cs"/>
              </a:rPr>
              <a:t>olarak gelişti. Zamanla Lloyd daha büyük risk havuzları oluşturarak ve</a:t>
            </a:r>
          </a:p>
          <a:p>
            <a:r>
              <a:rPr lang="tr-TR" sz="1200" b="0" i="0" u="none" strike="noStrike" kern="1200" baseline="0" dirty="0">
                <a:solidFill>
                  <a:schemeClr val="tx1"/>
                </a:solidFill>
                <a:latin typeface="+mn-lt"/>
                <a:ea typeface="+mn-ea"/>
                <a:cs typeface="+mn-cs"/>
              </a:rPr>
              <a:t>risklerin kapsadığı alanları genişleterek tüm sigortacılık sektöründe lider</a:t>
            </a:r>
          </a:p>
          <a:p>
            <a:r>
              <a:rPr lang="tr-TR" sz="1200" b="0" i="0" u="none" strike="noStrike" kern="1200" baseline="0" dirty="0">
                <a:solidFill>
                  <a:schemeClr val="tx1"/>
                </a:solidFill>
                <a:latin typeface="+mn-lt"/>
                <a:ea typeface="+mn-ea"/>
                <a:cs typeface="+mn-cs"/>
              </a:rPr>
              <a:t>konumuna yerleşti. 1970’lere8 gelindiğinde risk yönetimi terimi iş âleminde daha geniş</a:t>
            </a:r>
          </a:p>
          <a:p>
            <a:r>
              <a:rPr lang="tr-TR" sz="1200" b="0" i="0" u="none" strike="noStrike" kern="1200" baseline="0" dirty="0">
                <a:solidFill>
                  <a:schemeClr val="tx1"/>
                </a:solidFill>
                <a:latin typeface="+mn-lt"/>
                <a:ea typeface="+mn-ea"/>
                <a:cs typeface="+mn-cs"/>
              </a:rPr>
              <a:t>kabul görmeye başladı. Risklerin kapsadığı alanlar krediler ve kayıptı.</a:t>
            </a:r>
          </a:p>
          <a:p>
            <a:r>
              <a:rPr lang="tr-TR" sz="1200" b="0" i="0" u="none" strike="noStrike" kern="1200" baseline="0" dirty="0" err="1">
                <a:solidFill>
                  <a:schemeClr val="tx1"/>
                </a:solidFill>
                <a:latin typeface="+mn-lt"/>
                <a:ea typeface="+mn-ea"/>
                <a:cs typeface="+mn-cs"/>
              </a:rPr>
              <a:t>Bretton</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Woods</a:t>
            </a:r>
            <a:r>
              <a:rPr lang="tr-TR" sz="1200" b="0" i="0" u="none" strike="noStrike" kern="1200" baseline="0" dirty="0">
                <a:solidFill>
                  <a:schemeClr val="tx1"/>
                </a:solidFill>
                <a:latin typeface="+mn-lt"/>
                <a:ea typeface="+mn-ea"/>
                <a:cs typeface="+mn-cs"/>
              </a:rPr>
              <a:t> anlaşmasının sona ermesi ve 1970’lerin sonundaki petrol</a:t>
            </a:r>
          </a:p>
          <a:p>
            <a:r>
              <a:rPr lang="tr-TR" sz="1200" b="0" i="0" u="none" strike="noStrike" kern="1200" baseline="0" dirty="0">
                <a:solidFill>
                  <a:schemeClr val="tx1"/>
                </a:solidFill>
                <a:latin typeface="+mn-lt"/>
                <a:ea typeface="+mn-ea"/>
                <a:cs typeface="+mn-cs"/>
              </a:rPr>
              <a:t>krizleri gibi gelişmeler sonunda riski oranlama (</a:t>
            </a:r>
            <a:r>
              <a:rPr lang="tr-TR" sz="1200" b="0" i="0" u="none" strike="noStrike" kern="1200" baseline="0" dirty="0" err="1">
                <a:solidFill>
                  <a:schemeClr val="tx1"/>
                </a:solidFill>
                <a:latin typeface="+mn-lt"/>
                <a:ea typeface="+mn-ea"/>
                <a:cs typeface="+mn-cs"/>
              </a:rPr>
              <a:t>rating</a:t>
            </a:r>
            <a:r>
              <a:rPr lang="tr-TR" sz="1200" b="0" i="0" u="none" strike="noStrike" kern="1200" baseline="0" dirty="0">
                <a:solidFill>
                  <a:schemeClr val="tx1"/>
                </a:solidFill>
                <a:latin typeface="+mn-lt"/>
                <a:ea typeface="+mn-ea"/>
                <a:cs typeface="+mn-cs"/>
              </a:rPr>
              <a:t>) ve riski değerlendirme</a:t>
            </a:r>
          </a:p>
          <a:p>
            <a:r>
              <a:rPr lang="tr-TR" sz="1200" b="0" i="0" u="none" strike="noStrike" kern="1200" baseline="0" dirty="0">
                <a:solidFill>
                  <a:schemeClr val="tx1"/>
                </a:solidFill>
                <a:latin typeface="+mn-lt"/>
                <a:ea typeface="+mn-ea"/>
                <a:cs typeface="+mn-cs"/>
              </a:rPr>
              <a:t>danışma hizmetlerinin ilk adımları atılmaya başlandı.</a:t>
            </a:r>
          </a:p>
          <a:p>
            <a:r>
              <a:rPr lang="tr-TR" sz="1200" b="0" i="0" u="none" strike="noStrike" kern="1200" baseline="0" dirty="0">
                <a:solidFill>
                  <a:schemeClr val="tx1"/>
                </a:solidFill>
                <a:latin typeface="+mn-lt"/>
                <a:ea typeface="+mn-ea"/>
                <a:cs typeface="+mn-cs"/>
              </a:rPr>
              <a:t>1980’lerde risk kapsamında kredi riski, kayıp riski ve piyasa riskleri</a:t>
            </a:r>
          </a:p>
          <a:p>
            <a:r>
              <a:rPr lang="tr-TR" sz="1200" b="0" i="0" u="none" strike="noStrike" kern="1200" baseline="0" dirty="0">
                <a:solidFill>
                  <a:schemeClr val="tx1"/>
                </a:solidFill>
                <a:latin typeface="+mn-lt"/>
                <a:ea typeface="+mn-ea"/>
                <a:cs typeface="+mn-cs"/>
              </a:rPr>
              <a:t>bulunmaktaydı.</a:t>
            </a: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46</a:t>
            </a:fld>
            <a:endParaRPr lang="tr-T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1200" b="0" i="0" u="none" strike="noStrike" kern="1200" baseline="0" dirty="0">
                <a:solidFill>
                  <a:schemeClr val="tx1"/>
                </a:solidFill>
                <a:latin typeface="+mn-lt"/>
                <a:ea typeface="+mn-ea"/>
                <a:cs typeface="+mn-cs"/>
              </a:rPr>
              <a:t>Risk yönetimini riski değerlendirmek ve riskin politik etkisini kontrol</a:t>
            </a:r>
          </a:p>
          <a:p>
            <a:r>
              <a:rPr lang="tr-TR" sz="1200" b="0" i="0" u="none" strike="noStrike" kern="1200" baseline="0" dirty="0">
                <a:solidFill>
                  <a:schemeClr val="tx1"/>
                </a:solidFill>
                <a:latin typeface="+mn-lt"/>
                <a:ea typeface="+mn-ea"/>
                <a:cs typeface="+mn-cs"/>
              </a:rPr>
              <a:t>etmek için alınan önlemler olarak tanımladığımızda risk yönetiminin</a:t>
            </a:r>
          </a:p>
          <a:p>
            <a:r>
              <a:rPr lang="tr-TR" sz="1200" b="0" i="0" u="none" strike="noStrike" kern="1200" baseline="0" dirty="0">
                <a:solidFill>
                  <a:schemeClr val="tx1"/>
                </a:solidFill>
                <a:latin typeface="+mn-lt"/>
                <a:ea typeface="+mn-ea"/>
                <a:cs typeface="+mn-cs"/>
              </a:rPr>
              <a:t>uygarlığın başından beri uygulandığını söyleyebiliriz. Ancak risk yönetimini</a:t>
            </a:r>
          </a:p>
          <a:p>
            <a:r>
              <a:rPr lang="tr-TR" sz="1200" b="0" i="0" u="none" strike="noStrike" kern="1200" baseline="0" dirty="0">
                <a:solidFill>
                  <a:schemeClr val="tx1"/>
                </a:solidFill>
                <a:latin typeface="+mn-lt"/>
                <a:ea typeface="+mn-ea"/>
                <a:cs typeface="+mn-cs"/>
              </a:rPr>
              <a:t>bilinçli kurumsal bir uygulama olarak aldığımızda tarihi çok yenidir. Bu</a:t>
            </a:r>
          </a:p>
          <a:p>
            <a:r>
              <a:rPr lang="tr-TR" sz="1200" b="0" i="0" u="none" strike="noStrike" kern="1200" baseline="0" dirty="0">
                <a:solidFill>
                  <a:schemeClr val="tx1"/>
                </a:solidFill>
                <a:latin typeface="+mn-lt"/>
                <a:ea typeface="+mn-ea"/>
                <a:cs typeface="+mn-cs"/>
              </a:rPr>
              <a:t>anlamda risk yönetimi teriminin ilk başlangıcı 1950 ve 1960’lara</a:t>
            </a:r>
          </a:p>
          <a:p>
            <a:r>
              <a:rPr lang="tr-TR" sz="1200" b="0" i="0" u="none" strike="noStrike" kern="1200" baseline="0" dirty="0">
                <a:solidFill>
                  <a:schemeClr val="tx1"/>
                </a:solidFill>
                <a:latin typeface="+mn-lt"/>
                <a:ea typeface="+mn-ea"/>
                <a:cs typeface="+mn-cs"/>
              </a:rPr>
              <a:t>rastlamaktadır. Risk yönetimiyle ilgili ilk adımlar sigortacılık sektöründe</a:t>
            </a:r>
          </a:p>
          <a:p>
            <a:r>
              <a:rPr lang="tr-TR" sz="1200" b="0" i="0" u="none" strike="noStrike" kern="1200" baseline="0" dirty="0">
                <a:solidFill>
                  <a:schemeClr val="tx1"/>
                </a:solidFill>
                <a:latin typeface="+mn-lt"/>
                <a:ea typeface="+mn-ea"/>
                <a:cs typeface="+mn-cs"/>
              </a:rPr>
              <a:t>atılmıştır.</a:t>
            </a:r>
          </a:p>
          <a:p>
            <a:r>
              <a:rPr lang="tr-TR" sz="1200" b="0" i="0" u="none" strike="noStrike" kern="1200" baseline="0" dirty="0">
                <a:solidFill>
                  <a:schemeClr val="tx1"/>
                </a:solidFill>
                <a:latin typeface="+mn-lt"/>
                <a:ea typeface="+mn-ea"/>
                <a:cs typeface="+mn-cs"/>
              </a:rPr>
              <a:t>1967’de Edward Lloyd7 Londra’da bir kahve dükkânı açtı. Bu dükkân</a:t>
            </a:r>
          </a:p>
          <a:p>
            <a:r>
              <a:rPr lang="tr-TR" sz="1200" b="0" i="0" u="none" strike="noStrike" kern="1200" baseline="0" dirty="0">
                <a:solidFill>
                  <a:schemeClr val="tx1"/>
                </a:solidFill>
                <a:latin typeface="+mn-lt"/>
                <a:ea typeface="+mn-ea"/>
                <a:cs typeface="+mn-cs"/>
              </a:rPr>
              <a:t>gemicilikle ilgili bilginin değiş tokuş edildiği bir merkez haline geldi. 1696’da</a:t>
            </a:r>
          </a:p>
          <a:p>
            <a:r>
              <a:rPr lang="tr-TR" sz="1200" b="0" i="0" u="none" strike="noStrike" kern="1200" baseline="0" dirty="0">
                <a:solidFill>
                  <a:schemeClr val="tx1"/>
                </a:solidFill>
                <a:latin typeface="+mn-lt"/>
                <a:ea typeface="+mn-ea"/>
                <a:cs typeface="+mn-cs"/>
              </a:rPr>
              <a:t>Lloyd Listesinin oluşturulması ile bu bilgi aktarımı resmi bir boyut kazandı.</a:t>
            </a:r>
          </a:p>
          <a:p>
            <a:r>
              <a:rPr lang="tr-TR" sz="1200" b="0" i="0" u="none" strike="noStrike" kern="1200" baseline="0" dirty="0">
                <a:solidFill>
                  <a:schemeClr val="tx1"/>
                </a:solidFill>
                <a:latin typeface="+mn-lt"/>
                <a:ea typeface="+mn-ea"/>
                <a:cs typeface="+mn-cs"/>
              </a:rPr>
              <a:t>Böylece Lloyd’un kahve dükkânı dünyanın denizcilik sigortasının merkezi</a:t>
            </a:r>
          </a:p>
          <a:p>
            <a:r>
              <a:rPr lang="tr-TR" sz="1200" b="0" i="0" u="none" strike="noStrike" kern="1200" baseline="0" dirty="0">
                <a:solidFill>
                  <a:schemeClr val="tx1"/>
                </a:solidFill>
                <a:latin typeface="+mn-lt"/>
                <a:ea typeface="+mn-ea"/>
                <a:cs typeface="+mn-cs"/>
              </a:rPr>
              <a:t>olarak gelişti. Zamanla Lloyd daha büyük risk havuzları oluşturarak ve</a:t>
            </a:r>
          </a:p>
          <a:p>
            <a:r>
              <a:rPr lang="tr-TR" sz="1200" b="0" i="0" u="none" strike="noStrike" kern="1200" baseline="0" dirty="0">
                <a:solidFill>
                  <a:schemeClr val="tx1"/>
                </a:solidFill>
                <a:latin typeface="+mn-lt"/>
                <a:ea typeface="+mn-ea"/>
                <a:cs typeface="+mn-cs"/>
              </a:rPr>
              <a:t>risklerin kapsadığı alanları genişleterek tüm sigortacılık sektöründe lider</a:t>
            </a:r>
          </a:p>
          <a:p>
            <a:r>
              <a:rPr lang="tr-TR" sz="1200" b="0" i="0" u="none" strike="noStrike" kern="1200" baseline="0" dirty="0">
                <a:solidFill>
                  <a:schemeClr val="tx1"/>
                </a:solidFill>
                <a:latin typeface="+mn-lt"/>
                <a:ea typeface="+mn-ea"/>
                <a:cs typeface="+mn-cs"/>
              </a:rPr>
              <a:t>konumuna yerleşti. 1970’lere8 gelindiğinde risk yönetimi terimi iş âleminde daha geniş</a:t>
            </a:r>
          </a:p>
          <a:p>
            <a:r>
              <a:rPr lang="tr-TR" sz="1200" b="0" i="0" u="none" strike="noStrike" kern="1200" baseline="0" dirty="0">
                <a:solidFill>
                  <a:schemeClr val="tx1"/>
                </a:solidFill>
                <a:latin typeface="+mn-lt"/>
                <a:ea typeface="+mn-ea"/>
                <a:cs typeface="+mn-cs"/>
              </a:rPr>
              <a:t>kabul görmeye başladı. Risklerin kapsadığı alanlar krediler ve kayıptı.</a:t>
            </a:r>
          </a:p>
          <a:p>
            <a:r>
              <a:rPr lang="tr-TR" sz="1200" b="0" i="0" u="none" strike="noStrike" kern="1200" baseline="0" dirty="0" err="1">
                <a:solidFill>
                  <a:schemeClr val="tx1"/>
                </a:solidFill>
                <a:latin typeface="+mn-lt"/>
                <a:ea typeface="+mn-ea"/>
                <a:cs typeface="+mn-cs"/>
              </a:rPr>
              <a:t>Bretton</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Woods</a:t>
            </a:r>
            <a:r>
              <a:rPr lang="tr-TR" sz="1200" b="0" i="0" u="none" strike="noStrike" kern="1200" baseline="0" dirty="0">
                <a:solidFill>
                  <a:schemeClr val="tx1"/>
                </a:solidFill>
                <a:latin typeface="+mn-lt"/>
                <a:ea typeface="+mn-ea"/>
                <a:cs typeface="+mn-cs"/>
              </a:rPr>
              <a:t> anlaşmasının sona ermesi ve 1970’lerin sonundaki petrol</a:t>
            </a:r>
          </a:p>
          <a:p>
            <a:r>
              <a:rPr lang="tr-TR" sz="1200" b="0" i="0" u="none" strike="noStrike" kern="1200" baseline="0" dirty="0">
                <a:solidFill>
                  <a:schemeClr val="tx1"/>
                </a:solidFill>
                <a:latin typeface="+mn-lt"/>
                <a:ea typeface="+mn-ea"/>
                <a:cs typeface="+mn-cs"/>
              </a:rPr>
              <a:t>krizleri gibi gelişmeler sonunda riski oranlama (</a:t>
            </a:r>
            <a:r>
              <a:rPr lang="tr-TR" sz="1200" b="0" i="0" u="none" strike="noStrike" kern="1200" baseline="0" dirty="0" err="1">
                <a:solidFill>
                  <a:schemeClr val="tx1"/>
                </a:solidFill>
                <a:latin typeface="+mn-lt"/>
                <a:ea typeface="+mn-ea"/>
                <a:cs typeface="+mn-cs"/>
              </a:rPr>
              <a:t>rating</a:t>
            </a:r>
            <a:r>
              <a:rPr lang="tr-TR" sz="1200" b="0" i="0" u="none" strike="noStrike" kern="1200" baseline="0" dirty="0">
                <a:solidFill>
                  <a:schemeClr val="tx1"/>
                </a:solidFill>
                <a:latin typeface="+mn-lt"/>
                <a:ea typeface="+mn-ea"/>
                <a:cs typeface="+mn-cs"/>
              </a:rPr>
              <a:t>) ve riski değerlendirme</a:t>
            </a:r>
          </a:p>
          <a:p>
            <a:r>
              <a:rPr lang="tr-TR" sz="1200" b="0" i="0" u="none" strike="noStrike" kern="1200" baseline="0" dirty="0">
                <a:solidFill>
                  <a:schemeClr val="tx1"/>
                </a:solidFill>
                <a:latin typeface="+mn-lt"/>
                <a:ea typeface="+mn-ea"/>
                <a:cs typeface="+mn-cs"/>
              </a:rPr>
              <a:t>danışma hizmetlerinin ilk adımları atılmaya başlandı.</a:t>
            </a:r>
          </a:p>
          <a:p>
            <a:r>
              <a:rPr lang="tr-TR" sz="1200" b="0" i="0" u="none" strike="noStrike" kern="1200" baseline="0" dirty="0">
                <a:solidFill>
                  <a:schemeClr val="tx1"/>
                </a:solidFill>
                <a:latin typeface="+mn-lt"/>
                <a:ea typeface="+mn-ea"/>
                <a:cs typeface="+mn-cs"/>
              </a:rPr>
              <a:t>1980’lerde risk kapsamında kredi riski, kayıp riski ve piyasa riskleri</a:t>
            </a:r>
          </a:p>
          <a:p>
            <a:r>
              <a:rPr lang="tr-TR" sz="1200" b="0" i="0" u="none" strike="noStrike" kern="1200" baseline="0" dirty="0">
                <a:solidFill>
                  <a:schemeClr val="tx1"/>
                </a:solidFill>
                <a:latin typeface="+mn-lt"/>
                <a:ea typeface="+mn-ea"/>
                <a:cs typeface="+mn-cs"/>
              </a:rPr>
              <a:t>bulunmaktaydı.</a:t>
            </a: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47</a:t>
            </a:fld>
            <a:endParaRPr lang="tr-T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48</a:t>
            </a:fld>
            <a:endParaRPr lang="tr-T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49</a:t>
            </a:fld>
            <a:endParaRPr lang="tr-T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50</a:t>
            </a:fld>
            <a:endParaRPr lang="tr-T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51</a:t>
            </a:fld>
            <a:endParaRPr lang="tr-T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52</a:t>
            </a:fld>
            <a:endParaRPr lang="tr-T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tr-TR"/>
            </a:pPr>
            <a:r>
              <a:rPr lang="tr-TR" sz="1200" dirty="0"/>
              <a:t>Bu,</a:t>
            </a:r>
            <a:r>
              <a:rPr lang="tr-TR" sz="1200" baseline="0" dirty="0"/>
              <a:t> geçiş kullanılan Genel Bakış slaytları için başka bir seçenektir.</a:t>
            </a:r>
            <a:endParaRPr lang="tr-TR" sz="1200" dirty="0"/>
          </a:p>
          <a:p>
            <a:endParaRPr lang="tr-TR" dirty="0"/>
          </a:p>
        </p:txBody>
      </p:sp>
      <p:sp>
        <p:nvSpPr>
          <p:cNvPr id="4" name="Slide Number Placeholder 3"/>
          <p:cNvSpPr>
            <a:spLocks noGrp="1"/>
          </p:cNvSpPr>
          <p:nvPr>
            <p:ph type="sldNum" sz="quarter" idx="10"/>
          </p:nvPr>
        </p:nvSpPr>
        <p:spPr/>
        <p:txBody>
          <a:bodyPr/>
          <a:lstStyle/>
          <a:p>
            <a:fld id="{75693FD4-8F83-4EF7-AC3F-0DC0388986B0}" type="slidenum">
              <a:rPr lang="tr-TR" smtClean="0"/>
              <a:pPr/>
              <a:t>5</a:t>
            </a:fld>
            <a:endParaRPr lang="tr-T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53</a:t>
            </a:fld>
            <a:endParaRPr lang="tr-T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54</a:t>
            </a:fld>
            <a:endParaRPr lang="tr-TR" dirty="0"/>
          </a:p>
        </p:txBody>
      </p:sp>
    </p:spTree>
    <p:extLst>
      <p:ext uri="{BB962C8B-B14F-4D97-AF65-F5344CB8AC3E}">
        <p14:creationId xmlns="" xmlns:p14="http://schemas.microsoft.com/office/powerpoint/2010/main" val="29048911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55</a:t>
            </a:fld>
            <a:endParaRPr lang="tr-TR" dirty="0"/>
          </a:p>
        </p:txBody>
      </p:sp>
    </p:spTree>
    <p:extLst>
      <p:ext uri="{BB962C8B-B14F-4D97-AF65-F5344CB8AC3E}">
        <p14:creationId xmlns="" xmlns:p14="http://schemas.microsoft.com/office/powerpoint/2010/main" val="29048911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56</a:t>
            </a:fld>
            <a:endParaRPr lang="tr-TR" dirty="0"/>
          </a:p>
        </p:txBody>
      </p:sp>
    </p:spTree>
    <p:extLst>
      <p:ext uri="{BB962C8B-B14F-4D97-AF65-F5344CB8AC3E}">
        <p14:creationId xmlns="" xmlns:p14="http://schemas.microsoft.com/office/powerpoint/2010/main" val="29048911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57</a:t>
            </a:fld>
            <a:endParaRPr lang="tr-TR" dirty="0"/>
          </a:p>
        </p:txBody>
      </p:sp>
    </p:spTree>
    <p:extLst>
      <p:ext uri="{BB962C8B-B14F-4D97-AF65-F5344CB8AC3E}">
        <p14:creationId xmlns="" xmlns:p14="http://schemas.microsoft.com/office/powerpoint/2010/main" val="2788060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58</a:t>
            </a:fld>
            <a:endParaRPr lang="tr-TR" dirty="0"/>
          </a:p>
        </p:txBody>
      </p:sp>
    </p:spTree>
    <p:extLst>
      <p:ext uri="{BB962C8B-B14F-4D97-AF65-F5344CB8AC3E}">
        <p14:creationId xmlns="" xmlns:p14="http://schemas.microsoft.com/office/powerpoint/2010/main" val="4815663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85000" lnSpcReduction="10000"/>
          </a:bodyPr>
          <a:lstStyle/>
          <a:p>
            <a:r>
              <a:rPr lang="tr-TR" sz="1200" b="1" i="0" kern="1200" dirty="0" smtClean="0">
                <a:solidFill>
                  <a:schemeClr val="tx1"/>
                </a:solidFill>
                <a:latin typeface="+mn-lt"/>
                <a:ea typeface="+mn-ea"/>
                <a:cs typeface="+mn-cs"/>
              </a:rPr>
              <a:t>İdare düzeyi (stratejik düzey): </a:t>
            </a:r>
            <a:r>
              <a:rPr lang="tr-TR" sz="1200" i="0" kern="1200" dirty="0" smtClean="0">
                <a:solidFill>
                  <a:schemeClr val="tx1"/>
                </a:solidFill>
                <a:latin typeface="+mn-lt"/>
                <a:ea typeface="+mn-ea"/>
                <a:cs typeface="+mn-cs"/>
              </a:rPr>
              <a:t>Tüm idareyi kapsayan, stratejik hedeflere ilişkin kararların verildiği</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ve idarenin üst yönetiminin sorumluluğunda olan alandır. Stratejik hedefler orta ve uzun döneme</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yöneliktir ve üst düzey politika belgeleriyle ilişkilidir. Bu nedenle geleceğe ilişkin kararlar verilirken,</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karar vericiler (üst yönetim) çok fazla belirsizliği göz önünde bulundurmak durumundadırlar. Risklerin</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etkisinin en yüksek olduğu; hükümet politikaları, genel ekonomi, teknolojik gelişmeler gibi dış</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risklerden en fazla etkilenen alandır. Stratejik düzeyde iyi yönetilmeyen riskler diğer düzeyleri de</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etkileyeceğinden özel öneme sahiptir. Stratejik düzeyde yönetilmesi gereken risklerin sahibi üst</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yöneticidir.</a:t>
            </a:r>
            <a:br>
              <a:rPr lang="tr-TR" sz="1200" i="0" kern="1200" dirty="0" smtClean="0">
                <a:solidFill>
                  <a:schemeClr val="tx1"/>
                </a:solidFill>
                <a:latin typeface="+mn-lt"/>
                <a:ea typeface="+mn-ea"/>
                <a:cs typeface="+mn-cs"/>
              </a:rPr>
            </a:br>
            <a:r>
              <a:rPr lang="tr-TR" sz="1200" b="1" i="0" kern="1200" dirty="0" smtClean="0">
                <a:solidFill>
                  <a:schemeClr val="tx1"/>
                </a:solidFill>
                <a:latin typeface="+mn-lt"/>
                <a:ea typeface="+mn-ea"/>
                <a:cs typeface="+mn-cs"/>
              </a:rPr>
              <a:t>Birim düzeyi (program/proje düzeyi): </a:t>
            </a:r>
            <a:r>
              <a:rPr lang="tr-TR" sz="1200" i="0" kern="1200" dirty="0" smtClean="0">
                <a:solidFill>
                  <a:schemeClr val="tx1"/>
                </a:solidFill>
                <a:latin typeface="+mn-lt"/>
                <a:ea typeface="+mn-ea"/>
                <a:cs typeface="+mn-cs"/>
              </a:rPr>
              <a:t>Üst yönetimin politikalarının uygulandığı ve idare içinde</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kamu kaynaklarının kullanılmasından en üst düzeyde sorumlu olunan birimleri ifade eder. Bu</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düzeyde yer alan riskler, stratejik risklere göre daha kısa dönemde etkilidir. İdarenin stratejik</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hedeflerine ulaşabilmesi açısından birimin kendi fonksiyonlarına yönelik hedeflerini belirlemiş olması</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ve bu hedeflere ilişkin riskleri yönetmesi gereken alandır. Hem dışarıdan hem de idare içinden</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kaynaklanan risklerden etkilenir. Alt ve üst düzeyden gelen risklerin bu düzeyde değerlendirilmesi</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ve aynı stratejik hedef doğrultusunda farklı faaliyetler gösteren birimlerle iyi bir koordinasyon</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gerektirmesi nedeniyle, kilit öneme sahiptir. Birim düzeyinde yönetilmesi gereken risklerin sahibi birim</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yöneticisidir.</a:t>
            </a:r>
            <a:br>
              <a:rPr lang="tr-TR" sz="1200" i="0" kern="1200" dirty="0" smtClean="0">
                <a:solidFill>
                  <a:schemeClr val="tx1"/>
                </a:solidFill>
                <a:latin typeface="+mn-lt"/>
                <a:ea typeface="+mn-ea"/>
                <a:cs typeface="+mn-cs"/>
              </a:rPr>
            </a:br>
            <a:r>
              <a:rPr lang="tr-TR" sz="1200" b="1" i="0" kern="1200" dirty="0" smtClean="0">
                <a:solidFill>
                  <a:schemeClr val="tx1"/>
                </a:solidFill>
                <a:latin typeface="+mn-lt"/>
                <a:ea typeface="+mn-ea"/>
                <a:cs typeface="+mn-cs"/>
              </a:rPr>
              <a:t>Alt birim/Taşra birimi düzeyi (faaliyet düzeyi): </a:t>
            </a:r>
            <a:r>
              <a:rPr lang="tr-TR" sz="1200" i="0" kern="1200" dirty="0" smtClean="0">
                <a:solidFill>
                  <a:schemeClr val="tx1"/>
                </a:solidFill>
                <a:latin typeface="+mn-lt"/>
                <a:ea typeface="+mn-ea"/>
                <a:cs typeface="+mn-cs"/>
              </a:rPr>
              <a:t>Bu düzeyde yürütülen faaliyetler, sadece birim</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hedeflerini gerçekleştirmeye yönelik faaliyet düzeyinde yapılan işlerdir. Çalışanların tüm faaliyetleri</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bu kapsamdadır. Kısa vadeli kararların alındığı, kamu hizmetlerinin üretildiği ve belirsizliklerin en az</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görüldüğü alandır. Dış risklerden ziyade iç risklerden etkilenir. Risklerin bu düzeyde iyi yönetilmemesi</a:t>
            </a:r>
            <a:br>
              <a:rPr lang="tr-TR" sz="1200" i="0" kern="1200" dirty="0" smtClean="0">
                <a:solidFill>
                  <a:schemeClr val="tx1"/>
                </a:solidFill>
                <a:latin typeface="+mn-lt"/>
                <a:ea typeface="+mn-ea"/>
                <a:cs typeface="+mn-cs"/>
              </a:rPr>
            </a:br>
            <a:r>
              <a:rPr lang="tr-TR" sz="1200" i="0" kern="1200" dirty="0" smtClean="0">
                <a:solidFill>
                  <a:schemeClr val="tx1"/>
                </a:solidFill>
                <a:latin typeface="+mn-lt"/>
                <a:ea typeface="+mn-ea"/>
                <a:cs typeface="+mn-cs"/>
              </a:rPr>
              <a:t>öncelikle birim hedeflerine ve dolayısıyla stratejik hedeflere ulaşılmasını olumsuz yönde etkiler.</a:t>
            </a:r>
            <a:br>
              <a:rPr lang="tr-TR" sz="1200" i="0" kern="1200" dirty="0" smtClean="0">
                <a:solidFill>
                  <a:schemeClr val="tx1"/>
                </a:solidFill>
                <a:latin typeface="+mn-lt"/>
                <a:ea typeface="+mn-ea"/>
                <a:cs typeface="+mn-cs"/>
              </a:rPr>
            </a:br>
            <a:endParaRPr lang="tr-TR" dirty="0"/>
          </a:p>
        </p:txBody>
      </p:sp>
      <p:sp>
        <p:nvSpPr>
          <p:cNvPr id="4" name="3 Slayt Numarası Yer Tutucusu"/>
          <p:cNvSpPr>
            <a:spLocks noGrp="1"/>
          </p:cNvSpPr>
          <p:nvPr>
            <p:ph type="sldNum" sz="quarter" idx="10"/>
          </p:nvPr>
        </p:nvSpPr>
        <p:spPr/>
        <p:txBody>
          <a:bodyPr/>
          <a:lstStyle/>
          <a:p>
            <a:fld id="{75693FD4-8F83-4EF7-AC3F-0DC0388986B0}" type="slidenum">
              <a:rPr lang="tr-TR" smtClean="0"/>
              <a:pPr/>
              <a:t>59</a:t>
            </a:fld>
            <a:endParaRPr lang="tr-T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60</a:t>
            </a:fld>
            <a:endParaRPr lang="tr-TR" dirty="0"/>
          </a:p>
        </p:txBody>
      </p:sp>
    </p:spTree>
    <p:extLst>
      <p:ext uri="{BB962C8B-B14F-4D97-AF65-F5344CB8AC3E}">
        <p14:creationId xmlns="" xmlns:p14="http://schemas.microsoft.com/office/powerpoint/2010/main" val="2788060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61</a:t>
            </a:fld>
            <a:endParaRPr lang="tr-TR" dirty="0"/>
          </a:p>
        </p:txBody>
      </p:sp>
    </p:spTree>
    <p:extLst>
      <p:ext uri="{BB962C8B-B14F-4D97-AF65-F5344CB8AC3E}">
        <p14:creationId xmlns="" xmlns:p14="http://schemas.microsoft.com/office/powerpoint/2010/main" val="2788060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62</a:t>
            </a:fld>
            <a:endParaRPr lang="tr-TR" dirty="0"/>
          </a:p>
        </p:txBody>
      </p:sp>
    </p:spTree>
    <p:extLst>
      <p:ext uri="{BB962C8B-B14F-4D97-AF65-F5344CB8AC3E}">
        <p14:creationId xmlns="" xmlns:p14="http://schemas.microsoft.com/office/powerpoint/2010/main" val="2556163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tr-TR"/>
            </a:pPr>
            <a:r>
              <a:rPr lang="tr-TR" dirty="0"/>
              <a:t>Her konu için bir bölüm üstbilgisi kullanarak izleyicilere açık ve anlaşılır bir geçiş sağlayın. </a:t>
            </a:r>
          </a:p>
          <a:p>
            <a:endParaRPr lang="tr-TR" dirty="0"/>
          </a:p>
        </p:txBody>
      </p:sp>
      <p:sp>
        <p:nvSpPr>
          <p:cNvPr id="4" name="Slide Number Placeholder 3"/>
          <p:cNvSpPr>
            <a:spLocks noGrp="1"/>
          </p:cNvSpPr>
          <p:nvPr>
            <p:ph type="sldNum" sz="quarter" idx="10"/>
          </p:nvPr>
        </p:nvSpPr>
        <p:spPr/>
        <p:txBody>
          <a:bodyPr/>
          <a:lstStyle/>
          <a:p>
            <a:fld id="{75693FD4-8F83-4EF7-AC3F-0DC0388986B0}" type="slidenum">
              <a:rPr lang="tr-TR" smtClean="0"/>
              <a:pPr/>
              <a:t>6</a:t>
            </a:fld>
            <a:endParaRPr lang="tr-T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63</a:t>
            </a:fld>
            <a:endParaRPr lang="tr-TR" dirty="0"/>
          </a:p>
        </p:txBody>
      </p:sp>
    </p:spTree>
    <p:extLst>
      <p:ext uri="{BB962C8B-B14F-4D97-AF65-F5344CB8AC3E}">
        <p14:creationId xmlns="" xmlns:p14="http://schemas.microsoft.com/office/powerpoint/2010/main" val="39190411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64</a:t>
            </a:fld>
            <a:endParaRPr lang="tr-TR" dirty="0"/>
          </a:p>
        </p:txBody>
      </p:sp>
    </p:spTree>
    <p:extLst>
      <p:ext uri="{BB962C8B-B14F-4D97-AF65-F5344CB8AC3E}">
        <p14:creationId xmlns="" xmlns:p14="http://schemas.microsoft.com/office/powerpoint/2010/main" val="39190411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65</a:t>
            </a:fld>
            <a:endParaRPr lang="tr-TR" dirty="0"/>
          </a:p>
        </p:txBody>
      </p:sp>
    </p:spTree>
    <p:extLst>
      <p:ext uri="{BB962C8B-B14F-4D97-AF65-F5344CB8AC3E}">
        <p14:creationId xmlns="" xmlns:p14="http://schemas.microsoft.com/office/powerpoint/2010/main" val="39190411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66</a:t>
            </a:fld>
            <a:endParaRPr lang="tr-TR" dirty="0"/>
          </a:p>
        </p:txBody>
      </p:sp>
    </p:spTree>
    <p:extLst>
      <p:ext uri="{BB962C8B-B14F-4D97-AF65-F5344CB8AC3E}">
        <p14:creationId xmlns="" xmlns:p14="http://schemas.microsoft.com/office/powerpoint/2010/main" val="39190411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67</a:t>
            </a:fld>
            <a:endParaRPr lang="tr-TR" dirty="0"/>
          </a:p>
        </p:txBody>
      </p:sp>
    </p:spTree>
    <p:extLst>
      <p:ext uri="{BB962C8B-B14F-4D97-AF65-F5344CB8AC3E}">
        <p14:creationId xmlns="" xmlns:p14="http://schemas.microsoft.com/office/powerpoint/2010/main" val="39190411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68</a:t>
            </a:fld>
            <a:endParaRPr lang="tr-TR" dirty="0"/>
          </a:p>
        </p:txBody>
      </p:sp>
    </p:spTree>
    <p:extLst>
      <p:ext uri="{BB962C8B-B14F-4D97-AF65-F5344CB8AC3E}">
        <p14:creationId xmlns="" xmlns:p14="http://schemas.microsoft.com/office/powerpoint/2010/main" val="39190411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69</a:t>
            </a:fld>
            <a:endParaRPr lang="tr-TR" dirty="0"/>
          </a:p>
        </p:txBody>
      </p:sp>
    </p:spTree>
    <p:extLst>
      <p:ext uri="{BB962C8B-B14F-4D97-AF65-F5344CB8AC3E}">
        <p14:creationId xmlns="" xmlns:p14="http://schemas.microsoft.com/office/powerpoint/2010/main" val="39190411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83</a:t>
            </a:fld>
            <a:endParaRPr lang="tr-TR" dirty="0"/>
          </a:p>
        </p:txBody>
      </p:sp>
    </p:spTree>
    <p:extLst>
      <p:ext uri="{BB962C8B-B14F-4D97-AF65-F5344CB8AC3E}">
        <p14:creationId xmlns="" xmlns:p14="http://schemas.microsoft.com/office/powerpoint/2010/main" val="21039575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84</a:t>
            </a:fld>
            <a:endParaRPr lang="tr-TR" dirty="0"/>
          </a:p>
        </p:txBody>
      </p:sp>
    </p:spTree>
    <p:extLst>
      <p:ext uri="{BB962C8B-B14F-4D97-AF65-F5344CB8AC3E}">
        <p14:creationId xmlns="" xmlns:p14="http://schemas.microsoft.com/office/powerpoint/2010/main" val="36648294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85</a:t>
            </a:fld>
            <a:endParaRPr dirty="0">
              <a:solidFill>
                <a:prstClr val="black"/>
              </a:solidFill>
            </a:endParaRPr>
          </a:p>
        </p:txBody>
      </p:sp>
    </p:spTree>
    <p:extLst>
      <p:ext uri="{BB962C8B-B14F-4D97-AF65-F5344CB8AC3E}">
        <p14:creationId xmlns="" xmlns:p14="http://schemas.microsoft.com/office/powerpoint/2010/main" val="348245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7</a:t>
            </a:fld>
            <a:endParaRPr dirty="0">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86</a:t>
            </a:fld>
            <a:endParaRPr lang="tr-TR" dirty="0"/>
          </a:p>
        </p:txBody>
      </p:sp>
    </p:spTree>
    <p:extLst>
      <p:ext uri="{BB962C8B-B14F-4D97-AF65-F5344CB8AC3E}">
        <p14:creationId xmlns="" xmlns:p14="http://schemas.microsoft.com/office/powerpoint/2010/main" val="34824532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87</a:t>
            </a:fld>
            <a:endParaRPr dirty="0">
              <a:solidFill>
                <a:prstClr val="black"/>
              </a:solidFill>
            </a:endParaRPr>
          </a:p>
        </p:txBody>
      </p:sp>
    </p:spTree>
    <p:extLst>
      <p:ext uri="{BB962C8B-B14F-4D97-AF65-F5344CB8AC3E}">
        <p14:creationId xmlns="" xmlns:p14="http://schemas.microsoft.com/office/powerpoint/2010/main" val="34824532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88</a:t>
            </a:fld>
            <a:endParaRPr dirty="0">
              <a:solidFill>
                <a:prstClr val="black"/>
              </a:solidFill>
            </a:endParaRPr>
          </a:p>
        </p:txBody>
      </p:sp>
    </p:spTree>
    <p:extLst>
      <p:ext uri="{BB962C8B-B14F-4D97-AF65-F5344CB8AC3E}">
        <p14:creationId xmlns="" xmlns:p14="http://schemas.microsoft.com/office/powerpoint/2010/main" val="34824532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89</a:t>
            </a:fld>
            <a:endParaRPr dirty="0">
              <a:solidFill>
                <a:prstClr val="black"/>
              </a:solidFill>
            </a:endParaRPr>
          </a:p>
        </p:txBody>
      </p:sp>
    </p:spTree>
    <p:extLst>
      <p:ext uri="{BB962C8B-B14F-4D97-AF65-F5344CB8AC3E}">
        <p14:creationId xmlns="" xmlns:p14="http://schemas.microsoft.com/office/powerpoint/2010/main" val="8848372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90</a:t>
            </a:fld>
            <a:endParaRPr lang="tr-TR" dirty="0"/>
          </a:p>
        </p:txBody>
      </p:sp>
    </p:spTree>
    <p:extLst>
      <p:ext uri="{BB962C8B-B14F-4D97-AF65-F5344CB8AC3E}">
        <p14:creationId xmlns="" xmlns:p14="http://schemas.microsoft.com/office/powerpoint/2010/main" val="8626898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93</a:t>
            </a:fld>
            <a:endParaRPr lang="tr-TR" dirty="0"/>
          </a:p>
        </p:txBody>
      </p:sp>
    </p:spTree>
    <p:extLst>
      <p:ext uri="{BB962C8B-B14F-4D97-AF65-F5344CB8AC3E}">
        <p14:creationId xmlns="" xmlns:p14="http://schemas.microsoft.com/office/powerpoint/2010/main" val="8626898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99</a:t>
            </a:fld>
            <a:endParaRPr lang="tr-TR" dirty="0"/>
          </a:p>
        </p:txBody>
      </p:sp>
    </p:spTree>
    <p:extLst>
      <p:ext uri="{BB962C8B-B14F-4D97-AF65-F5344CB8AC3E}">
        <p14:creationId xmlns="" xmlns:p14="http://schemas.microsoft.com/office/powerpoint/2010/main" val="11249830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100</a:t>
            </a:fld>
            <a:endParaRPr lang="tr-TR" dirty="0"/>
          </a:p>
        </p:txBody>
      </p:sp>
    </p:spTree>
    <p:extLst>
      <p:ext uri="{BB962C8B-B14F-4D97-AF65-F5344CB8AC3E}">
        <p14:creationId xmlns="" xmlns:p14="http://schemas.microsoft.com/office/powerpoint/2010/main" val="30302061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102</a:t>
            </a:fld>
            <a:endParaRPr lang="tr-TR" dirty="0"/>
          </a:p>
        </p:txBody>
      </p:sp>
    </p:spTree>
    <p:extLst>
      <p:ext uri="{BB962C8B-B14F-4D97-AF65-F5344CB8AC3E}">
        <p14:creationId xmlns="" xmlns:p14="http://schemas.microsoft.com/office/powerpoint/2010/main" val="14116559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103</a:t>
            </a:fld>
            <a:endParaRPr lang="tr-TR" dirty="0"/>
          </a:p>
        </p:txBody>
      </p:sp>
    </p:spTree>
    <p:extLst>
      <p:ext uri="{BB962C8B-B14F-4D97-AF65-F5344CB8AC3E}">
        <p14:creationId xmlns="" xmlns:p14="http://schemas.microsoft.com/office/powerpoint/2010/main" val="303020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EAC7D-5A89-47C2-8ABA-56C9C2DEF7A4}"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4466496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104</a:t>
            </a:fld>
            <a:endParaRPr dirty="0">
              <a:solidFill>
                <a:prstClr val="black"/>
              </a:solidFill>
            </a:endParaRPr>
          </a:p>
        </p:txBody>
      </p:sp>
    </p:spTree>
    <p:extLst>
      <p:ext uri="{BB962C8B-B14F-4D97-AF65-F5344CB8AC3E}">
        <p14:creationId xmlns="" xmlns:p14="http://schemas.microsoft.com/office/powerpoint/2010/main" val="14116559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105</a:t>
            </a:fld>
            <a:endParaRPr lang="tr-TR" dirty="0"/>
          </a:p>
        </p:txBody>
      </p:sp>
    </p:spTree>
    <p:extLst>
      <p:ext uri="{BB962C8B-B14F-4D97-AF65-F5344CB8AC3E}">
        <p14:creationId xmlns="" xmlns:p14="http://schemas.microsoft.com/office/powerpoint/2010/main" val="33089550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106</a:t>
            </a:fld>
            <a:endParaRPr lang="tr-TR" dirty="0"/>
          </a:p>
        </p:txBody>
      </p:sp>
    </p:spTree>
    <p:extLst>
      <p:ext uri="{BB962C8B-B14F-4D97-AF65-F5344CB8AC3E}">
        <p14:creationId xmlns="" xmlns:p14="http://schemas.microsoft.com/office/powerpoint/2010/main" val="35673551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107</a:t>
            </a:fld>
            <a:endParaRPr lang="tr-TR" dirty="0"/>
          </a:p>
        </p:txBody>
      </p:sp>
    </p:spTree>
    <p:extLst>
      <p:ext uri="{BB962C8B-B14F-4D97-AF65-F5344CB8AC3E}">
        <p14:creationId xmlns="" xmlns:p14="http://schemas.microsoft.com/office/powerpoint/2010/main" val="39465436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108</a:t>
            </a:fld>
            <a:endParaRPr lang="tr-TR" dirty="0"/>
          </a:p>
        </p:txBody>
      </p:sp>
    </p:spTree>
    <p:extLst>
      <p:ext uri="{BB962C8B-B14F-4D97-AF65-F5344CB8AC3E}">
        <p14:creationId xmlns="" xmlns:p14="http://schemas.microsoft.com/office/powerpoint/2010/main" val="27907515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109</a:t>
            </a:fld>
            <a:endParaRPr lang="tr-TR" dirty="0"/>
          </a:p>
        </p:txBody>
      </p:sp>
    </p:spTree>
    <p:extLst>
      <p:ext uri="{BB962C8B-B14F-4D97-AF65-F5344CB8AC3E}">
        <p14:creationId xmlns="" xmlns:p14="http://schemas.microsoft.com/office/powerpoint/2010/main" val="24743228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111</a:t>
            </a:fld>
            <a:endParaRPr lang="tr-TR" dirty="0"/>
          </a:p>
        </p:txBody>
      </p:sp>
    </p:spTree>
    <p:extLst>
      <p:ext uri="{BB962C8B-B14F-4D97-AF65-F5344CB8AC3E}">
        <p14:creationId xmlns="" xmlns:p14="http://schemas.microsoft.com/office/powerpoint/2010/main" val="13652181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112</a:t>
            </a:fld>
            <a:endParaRPr lang="tr-TR" dirty="0"/>
          </a:p>
        </p:txBody>
      </p:sp>
    </p:spTree>
    <p:extLst>
      <p:ext uri="{BB962C8B-B14F-4D97-AF65-F5344CB8AC3E}">
        <p14:creationId xmlns="" xmlns:p14="http://schemas.microsoft.com/office/powerpoint/2010/main" val="8099219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113</a:t>
            </a:fld>
            <a:endParaRPr lang="tr-TR" dirty="0"/>
          </a:p>
        </p:txBody>
      </p:sp>
    </p:spTree>
    <p:extLst>
      <p:ext uri="{BB962C8B-B14F-4D97-AF65-F5344CB8AC3E}">
        <p14:creationId xmlns="" xmlns:p14="http://schemas.microsoft.com/office/powerpoint/2010/main" val="1448900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114</a:t>
            </a:fld>
            <a:endParaRPr lang="tr-TR" dirty="0"/>
          </a:p>
        </p:txBody>
      </p:sp>
    </p:spTree>
    <p:extLst>
      <p:ext uri="{BB962C8B-B14F-4D97-AF65-F5344CB8AC3E}">
        <p14:creationId xmlns="" xmlns:p14="http://schemas.microsoft.com/office/powerpoint/2010/main" val="60885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9</a:t>
            </a:fld>
            <a:endParaRPr lang="tr-TR"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115</a:t>
            </a:fld>
            <a:endParaRPr dirty="0">
              <a:solidFill>
                <a:prstClr val="black"/>
              </a:solidFill>
            </a:endParaRPr>
          </a:p>
        </p:txBody>
      </p:sp>
    </p:spTree>
    <p:extLst>
      <p:ext uri="{BB962C8B-B14F-4D97-AF65-F5344CB8AC3E}">
        <p14:creationId xmlns="" xmlns:p14="http://schemas.microsoft.com/office/powerpoint/2010/main" val="27907515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118</a:t>
            </a:fld>
            <a:endParaRPr dirty="0">
              <a:solidFill>
                <a:prstClr val="black"/>
              </a:solidFill>
            </a:endParaRPr>
          </a:p>
        </p:txBody>
      </p:sp>
    </p:spTree>
    <p:extLst>
      <p:ext uri="{BB962C8B-B14F-4D97-AF65-F5344CB8AC3E}">
        <p14:creationId xmlns="" xmlns:p14="http://schemas.microsoft.com/office/powerpoint/2010/main" val="2788060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119</a:t>
            </a:fld>
            <a:endParaRPr dirty="0">
              <a:solidFill>
                <a:prstClr val="black"/>
              </a:solidFill>
            </a:endParaRPr>
          </a:p>
        </p:txBody>
      </p:sp>
    </p:spTree>
    <p:extLst>
      <p:ext uri="{BB962C8B-B14F-4D97-AF65-F5344CB8AC3E}">
        <p14:creationId xmlns="" xmlns:p14="http://schemas.microsoft.com/office/powerpoint/2010/main" val="2788060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120</a:t>
            </a:fld>
            <a:endParaRPr lang="tr-TR" dirty="0"/>
          </a:p>
        </p:txBody>
      </p:sp>
    </p:spTree>
    <p:extLst>
      <p:ext uri="{BB962C8B-B14F-4D97-AF65-F5344CB8AC3E}">
        <p14:creationId xmlns="" xmlns:p14="http://schemas.microsoft.com/office/powerpoint/2010/main" val="2788060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121</a:t>
            </a:fld>
            <a:endParaRPr dirty="0">
              <a:solidFill>
                <a:prstClr val="black"/>
              </a:solidFill>
            </a:endParaRPr>
          </a:p>
        </p:txBody>
      </p:sp>
    </p:spTree>
    <p:extLst>
      <p:ext uri="{BB962C8B-B14F-4D97-AF65-F5344CB8AC3E}">
        <p14:creationId xmlns="" xmlns:p14="http://schemas.microsoft.com/office/powerpoint/2010/main" val="2788060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lang="tr-TR" smtClean="0"/>
              <a:pPr/>
              <a:t>122</a:t>
            </a:fld>
            <a:endParaRPr lang="tr-TR" dirty="0"/>
          </a:p>
        </p:txBody>
      </p:sp>
    </p:spTree>
    <p:extLst>
      <p:ext uri="{BB962C8B-B14F-4D97-AF65-F5344CB8AC3E}">
        <p14:creationId xmlns="" xmlns:p14="http://schemas.microsoft.com/office/powerpoint/2010/main" val="6898935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125</a:t>
            </a:fld>
            <a:endParaRPr dirty="0">
              <a:solidFill>
                <a:prstClr val="black"/>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126</a:t>
            </a:fld>
            <a:endParaRPr dirty="0">
              <a:solidFill>
                <a:prstClr val="black"/>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tr-TR" dirty="0"/>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127</a:t>
            </a:fld>
            <a:endParaRPr dirty="0">
              <a:solidFill>
                <a:prstClr val="black"/>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693FD4-8F83-4EF7-AC3F-0DC0388986B0}" type="slidenum">
              <a:rPr smtClean="0">
                <a:solidFill>
                  <a:prstClr val="black"/>
                </a:solidFill>
              </a:rPr>
              <a:pPr/>
              <a:t>128</a:t>
            </a:fld>
            <a:endParaRPr dirty="0">
              <a:solidFill>
                <a:prstClr val="black"/>
              </a:solidFill>
            </a:endParaRPr>
          </a:p>
        </p:txBody>
      </p:sp>
    </p:spTree>
    <p:extLst>
      <p:ext uri="{BB962C8B-B14F-4D97-AF65-F5344CB8AC3E}">
        <p14:creationId xmlns="" xmlns:p14="http://schemas.microsoft.com/office/powerpoint/2010/main" val="223715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739F6015-4626-497C-BF5B-51E77C21EB38}" type="datetime1">
              <a:rPr lang="tr-TR" smtClean="0"/>
              <a:pPr/>
              <a:t>1.12.2017</a:t>
            </a:fld>
            <a:endParaRPr kumimoji="0" lang="tr-TR" dirty="0"/>
          </a:p>
        </p:txBody>
      </p:sp>
      <p:sp>
        <p:nvSpPr>
          <p:cNvPr id="20" name="19 Altbilgi Yer Tutucusu"/>
          <p:cNvSpPr>
            <a:spLocks noGrp="1"/>
          </p:cNvSpPr>
          <p:nvPr>
            <p:ph type="ftr" sz="quarter" idx="11"/>
          </p:nvPr>
        </p:nvSpPr>
        <p:spPr/>
        <p:txBody>
          <a:bodyPr/>
          <a:lstStyle>
            <a:extLst/>
          </a:lstStyle>
          <a:p>
            <a:endParaRPr kumimoji="0" lang="tr-TR" dirty="0"/>
          </a:p>
        </p:txBody>
      </p:sp>
      <p:sp>
        <p:nvSpPr>
          <p:cNvPr id="10" name="9 Slayt Numarası Yer Tutucusu"/>
          <p:cNvSpPr>
            <a:spLocks noGrp="1"/>
          </p:cNvSpPr>
          <p:nvPr>
            <p:ph type="sldNum" sz="quarter" idx="12"/>
          </p:nvPr>
        </p:nvSpPr>
        <p:spPr/>
        <p:txBody>
          <a:bodyPr/>
          <a:lstStyle>
            <a:extLst/>
          </a:lstStyle>
          <a:p>
            <a:fld id="{33D6E5A2-EC83-451F-A719-9AC1370DD5CF}" type="slidenum">
              <a:rPr lang="tr-TR" smtClean="0"/>
              <a:pPr/>
              <a:t>‹#›</a:t>
            </a:fld>
            <a:endParaRPr kumimoji="0" lang="tr-TR" dirty="0"/>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739F6015-4626-497C-BF5B-51E77C21EB38}" type="datetime1">
              <a:rPr lang="tr-TR" smtClean="0"/>
              <a:pPr/>
              <a:t>1.12.2017</a:t>
            </a:fld>
            <a:endParaRPr kumimoji="0" lang="tr-TR" dirty="0"/>
          </a:p>
        </p:txBody>
      </p:sp>
      <p:sp>
        <p:nvSpPr>
          <p:cNvPr id="5" name="4 Altbilgi Yer Tutucusu"/>
          <p:cNvSpPr>
            <a:spLocks noGrp="1"/>
          </p:cNvSpPr>
          <p:nvPr>
            <p:ph type="ftr" sz="quarter" idx="11"/>
          </p:nvPr>
        </p:nvSpPr>
        <p:spPr/>
        <p:txBody>
          <a:bodyPr/>
          <a:lstStyle>
            <a:extLst/>
          </a:lstStyle>
          <a:p>
            <a:endParaRPr kumimoji="0" lang="tr-TR" dirty="0"/>
          </a:p>
        </p:txBody>
      </p:sp>
      <p:sp>
        <p:nvSpPr>
          <p:cNvPr id="6" name="5 Slayt Numarası Yer Tutucusu"/>
          <p:cNvSpPr>
            <a:spLocks noGrp="1"/>
          </p:cNvSpPr>
          <p:nvPr>
            <p:ph type="sldNum" sz="quarter" idx="12"/>
          </p:nvPr>
        </p:nvSpPr>
        <p:spPr/>
        <p:txBody>
          <a:bodyPr/>
          <a:lstStyle>
            <a:extLst/>
          </a:lstStyle>
          <a:p>
            <a:fld id="{33D6E5A2-EC83-451F-A719-9AC1370DD5CF}" type="slidenum">
              <a:rPr lang="tr-TR" smtClean="0"/>
              <a:pPr/>
              <a:t>‹#›</a:t>
            </a:fld>
            <a:endParaRPr kumimoji="0" lang="tr-TR"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D7D3E11-AAB9-484B-AEE2-96001BAACADD}" type="datetime1">
              <a:rPr lang="tr-TR" smtClean="0"/>
              <a:pPr/>
              <a:t>1.12.2017</a:t>
            </a:fld>
            <a:endParaRPr kumimoji="0" lang="tr-TR" dirty="0"/>
          </a:p>
        </p:txBody>
      </p:sp>
      <p:sp>
        <p:nvSpPr>
          <p:cNvPr id="5" name="4 Altbilgi Yer Tutucusu"/>
          <p:cNvSpPr>
            <a:spLocks noGrp="1"/>
          </p:cNvSpPr>
          <p:nvPr>
            <p:ph type="ftr" sz="quarter" idx="11"/>
          </p:nvPr>
        </p:nvSpPr>
        <p:spPr/>
        <p:txBody>
          <a:bodyPr/>
          <a:lstStyle>
            <a:extLst/>
          </a:lstStyle>
          <a:p>
            <a:endParaRPr kumimoji="0" lang="tr-TR" dirty="0"/>
          </a:p>
        </p:txBody>
      </p:sp>
      <p:sp>
        <p:nvSpPr>
          <p:cNvPr id="6" name="5 Slayt Numarası Yer Tutucusu"/>
          <p:cNvSpPr>
            <a:spLocks noGrp="1"/>
          </p:cNvSpPr>
          <p:nvPr>
            <p:ph type="sldNum" sz="quarter" idx="12"/>
          </p:nvPr>
        </p:nvSpPr>
        <p:spPr/>
        <p:txBody>
          <a:bodyPr/>
          <a:lstStyle>
            <a:extLst/>
          </a:lstStyle>
          <a:p>
            <a:fld id="{33D6E5A2-EC83-451F-A719-9AC1370DD5CF}" type="slidenum">
              <a:rPr lang="tr-TR" smtClean="0"/>
              <a:pPr/>
              <a:t>‹#›</a:t>
            </a:fld>
            <a:endParaRPr kumimoji="0" lang="tr-TR"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tr-TR" b="1" cap="small" baseline="0">
                <a:solidFill>
                  <a:srgbClr val="003300"/>
                </a:solidFill>
              </a:defRPr>
            </a:lvl1pPr>
          </a:lstStyle>
          <a:p>
            <a:r>
              <a:rPr kumimoji="0" lang="tr-TR"/>
              <a:t>Ana başlık stilini düzenlemek için tıklatın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tr-TR" sz="2000" b="0">
                <a:solidFill>
                  <a:schemeClr val="tx1"/>
                </a:solidFill>
                <a:latin typeface="Georgia" pitchFamily="18" charset="0"/>
              </a:defRPr>
            </a:lvl1pPr>
            <a:lvl2pPr marL="457200" indent="0" algn="ctr" eaLnBrk="1" latinLnBrk="0" hangingPunct="1">
              <a:buNone/>
              <a:defRPr kumimoji="0" lang="tr-TR">
                <a:solidFill>
                  <a:schemeClr val="tx1">
                    <a:tint val="75000"/>
                  </a:schemeClr>
                </a:solidFill>
              </a:defRPr>
            </a:lvl2pPr>
            <a:lvl3pPr marL="914400" indent="0" algn="ctr" eaLnBrk="1" latinLnBrk="0" hangingPunct="1">
              <a:buNone/>
              <a:defRPr kumimoji="0" lang="tr-TR">
                <a:solidFill>
                  <a:schemeClr val="tx1">
                    <a:tint val="75000"/>
                  </a:schemeClr>
                </a:solidFill>
              </a:defRPr>
            </a:lvl3pPr>
            <a:lvl4pPr marL="1371600" indent="0" algn="ctr" eaLnBrk="1" latinLnBrk="0" hangingPunct="1">
              <a:buNone/>
              <a:defRPr kumimoji="0" lang="tr-TR">
                <a:solidFill>
                  <a:schemeClr val="tx1">
                    <a:tint val="75000"/>
                  </a:schemeClr>
                </a:solidFill>
              </a:defRPr>
            </a:lvl4pPr>
            <a:lvl5pPr marL="1828800" indent="0" algn="ctr" eaLnBrk="1" latinLnBrk="0" hangingPunct="1">
              <a:buNone/>
              <a:defRPr kumimoji="0" lang="tr-TR">
                <a:solidFill>
                  <a:schemeClr val="tx1">
                    <a:tint val="75000"/>
                  </a:schemeClr>
                </a:solidFill>
              </a:defRPr>
            </a:lvl5pPr>
            <a:lvl6pPr marL="2286000" indent="0" algn="ctr" eaLnBrk="1" latinLnBrk="0" hangingPunct="1">
              <a:buNone/>
              <a:defRPr kumimoji="0" lang="tr-TR">
                <a:solidFill>
                  <a:schemeClr val="tx1">
                    <a:tint val="75000"/>
                  </a:schemeClr>
                </a:solidFill>
              </a:defRPr>
            </a:lvl6pPr>
            <a:lvl7pPr marL="2743200" indent="0" algn="ctr" eaLnBrk="1" latinLnBrk="0" hangingPunct="1">
              <a:buNone/>
              <a:defRPr kumimoji="0" lang="tr-TR">
                <a:solidFill>
                  <a:schemeClr val="tx1">
                    <a:tint val="75000"/>
                  </a:schemeClr>
                </a:solidFill>
              </a:defRPr>
            </a:lvl7pPr>
            <a:lvl8pPr marL="3200400" indent="0" algn="ctr" eaLnBrk="1" latinLnBrk="0" hangingPunct="1">
              <a:buNone/>
              <a:defRPr kumimoji="0" lang="tr-TR">
                <a:solidFill>
                  <a:schemeClr val="tx1">
                    <a:tint val="75000"/>
                  </a:schemeClr>
                </a:solidFill>
              </a:defRPr>
            </a:lvl8pPr>
            <a:lvl9pPr marL="3657600" indent="0" algn="ctr" eaLnBrk="1" latinLnBrk="0" hangingPunct="1">
              <a:buNone/>
              <a:defRPr kumimoji="0" lang="tr-TR">
                <a:solidFill>
                  <a:schemeClr val="tx1">
                    <a:tint val="75000"/>
                  </a:schemeClr>
                </a:solidFill>
              </a:defRPr>
            </a:lvl9pPr>
          </a:lstStyle>
          <a:p>
            <a:pPr eaLnBrk="1" latinLnBrk="0" hangingPunct="1"/>
            <a:r>
              <a:rPr lang="tr-TR"/>
              <a:t>Asıl alt başlık stilini düzenlemek için tıklatın</a:t>
            </a:r>
            <a:endParaRPr/>
          </a:p>
        </p:txBody>
      </p:sp>
      <p:pic>
        <p:nvPicPr>
          <p:cNvPr id="7" name="Picture 6"/>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tr-TR" sz="2000" baseline="0"/>
            </a:lvl1pPr>
          </a:lstStyle>
          <a:p>
            <a:r>
              <a:rPr kumimoji="0" lang="tr-TR" dirty="0"/>
              <a:t>Şirket Logosu</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Yalnızca Arka Pla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520F640C-C1A8-4A80-B767-475E3C4A26B8}" type="datetime1">
              <a:rPr lang="tr-TR" smtClean="0"/>
              <a:pPr/>
              <a:t>1.12.2017</a:t>
            </a:fld>
            <a:endParaRPr kumimoji="0" lang="tr-TR" dirty="0"/>
          </a:p>
        </p:txBody>
      </p:sp>
      <p:sp>
        <p:nvSpPr>
          <p:cNvPr id="4" name="Footer Placeholder 4"/>
          <p:cNvSpPr>
            <a:spLocks noGrp="1"/>
          </p:cNvSpPr>
          <p:nvPr>
            <p:ph type="ftr" sz="quarter" idx="11"/>
          </p:nvPr>
        </p:nvSpPr>
        <p:spPr>
          <a:xfrm>
            <a:off x="3352800" y="6356350"/>
            <a:ext cx="2895600" cy="365125"/>
          </a:xfrm>
        </p:spPr>
        <p:txBody>
          <a:bodyPr/>
          <a:lstStyle/>
          <a:p>
            <a:endParaRPr kumimoji="0" lang="tr-TR"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a:t>
            </a:fld>
            <a:endParaRPr kumimoji="0" lang="tr-TR" dirty="0"/>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ölüm Üstbilgisi">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tr-TR" sz="4000" b="1" cap="small" baseline="0">
                <a:solidFill>
                  <a:srgbClr val="003300"/>
                </a:solidFill>
              </a:defRPr>
            </a:lvl1pPr>
          </a:lstStyle>
          <a:p>
            <a:r>
              <a:rPr kumimoji="0" lang="tr-TR"/>
              <a:t>Ana başlık stilini düzenlemek için tıklatın</a:t>
            </a:r>
          </a:p>
        </p:txBody>
      </p:sp>
      <p:sp>
        <p:nvSpPr>
          <p:cNvPr id="4" name="Date Placeholder 3"/>
          <p:cNvSpPr>
            <a:spLocks noGrp="1"/>
          </p:cNvSpPr>
          <p:nvPr>
            <p:ph type="dt" sz="half" idx="10"/>
          </p:nvPr>
        </p:nvSpPr>
        <p:spPr/>
        <p:txBody>
          <a:bodyPr/>
          <a:lstStyle/>
          <a:p>
            <a:fld id="{2C308AEA-FCF1-41BE-ACE5-B7BE6BDB7428}" type="datetime1">
              <a:rPr lang="tr-TR" smtClean="0"/>
              <a:pPr/>
              <a:t>1.12.2017</a:t>
            </a:fld>
            <a:endParaRPr kumimoji="0" lang="tr-TR" dirty="0"/>
          </a:p>
        </p:txBody>
      </p:sp>
      <p:sp>
        <p:nvSpPr>
          <p:cNvPr id="5" name="Footer Placeholder 4"/>
          <p:cNvSpPr>
            <a:spLocks noGrp="1"/>
          </p:cNvSpPr>
          <p:nvPr>
            <p:ph type="ftr" sz="quarter" idx="11"/>
          </p:nvPr>
        </p:nvSpPr>
        <p:spPr/>
        <p:txBody>
          <a:bodyPr/>
          <a:lstStyle/>
          <a:p>
            <a:endParaRPr kumimoji="0" lang="tr-TR" dirty="0"/>
          </a:p>
        </p:txBody>
      </p:sp>
      <p:sp>
        <p:nvSpPr>
          <p:cNvPr id="6" name="Slide Number Placeholder 5"/>
          <p:cNvSpPr>
            <a:spLocks noGrp="1"/>
          </p:cNvSpPr>
          <p:nvPr>
            <p:ph type="sldNum" sz="quarter" idx="12"/>
          </p:nvPr>
        </p:nvSpPr>
        <p:spPr/>
        <p:txBody>
          <a:bodyPr/>
          <a:lstStyle/>
          <a:p>
            <a:fld id="{33D6E5A2-EC83-451F-A719-9AC1370DD5CF}" type="slidenum">
              <a:rPr/>
              <a:pPr/>
              <a:t>‹#›</a:t>
            </a:fld>
            <a:endParaRPr kumimoji="0" lang="tr-TR"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tr-TR" sz="1800"/>
            </a:lvl1pPr>
          </a:lstStyle>
          <a:p>
            <a:r>
              <a:rPr kumimoji="0" lang="tr-TR" dirty="0"/>
              <a:t>Şirket Logosu</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ölüm Üstbilgisi">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tr-TR" sz="4000" b="1" cap="small" baseline="0">
                <a:solidFill>
                  <a:srgbClr val="003300"/>
                </a:solidFill>
              </a:defRPr>
            </a:lvl1pPr>
          </a:lstStyle>
          <a:p>
            <a:r>
              <a:rPr kumimoji="0" lang="tr-TR"/>
              <a:t>Ana başlık stilini düzenlemek için tıklatın</a:t>
            </a:r>
          </a:p>
        </p:txBody>
      </p:sp>
      <p:sp>
        <p:nvSpPr>
          <p:cNvPr id="4" name="Date Placeholder 3"/>
          <p:cNvSpPr>
            <a:spLocks noGrp="1"/>
          </p:cNvSpPr>
          <p:nvPr>
            <p:ph type="dt" sz="half" idx="10"/>
          </p:nvPr>
        </p:nvSpPr>
        <p:spPr/>
        <p:txBody>
          <a:bodyPr/>
          <a:lstStyle/>
          <a:p>
            <a:fld id="{2C308AEA-FCF1-41BE-ACE5-B7BE6BDB7428}" type="datetime1">
              <a:rPr lang="tr-TR" smtClean="0"/>
              <a:pPr/>
              <a:t>1.12.2017</a:t>
            </a:fld>
            <a:endParaRPr kumimoji="0" lang="tr-TR" dirty="0"/>
          </a:p>
        </p:txBody>
      </p:sp>
      <p:sp>
        <p:nvSpPr>
          <p:cNvPr id="5" name="Footer Placeholder 4"/>
          <p:cNvSpPr>
            <a:spLocks noGrp="1"/>
          </p:cNvSpPr>
          <p:nvPr>
            <p:ph type="ftr" sz="quarter" idx="11"/>
          </p:nvPr>
        </p:nvSpPr>
        <p:spPr/>
        <p:txBody>
          <a:bodyPr/>
          <a:lstStyle/>
          <a:p>
            <a:endParaRPr kumimoji="0" lang="tr-TR" dirty="0"/>
          </a:p>
        </p:txBody>
      </p:sp>
      <p:sp>
        <p:nvSpPr>
          <p:cNvPr id="6" name="Slide Number Placeholder 5"/>
          <p:cNvSpPr>
            <a:spLocks noGrp="1"/>
          </p:cNvSpPr>
          <p:nvPr>
            <p:ph type="sldNum" sz="quarter" idx="12"/>
          </p:nvPr>
        </p:nvSpPr>
        <p:spPr/>
        <p:txBody>
          <a:bodyPr/>
          <a:lstStyle/>
          <a:p>
            <a:fld id="{33D6E5A2-EC83-451F-A719-9AC1370DD5CF}" type="slidenum">
              <a:rPr/>
              <a:pPr/>
              <a:t>‹#›</a:t>
            </a:fld>
            <a:endParaRPr kumimoji="0" lang="tr-TR"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tr-TR" sz="1800"/>
            </a:lvl1pPr>
          </a:lstStyle>
          <a:p>
            <a:r>
              <a:rPr kumimoji="0" lang="tr-TR" dirty="0"/>
              <a:t>Şirket Logosu</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ölüm Üstbilgisi">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tr-TR" sz="4000" b="1" cap="small" baseline="0">
                <a:solidFill>
                  <a:srgbClr val="003300"/>
                </a:solidFill>
              </a:defRPr>
            </a:lvl1pPr>
          </a:lstStyle>
          <a:p>
            <a:r>
              <a:rPr kumimoji="0" lang="tr-TR"/>
              <a:t>Ana başlık stilini düzenlemek için tıklatın</a:t>
            </a:r>
          </a:p>
        </p:txBody>
      </p:sp>
      <p:sp>
        <p:nvSpPr>
          <p:cNvPr id="4" name="Date Placeholder 3"/>
          <p:cNvSpPr>
            <a:spLocks noGrp="1"/>
          </p:cNvSpPr>
          <p:nvPr>
            <p:ph type="dt" sz="half" idx="10"/>
          </p:nvPr>
        </p:nvSpPr>
        <p:spPr/>
        <p:txBody>
          <a:bodyPr/>
          <a:lstStyle/>
          <a:p>
            <a:fld id="{2C308AEA-FCF1-41BE-ACE5-B7BE6BDB7428}" type="datetime1">
              <a:rPr lang="tr-TR" smtClean="0"/>
              <a:pPr/>
              <a:t>1.12.2017</a:t>
            </a:fld>
            <a:endParaRPr kumimoji="0" lang="tr-TR" dirty="0"/>
          </a:p>
        </p:txBody>
      </p:sp>
      <p:sp>
        <p:nvSpPr>
          <p:cNvPr id="5" name="Footer Placeholder 4"/>
          <p:cNvSpPr>
            <a:spLocks noGrp="1"/>
          </p:cNvSpPr>
          <p:nvPr>
            <p:ph type="ftr" sz="quarter" idx="11"/>
          </p:nvPr>
        </p:nvSpPr>
        <p:spPr/>
        <p:txBody>
          <a:bodyPr/>
          <a:lstStyle/>
          <a:p>
            <a:endParaRPr kumimoji="0" lang="tr-TR" dirty="0"/>
          </a:p>
        </p:txBody>
      </p:sp>
      <p:sp>
        <p:nvSpPr>
          <p:cNvPr id="6" name="Slide Number Placeholder 5"/>
          <p:cNvSpPr>
            <a:spLocks noGrp="1"/>
          </p:cNvSpPr>
          <p:nvPr>
            <p:ph type="sldNum" sz="quarter" idx="12"/>
          </p:nvPr>
        </p:nvSpPr>
        <p:spPr/>
        <p:txBody>
          <a:bodyPr/>
          <a:lstStyle/>
          <a:p>
            <a:fld id="{33D6E5A2-EC83-451F-A719-9AC1370DD5CF}" type="slidenum">
              <a:rPr/>
              <a:pPr/>
              <a:t>‹#›</a:t>
            </a:fld>
            <a:endParaRPr kumimoji="0" lang="tr-TR"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tr-TR" sz="1800"/>
            </a:lvl1pPr>
          </a:lstStyle>
          <a:p>
            <a:r>
              <a:rPr kumimoji="0" lang="tr-TR" dirty="0"/>
              <a:t>Şirket Logosu</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Bölüm Üstbilgisi">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tr-TR" sz="4000" b="1" cap="small" baseline="0">
                <a:solidFill>
                  <a:srgbClr val="003300"/>
                </a:solidFill>
              </a:defRPr>
            </a:lvl1pPr>
          </a:lstStyle>
          <a:p>
            <a:r>
              <a:rPr kumimoji="0" lang="tr-TR"/>
              <a:t>Ana başlık stilini düzenlemek için tıklatın</a:t>
            </a:r>
          </a:p>
        </p:txBody>
      </p:sp>
      <p:sp>
        <p:nvSpPr>
          <p:cNvPr id="4" name="Date Placeholder 3"/>
          <p:cNvSpPr>
            <a:spLocks noGrp="1"/>
          </p:cNvSpPr>
          <p:nvPr>
            <p:ph type="dt" sz="half" idx="10"/>
          </p:nvPr>
        </p:nvSpPr>
        <p:spPr/>
        <p:txBody>
          <a:bodyPr/>
          <a:lstStyle/>
          <a:p>
            <a:fld id="{2C308AEA-FCF1-41BE-ACE5-B7BE6BDB7428}" type="datetime1">
              <a:rPr lang="tr-TR" smtClean="0"/>
              <a:pPr/>
              <a:t>1.12.2017</a:t>
            </a:fld>
            <a:endParaRPr kumimoji="0" lang="tr-TR" dirty="0"/>
          </a:p>
        </p:txBody>
      </p:sp>
      <p:sp>
        <p:nvSpPr>
          <p:cNvPr id="5" name="Footer Placeholder 4"/>
          <p:cNvSpPr>
            <a:spLocks noGrp="1"/>
          </p:cNvSpPr>
          <p:nvPr>
            <p:ph type="ftr" sz="quarter" idx="11"/>
          </p:nvPr>
        </p:nvSpPr>
        <p:spPr/>
        <p:txBody>
          <a:bodyPr/>
          <a:lstStyle/>
          <a:p>
            <a:endParaRPr kumimoji="0" lang="tr-TR" dirty="0"/>
          </a:p>
        </p:txBody>
      </p:sp>
      <p:sp>
        <p:nvSpPr>
          <p:cNvPr id="6" name="Slide Number Placeholder 5"/>
          <p:cNvSpPr>
            <a:spLocks noGrp="1"/>
          </p:cNvSpPr>
          <p:nvPr>
            <p:ph type="sldNum" sz="quarter" idx="12"/>
          </p:nvPr>
        </p:nvSpPr>
        <p:spPr/>
        <p:txBody>
          <a:bodyPr/>
          <a:lstStyle/>
          <a:p>
            <a:fld id="{33D6E5A2-EC83-451F-A719-9AC1370DD5CF}" type="slidenum">
              <a:rPr/>
              <a:pPr/>
              <a:t>‹#›</a:t>
            </a:fld>
            <a:endParaRPr kumimoji="0" lang="tr-TR"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tr-TR" sz="1800"/>
            </a:lvl1pPr>
          </a:lstStyle>
          <a:p>
            <a:r>
              <a:rPr kumimoji="0" lang="tr-TR" dirty="0"/>
              <a:t>Şirket Logosu</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Bölüm Üstbilgisi">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tr-TR" sz="4000" b="1" cap="small" baseline="0">
                <a:solidFill>
                  <a:srgbClr val="003300"/>
                </a:solidFill>
              </a:defRPr>
            </a:lvl1pPr>
          </a:lstStyle>
          <a:p>
            <a:r>
              <a:rPr kumimoji="0" lang="tr-TR"/>
              <a:t>Ana başlık stilini düzenlemek için tıklatın</a:t>
            </a:r>
          </a:p>
        </p:txBody>
      </p:sp>
      <p:sp>
        <p:nvSpPr>
          <p:cNvPr id="4" name="Date Placeholder 3"/>
          <p:cNvSpPr>
            <a:spLocks noGrp="1"/>
          </p:cNvSpPr>
          <p:nvPr>
            <p:ph type="dt" sz="half" idx="10"/>
          </p:nvPr>
        </p:nvSpPr>
        <p:spPr/>
        <p:txBody>
          <a:bodyPr/>
          <a:lstStyle/>
          <a:p>
            <a:fld id="{2C308AEA-FCF1-41BE-ACE5-B7BE6BDB7428}" type="datetime1">
              <a:rPr lang="tr-TR" smtClean="0"/>
              <a:pPr/>
              <a:t>1.12.2017</a:t>
            </a:fld>
            <a:endParaRPr kumimoji="0" lang="tr-TR" dirty="0"/>
          </a:p>
        </p:txBody>
      </p:sp>
      <p:sp>
        <p:nvSpPr>
          <p:cNvPr id="5" name="Footer Placeholder 4"/>
          <p:cNvSpPr>
            <a:spLocks noGrp="1"/>
          </p:cNvSpPr>
          <p:nvPr>
            <p:ph type="ftr" sz="quarter" idx="11"/>
          </p:nvPr>
        </p:nvSpPr>
        <p:spPr/>
        <p:txBody>
          <a:bodyPr/>
          <a:lstStyle/>
          <a:p>
            <a:endParaRPr kumimoji="0" lang="tr-TR" dirty="0"/>
          </a:p>
        </p:txBody>
      </p:sp>
      <p:sp>
        <p:nvSpPr>
          <p:cNvPr id="6" name="Slide Number Placeholder 5"/>
          <p:cNvSpPr>
            <a:spLocks noGrp="1"/>
          </p:cNvSpPr>
          <p:nvPr>
            <p:ph type="sldNum" sz="quarter" idx="12"/>
          </p:nvPr>
        </p:nvSpPr>
        <p:spPr/>
        <p:txBody>
          <a:bodyPr/>
          <a:lstStyle/>
          <a:p>
            <a:fld id="{33D6E5A2-EC83-451F-A719-9AC1370DD5CF}" type="slidenum">
              <a:rPr/>
              <a:pPr/>
              <a:t>‹#›</a:t>
            </a:fld>
            <a:endParaRPr kumimoji="0" lang="tr-TR"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tr-TR" sz="1800"/>
            </a:lvl1pPr>
          </a:lstStyle>
          <a:p>
            <a:r>
              <a:rPr kumimoji="0" lang="tr-TR" dirty="0"/>
              <a:t>Şirket Logosu</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tr-TR"/>
            </a:lvl1pPr>
          </a:lstStyle>
          <a:p>
            <a:r>
              <a:rPr kumimoji="0" lang="tr-TR"/>
              <a:t>Ana başlık stilini düzenlemek için tıklatın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tr-TR" sz="3200">
                <a:latin typeface="+mn-lt"/>
              </a:defRPr>
            </a:lvl1pPr>
            <a:lvl2pPr eaLnBrk="1" latinLnBrk="0" hangingPunct="1">
              <a:defRPr kumimoji="0" lang="tr-TR" sz="2800">
                <a:latin typeface="+mn-lt"/>
              </a:defRPr>
            </a:lvl2pPr>
            <a:lvl3pPr eaLnBrk="1" latinLnBrk="0" hangingPunct="1">
              <a:defRPr kumimoji="0" lang="tr-TR" sz="2400">
                <a:latin typeface="+mn-lt"/>
              </a:defRPr>
            </a:lvl3pPr>
            <a:lvl4pPr eaLnBrk="1" latinLnBrk="0" hangingPunct="1">
              <a:defRPr kumimoji="0" lang="tr-TR" sz="2400">
                <a:latin typeface="+mn-lt"/>
              </a:defRPr>
            </a:lvl4pPr>
            <a:lvl5pPr eaLnBrk="1" latinLnBrk="0" hangingPunct="1">
              <a:defRPr kumimoji="0" lang="tr-TR" sz="2400">
                <a:latin typeface="+mn-lt"/>
              </a:defRPr>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a:p>
        </p:txBody>
      </p:sp>
      <p:sp>
        <p:nvSpPr>
          <p:cNvPr id="4" name="Date Placeholder 3"/>
          <p:cNvSpPr>
            <a:spLocks noGrp="1"/>
          </p:cNvSpPr>
          <p:nvPr>
            <p:ph type="dt" sz="half" idx="10"/>
          </p:nvPr>
        </p:nvSpPr>
        <p:spPr/>
        <p:txBody>
          <a:bodyPr/>
          <a:lstStyle/>
          <a:p>
            <a:fld id="{9F14DF1B-B91C-42B7-A573-AFE1DF8CB2E4}" type="datetime1">
              <a:rPr lang="tr-TR" smtClean="0"/>
              <a:pPr/>
              <a:t>1.12.2017</a:t>
            </a:fld>
            <a:endParaRPr kumimoji="0" lang="tr-TR" dirty="0"/>
          </a:p>
        </p:txBody>
      </p:sp>
      <p:sp>
        <p:nvSpPr>
          <p:cNvPr id="5" name="Footer Placeholder 4"/>
          <p:cNvSpPr>
            <a:spLocks noGrp="1"/>
          </p:cNvSpPr>
          <p:nvPr>
            <p:ph type="ftr" sz="quarter" idx="11"/>
          </p:nvPr>
        </p:nvSpPr>
        <p:spPr/>
        <p:txBody>
          <a:bodyPr/>
          <a:lstStyle/>
          <a:p>
            <a:endParaRPr kumimoji="0" lang="tr-TR"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a:t>
            </a:fld>
            <a:endParaRPr kumimoji="0" lang="tr-TR"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9F14DF1B-B91C-42B7-A573-AFE1DF8CB2E4}" type="datetime1">
              <a:rPr lang="tr-TR" smtClean="0"/>
              <a:pPr/>
              <a:t>1.12.2017</a:t>
            </a:fld>
            <a:endParaRPr kumimoji="0" lang="tr-TR" dirty="0"/>
          </a:p>
        </p:txBody>
      </p:sp>
      <p:sp>
        <p:nvSpPr>
          <p:cNvPr id="5" name="4 Altbilgi Yer Tutucusu"/>
          <p:cNvSpPr>
            <a:spLocks noGrp="1"/>
          </p:cNvSpPr>
          <p:nvPr>
            <p:ph type="ftr" sz="quarter" idx="11"/>
          </p:nvPr>
        </p:nvSpPr>
        <p:spPr/>
        <p:txBody>
          <a:bodyPr/>
          <a:lstStyle>
            <a:extLst/>
          </a:lstStyle>
          <a:p>
            <a:endParaRPr kumimoji="0" lang="tr-TR" dirty="0"/>
          </a:p>
        </p:txBody>
      </p:sp>
      <p:sp>
        <p:nvSpPr>
          <p:cNvPr id="6" name="5 Slayt Numarası Yer Tutucusu"/>
          <p:cNvSpPr>
            <a:spLocks noGrp="1"/>
          </p:cNvSpPr>
          <p:nvPr>
            <p:ph type="sldNum" sz="quarter" idx="12"/>
          </p:nvPr>
        </p:nvSpPr>
        <p:spPr/>
        <p:txBody>
          <a:bodyPr/>
          <a:lstStyle>
            <a:extLst/>
          </a:lstStyle>
          <a:p>
            <a:fld id="{33D6E5A2-EC83-451F-A719-9AC1370DD5CF}" type="slidenum">
              <a:rPr lang="tr-TR" smtClean="0"/>
              <a:pPr/>
              <a:t>‹#›</a:t>
            </a:fld>
            <a:endParaRPr kumimoji="0" lang="tr-TR" dirty="0"/>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739F6015-4626-497C-BF5B-51E77C21EB38}" type="datetime1">
              <a:rPr lang="tr-TR" smtClean="0"/>
              <a:pPr/>
              <a:t>1.12.2017</a:t>
            </a:fld>
            <a:endParaRPr kumimoji="0" lang="tr-TR" dirty="0"/>
          </a:p>
        </p:txBody>
      </p:sp>
      <p:sp>
        <p:nvSpPr>
          <p:cNvPr id="5" name="4 Altbilgi Yer Tutucusu"/>
          <p:cNvSpPr>
            <a:spLocks noGrp="1"/>
          </p:cNvSpPr>
          <p:nvPr>
            <p:ph type="ftr" sz="quarter" idx="11"/>
          </p:nvPr>
        </p:nvSpPr>
        <p:spPr/>
        <p:txBody>
          <a:bodyPr/>
          <a:lstStyle>
            <a:extLst/>
          </a:lstStyle>
          <a:p>
            <a:endParaRPr kumimoji="0" lang="tr-TR" dirty="0"/>
          </a:p>
        </p:txBody>
      </p:sp>
      <p:sp>
        <p:nvSpPr>
          <p:cNvPr id="6" name="5 Slayt Numarası Yer Tutucusu"/>
          <p:cNvSpPr>
            <a:spLocks noGrp="1"/>
          </p:cNvSpPr>
          <p:nvPr>
            <p:ph type="sldNum" sz="quarter" idx="12"/>
          </p:nvPr>
        </p:nvSpPr>
        <p:spPr/>
        <p:txBody>
          <a:bodyPr/>
          <a:lstStyle>
            <a:extLst/>
          </a:lstStyle>
          <a:p>
            <a:fld id="{33D6E5A2-EC83-451F-A719-9AC1370DD5CF}" type="slidenum">
              <a:rPr lang="tr-TR" smtClean="0"/>
              <a:pPr/>
              <a:t>‹#›</a:t>
            </a:fld>
            <a:endParaRPr kumimoji="0" lang="tr-TR" dirty="0"/>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4A37FD1-5216-42C2-8F7D-CA8986D7B8E1}" type="datetime1">
              <a:rPr lang="tr-TR" smtClean="0"/>
              <a:pPr/>
              <a:t>1.12.2017</a:t>
            </a:fld>
            <a:endParaRPr kumimoji="0" lang="tr-TR" dirty="0"/>
          </a:p>
        </p:txBody>
      </p:sp>
      <p:sp>
        <p:nvSpPr>
          <p:cNvPr id="6" name="5 Altbilgi Yer Tutucusu"/>
          <p:cNvSpPr>
            <a:spLocks noGrp="1"/>
          </p:cNvSpPr>
          <p:nvPr>
            <p:ph type="ftr" sz="quarter" idx="11"/>
          </p:nvPr>
        </p:nvSpPr>
        <p:spPr/>
        <p:txBody>
          <a:bodyPr/>
          <a:lstStyle>
            <a:extLst/>
          </a:lstStyle>
          <a:p>
            <a:endParaRPr kumimoji="0" lang="tr-TR" dirty="0"/>
          </a:p>
        </p:txBody>
      </p:sp>
      <p:sp>
        <p:nvSpPr>
          <p:cNvPr id="7" name="6 Slayt Numarası Yer Tutucusu"/>
          <p:cNvSpPr>
            <a:spLocks noGrp="1"/>
          </p:cNvSpPr>
          <p:nvPr>
            <p:ph type="sldNum" sz="quarter" idx="12"/>
          </p:nvPr>
        </p:nvSpPr>
        <p:spPr/>
        <p:txBody>
          <a:bodyPr/>
          <a:lstStyle>
            <a:extLst/>
          </a:lstStyle>
          <a:p>
            <a:fld id="{33D6E5A2-EC83-451F-A719-9AC1370DD5CF}" type="slidenum">
              <a:rPr lang="tr-TR" smtClean="0"/>
              <a:pPr/>
              <a:t>‹#›</a:t>
            </a:fld>
            <a:endParaRPr kumimoji="0" lang="tr-TR"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6F633ADA-46B4-4BF2-A6CE-EEABEFDD1F96}" type="datetime1">
              <a:rPr lang="tr-TR" smtClean="0"/>
              <a:pPr/>
              <a:t>1.12.2017</a:t>
            </a:fld>
            <a:endParaRPr kumimoji="0" lang="tr-TR" dirty="0"/>
          </a:p>
        </p:txBody>
      </p:sp>
      <p:sp>
        <p:nvSpPr>
          <p:cNvPr id="8" name="7 Altbilgi Yer Tutucusu"/>
          <p:cNvSpPr>
            <a:spLocks noGrp="1"/>
          </p:cNvSpPr>
          <p:nvPr>
            <p:ph type="ftr" sz="quarter" idx="11"/>
          </p:nvPr>
        </p:nvSpPr>
        <p:spPr/>
        <p:txBody>
          <a:bodyPr/>
          <a:lstStyle>
            <a:extLst/>
          </a:lstStyle>
          <a:p>
            <a:endParaRPr kumimoji="0" lang="tr-TR" dirty="0"/>
          </a:p>
        </p:txBody>
      </p:sp>
      <p:sp>
        <p:nvSpPr>
          <p:cNvPr id="9" name="8 Slayt Numarası Yer Tutucusu"/>
          <p:cNvSpPr>
            <a:spLocks noGrp="1"/>
          </p:cNvSpPr>
          <p:nvPr>
            <p:ph type="sldNum" sz="quarter" idx="12"/>
          </p:nvPr>
        </p:nvSpPr>
        <p:spPr/>
        <p:txBody>
          <a:bodyPr/>
          <a:lstStyle>
            <a:extLst/>
          </a:lstStyle>
          <a:p>
            <a:fld id="{33D6E5A2-EC83-451F-A719-9AC1370DD5CF}" type="slidenum">
              <a:rPr lang="tr-TR" smtClean="0"/>
              <a:pPr/>
              <a:t>‹#›</a:t>
            </a:fld>
            <a:endParaRPr kumimoji="0" lang="tr-TR" dirty="0"/>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593786B9-2B71-4B88-A800-CB2B88643472}" type="datetime1">
              <a:rPr lang="tr-TR" smtClean="0"/>
              <a:pPr/>
              <a:t>1.12.2017</a:t>
            </a:fld>
            <a:endParaRPr kumimoji="0" lang="tr-TR" dirty="0"/>
          </a:p>
        </p:txBody>
      </p:sp>
      <p:sp>
        <p:nvSpPr>
          <p:cNvPr id="4" name="3 Altbilgi Yer Tutucusu"/>
          <p:cNvSpPr>
            <a:spLocks noGrp="1"/>
          </p:cNvSpPr>
          <p:nvPr>
            <p:ph type="ftr" sz="quarter" idx="11"/>
          </p:nvPr>
        </p:nvSpPr>
        <p:spPr/>
        <p:txBody>
          <a:bodyPr/>
          <a:lstStyle>
            <a:extLst/>
          </a:lstStyle>
          <a:p>
            <a:endParaRPr kumimoji="0" lang="tr-TR" dirty="0"/>
          </a:p>
        </p:txBody>
      </p:sp>
      <p:sp>
        <p:nvSpPr>
          <p:cNvPr id="5" name="4 Slayt Numarası Yer Tutucusu"/>
          <p:cNvSpPr>
            <a:spLocks noGrp="1"/>
          </p:cNvSpPr>
          <p:nvPr>
            <p:ph type="sldNum" sz="quarter" idx="12"/>
          </p:nvPr>
        </p:nvSpPr>
        <p:spPr/>
        <p:txBody>
          <a:bodyPr/>
          <a:lstStyle>
            <a:extLst/>
          </a:lstStyle>
          <a:p>
            <a:fld id="{33D6E5A2-EC83-451F-A719-9AC1370DD5CF}" type="slidenum">
              <a:rPr lang="tr-TR" smtClean="0"/>
              <a:pPr/>
              <a:t>‹#›</a:t>
            </a:fld>
            <a:endParaRPr kumimoji="0" lang="tr-TR"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C184BD12-B419-4C01-BE3F-D623022CCBAD}" type="datetime1">
              <a:rPr lang="tr-TR" smtClean="0"/>
              <a:pPr/>
              <a:t>1.12.2017</a:t>
            </a:fld>
            <a:endParaRPr kumimoji="0" lang="tr-TR" dirty="0"/>
          </a:p>
        </p:txBody>
      </p:sp>
      <p:sp>
        <p:nvSpPr>
          <p:cNvPr id="3" name="2 Altbilgi Yer Tutucusu"/>
          <p:cNvSpPr>
            <a:spLocks noGrp="1"/>
          </p:cNvSpPr>
          <p:nvPr>
            <p:ph type="ftr" sz="quarter" idx="11"/>
          </p:nvPr>
        </p:nvSpPr>
        <p:spPr/>
        <p:txBody>
          <a:bodyPr/>
          <a:lstStyle>
            <a:extLst/>
          </a:lstStyle>
          <a:p>
            <a:endParaRPr kumimoji="0" lang="tr-TR" dirty="0"/>
          </a:p>
        </p:txBody>
      </p:sp>
      <p:sp>
        <p:nvSpPr>
          <p:cNvPr id="4" name="3 Slayt Numarası Yer Tutucusu"/>
          <p:cNvSpPr>
            <a:spLocks noGrp="1"/>
          </p:cNvSpPr>
          <p:nvPr>
            <p:ph type="sldNum" sz="quarter" idx="12"/>
          </p:nvPr>
        </p:nvSpPr>
        <p:spPr/>
        <p:txBody>
          <a:bodyPr/>
          <a:lstStyle>
            <a:extLst/>
          </a:lstStyle>
          <a:p>
            <a:fld id="{33D6E5A2-EC83-451F-A719-9AC1370DD5CF}" type="slidenum">
              <a:rPr lang="tr-TR" smtClean="0"/>
              <a:pPr/>
              <a:t>‹#›</a:t>
            </a:fld>
            <a:endParaRPr kumimoji="0" lang="tr-TR" dirty="0"/>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739F6015-4626-497C-BF5B-51E77C21EB38}" type="datetime1">
              <a:rPr lang="tr-TR" smtClean="0"/>
              <a:pPr/>
              <a:t>1.12.2017</a:t>
            </a:fld>
            <a:endParaRPr kumimoji="0" lang="tr-TR" dirty="0"/>
          </a:p>
        </p:txBody>
      </p:sp>
      <p:sp>
        <p:nvSpPr>
          <p:cNvPr id="6" name="5 Altbilgi Yer Tutucusu"/>
          <p:cNvSpPr>
            <a:spLocks noGrp="1"/>
          </p:cNvSpPr>
          <p:nvPr>
            <p:ph type="ftr" sz="quarter" idx="11"/>
          </p:nvPr>
        </p:nvSpPr>
        <p:spPr/>
        <p:txBody>
          <a:bodyPr/>
          <a:lstStyle>
            <a:extLst/>
          </a:lstStyle>
          <a:p>
            <a:endParaRPr kumimoji="0" lang="tr-TR" dirty="0"/>
          </a:p>
        </p:txBody>
      </p:sp>
      <p:sp>
        <p:nvSpPr>
          <p:cNvPr id="7" name="6 Slayt Numarası Yer Tutucusu"/>
          <p:cNvSpPr>
            <a:spLocks noGrp="1"/>
          </p:cNvSpPr>
          <p:nvPr>
            <p:ph type="sldNum" sz="quarter" idx="12"/>
          </p:nvPr>
        </p:nvSpPr>
        <p:spPr/>
        <p:txBody>
          <a:bodyPr/>
          <a:lstStyle>
            <a:extLst/>
          </a:lstStyle>
          <a:p>
            <a:fld id="{33D6E5A2-EC83-451F-A719-9AC1370DD5CF}" type="slidenum">
              <a:rPr lang="tr-TR" smtClean="0"/>
              <a:pPr/>
              <a:t>‹#›</a:t>
            </a:fld>
            <a:endParaRPr kumimoji="0" lang="tr-TR"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739F6015-4626-497C-BF5B-51E77C21EB38}" type="datetime1">
              <a:rPr lang="tr-TR" smtClean="0"/>
              <a:pPr/>
              <a:t>1.12.2017</a:t>
            </a:fld>
            <a:endParaRPr kumimoji="0" lang="tr-TR" dirty="0"/>
          </a:p>
        </p:txBody>
      </p:sp>
      <p:sp>
        <p:nvSpPr>
          <p:cNvPr id="6" name="5 Altbilgi Yer Tutucusu"/>
          <p:cNvSpPr>
            <a:spLocks noGrp="1"/>
          </p:cNvSpPr>
          <p:nvPr>
            <p:ph type="ftr" sz="quarter" idx="11"/>
          </p:nvPr>
        </p:nvSpPr>
        <p:spPr/>
        <p:txBody>
          <a:bodyPr/>
          <a:lstStyle>
            <a:extLst/>
          </a:lstStyle>
          <a:p>
            <a:endParaRPr kumimoji="0" lang="tr-TR" dirty="0"/>
          </a:p>
        </p:txBody>
      </p:sp>
      <p:sp>
        <p:nvSpPr>
          <p:cNvPr id="7" name="6 Slayt Numarası Yer Tutucusu"/>
          <p:cNvSpPr>
            <a:spLocks noGrp="1"/>
          </p:cNvSpPr>
          <p:nvPr>
            <p:ph type="sldNum" sz="quarter" idx="12"/>
          </p:nvPr>
        </p:nvSpPr>
        <p:spPr/>
        <p:txBody>
          <a:bodyPr/>
          <a:lstStyle>
            <a:extLst/>
          </a:lstStyle>
          <a:p>
            <a:fld id="{33D6E5A2-EC83-451F-A719-9AC1370DD5CF}" type="slidenum">
              <a:rPr lang="tr-TR" smtClean="0"/>
              <a:pPr/>
              <a:t>‹#›</a:t>
            </a:fld>
            <a:endParaRPr kumimoji="0" lang="tr-TR" dirty="0"/>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39F6015-4626-497C-BF5B-51E77C21EB38}" type="datetime1">
              <a:rPr lang="tr-TR" smtClean="0"/>
              <a:pPr/>
              <a:t>1.12.2017</a:t>
            </a:fld>
            <a:endParaRPr kumimoji="0" lang="tr-TR" dirty="0"/>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tr-TR" dirty="0"/>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3D6E5A2-EC83-451F-A719-9AC1370DD5CF}" type="slidenum">
              <a:rPr lang="tr-TR" smtClean="0"/>
              <a:pPr/>
              <a:t>‹#›</a:t>
            </a:fld>
            <a:endParaRPr kumimoji="0" lang="tr-TR" dirty="0"/>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50" r:id="rId19"/>
  </p:sldLayoutIdLst>
  <p:transition spd="slow">
    <p:wipe dir="d"/>
  </p:transition>
  <p:timing>
    <p:tnLst>
      <p:par>
        <p:cTn id="1" dur="indefinite" restart="never" nodeType="tmRoot"/>
      </p:par>
    </p:tnLst>
  </p:timing>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5.png"/><Relationship Id="rId7" Type="http://schemas.openxmlformats.org/officeDocument/2006/relationships/diagramColors" Target="../diagrams/colors8.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0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diagramData" Target="../diagrams/data9.xml"/><Relationship Id="rId7" Type="http://schemas.openxmlformats.org/officeDocument/2006/relationships/image" Target="../media/image58.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0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diagramData" Target="../diagrams/data10.xml"/><Relationship Id="rId7" Type="http://schemas.openxmlformats.org/officeDocument/2006/relationships/image" Target="../media/image59.jpe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07.xml.rels><?xml version="1.0" encoding="UTF-8" standalone="yes"?>
<Relationships xmlns="http://schemas.openxmlformats.org/package/2006/relationships"><Relationship Id="rId8" Type="http://schemas.openxmlformats.org/officeDocument/2006/relationships/diagramLayout" Target="../diagrams/layout12.xml"/><Relationship Id="rId13" Type="http://schemas.microsoft.com/office/2007/relationships/diagramDrawing" Target="../diagrams/drawing12.xml"/><Relationship Id="rId3" Type="http://schemas.openxmlformats.org/officeDocument/2006/relationships/diagramData" Target="../diagrams/data11.xml"/><Relationship Id="rId7" Type="http://schemas.openxmlformats.org/officeDocument/2006/relationships/diagramData" Target="../diagrams/data12.xml"/><Relationship Id="rId12" Type="http://schemas.microsoft.com/office/2007/relationships/diagramDrawing" Target="../diagrams/drawing11.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image" Target="../media/image60.jpeg"/><Relationship Id="rId5" Type="http://schemas.openxmlformats.org/officeDocument/2006/relationships/diagramQuickStyle" Target="../diagrams/quickStyle11.xml"/><Relationship Id="rId10" Type="http://schemas.openxmlformats.org/officeDocument/2006/relationships/diagramColors" Target="../diagrams/colors12.xml"/><Relationship Id="rId4" Type="http://schemas.openxmlformats.org/officeDocument/2006/relationships/diagramLayout" Target="../diagrams/layout11.xml"/><Relationship Id="rId9" Type="http://schemas.openxmlformats.org/officeDocument/2006/relationships/diagramQuickStyle" Target="../diagrams/quickStyle12.xml"/></Relationships>
</file>

<file path=ppt/slides/_rels/slide108.xml.rels><?xml version="1.0" encoding="UTF-8" standalone="yes"?>
<Relationships xmlns="http://schemas.openxmlformats.org/package/2006/relationships"><Relationship Id="rId8" Type="http://schemas.openxmlformats.org/officeDocument/2006/relationships/diagramLayout" Target="../diagrams/layout14.xml"/><Relationship Id="rId13" Type="http://schemas.microsoft.com/office/2007/relationships/diagramDrawing" Target="../diagrams/drawing14.xml"/><Relationship Id="rId3" Type="http://schemas.openxmlformats.org/officeDocument/2006/relationships/diagramData" Target="../diagrams/data13.xml"/><Relationship Id="rId7" Type="http://schemas.openxmlformats.org/officeDocument/2006/relationships/diagramData" Target="../diagrams/data14.xml"/><Relationship Id="rId12" Type="http://schemas.microsoft.com/office/2007/relationships/diagramDrawing" Target="../diagrams/drawing13.xm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image" Target="../media/image61.wmf"/><Relationship Id="rId5" Type="http://schemas.openxmlformats.org/officeDocument/2006/relationships/diagramQuickStyle" Target="../diagrams/quickStyle13.xml"/><Relationship Id="rId10" Type="http://schemas.openxmlformats.org/officeDocument/2006/relationships/diagramColors" Target="../diagrams/colors14.xml"/><Relationship Id="rId4" Type="http://schemas.openxmlformats.org/officeDocument/2006/relationships/diagramLayout" Target="../diagrams/layout13.xml"/><Relationship Id="rId9" Type="http://schemas.openxmlformats.org/officeDocument/2006/relationships/diagramQuickStyle" Target="../diagrams/quickStyle14.xml"/></Relationships>
</file>

<file path=ppt/slides/_rels/slide10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62.jpeg"/><Relationship Id="rId7" Type="http://schemas.openxmlformats.org/officeDocument/2006/relationships/diagramColors" Target="../diagrams/colors15.xm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3.png"/><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diagramData" Target="../diagrams/data16.xml"/><Relationship Id="rId7" Type="http://schemas.openxmlformats.org/officeDocument/2006/relationships/image" Target="../media/image64.jpe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1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4.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92.xml"/><Relationship Id="rId5" Type="http://schemas.openxmlformats.org/officeDocument/2006/relationships/image" Target="../media/image70.png"/><Relationship Id="rId4" Type="http://schemas.openxmlformats.org/officeDocument/2006/relationships/image" Target="../media/image69.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71.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5.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02.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13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diagramData" Target="../diagrams/data17.xml"/><Relationship Id="rId7" Type="http://schemas.openxmlformats.org/officeDocument/2006/relationships/image" Target="../media/image79.jpe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3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37.xml.rels><?xml version="1.0" encoding="UTF-8" standalone="yes"?>
<Relationships xmlns="http://schemas.openxmlformats.org/package/2006/relationships"><Relationship Id="rId8" Type="http://schemas.openxmlformats.org/officeDocument/2006/relationships/diagramLayout" Target="../diagrams/layout21.xml"/><Relationship Id="rId13" Type="http://schemas.microsoft.com/office/2007/relationships/diagramDrawing" Target="../diagrams/drawing21.xml"/><Relationship Id="rId3" Type="http://schemas.openxmlformats.org/officeDocument/2006/relationships/diagramData" Target="../diagrams/data20.xml"/><Relationship Id="rId7" Type="http://schemas.openxmlformats.org/officeDocument/2006/relationships/diagramData" Target="../diagrams/data21.xml"/><Relationship Id="rId12" Type="http://schemas.microsoft.com/office/2007/relationships/diagramDrawing" Target="../diagrams/drawing20.xml"/><Relationship Id="rId2" Type="http://schemas.openxmlformats.org/officeDocument/2006/relationships/notesSlide" Target="../notesSlides/notesSlide108.xml"/><Relationship Id="rId1" Type="http://schemas.openxmlformats.org/officeDocument/2006/relationships/slideLayout" Target="../slideLayouts/slideLayout1.xml"/><Relationship Id="rId6" Type="http://schemas.openxmlformats.org/officeDocument/2006/relationships/diagramColors" Target="../diagrams/colors20.xml"/><Relationship Id="rId11" Type="http://schemas.openxmlformats.org/officeDocument/2006/relationships/image" Target="../media/image81.png"/><Relationship Id="rId5" Type="http://schemas.openxmlformats.org/officeDocument/2006/relationships/diagramQuickStyle" Target="../diagrams/quickStyle20.xml"/><Relationship Id="rId10" Type="http://schemas.openxmlformats.org/officeDocument/2006/relationships/diagramColors" Target="../diagrams/colors21.xml"/><Relationship Id="rId4" Type="http://schemas.openxmlformats.org/officeDocument/2006/relationships/diagramLayout" Target="../diagrams/layout20.xml"/><Relationship Id="rId9" Type="http://schemas.openxmlformats.org/officeDocument/2006/relationships/diagramQuickStyle" Target="../diagrams/quickStyle21.xml"/></Relationships>
</file>

<file path=ppt/slides/_rels/slide13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09.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3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10.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6.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diagramData" Target="../diagrams/data24.xml"/><Relationship Id="rId7" Type="http://schemas.openxmlformats.org/officeDocument/2006/relationships/image" Target="../media/image82.png"/><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141.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diagramData" Target="../diagrams/data25.xml"/><Relationship Id="rId7" Type="http://schemas.openxmlformats.org/officeDocument/2006/relationships/image" Target="../media/image82.png"/><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42.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diagramData" Target="../diagrams/data26.xml"/><Relationship Id="rId7" Type="http://schemas.openxmlformats.org/officeDocument/2006/relationships/image" Target="../media/image82.png"/><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43.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diagramData" Target="../diagrams/data27.xml"/><Relationship Id="rId7" Type="http://schemas.openxmlformats.org/officeDocument/2006/relationships/image" Target="../media/image82.png"/><Relationship Id="rId2" Type="http://schemas.openxmlformats.org/officeDocument/2006/relationships/notesSlide" Target="../notesSlides/notesSlide114.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diagramLayout" Target="../diagrams/layout1.xml"/><Relationship Id="rId5" Type="http://schemas.openxmlformats.org/officeDocument/2006/relationships/diagramData" Target="../diagrams/data1.xml"/><Relationship Id="rId10" Type="http://schemas.microsoft.com/office/2007/relationships/diagramDrawing" Target="../diagrams/drawing1.xml"/><Relationship Id="rId4" Type="http://schemas.openxmlformats.org/officeDocument/2006/relationships/notesSlide" Target="../notesSlides/notesSlide15.xml"/><Relationship Id="rId9" Type="http://schemas.openxmlformats.org/officeDocument/2006/relationships/image" Target="../media/image17.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slideLayout" Target="../slideLayouts/slideLayout2.xml"/><Relationship Id="rId7" Type="http://schemas.openxmlformats.org/officeDocument/2006/relationships/diagramQuickStyle" Target="../diagrams/quickStyle28.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diagramLayout" Target="../diagrams/layout28.xml"/><Relationship Id="rId5" Type="http://schemas.openxmlformats.org/officeDocument/2006/relationships/diagramData" Target="../diagrams/data28.xml"/><Relationship Id="rId4" Type="http://schemas.openxmlformats.org/officeDocument/2006/relationships/notesSlide" Target="../notesSlides/notesSlide122.xml"/><Relationship Id="rId9" Type="http://schemas.microsoft.com/office/2007/relationships/diagramDrawing" Target="../diagrams/drawing28.xml"/></Relationships>
</file>

<file path=ppt/slides/_rels/slide15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8.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9.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0.jpe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19.xml"/><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2.wmf"/><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3.jpe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4.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25.jpe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6.jpe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7.jpe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27.xml"/><Relationship Id="rId9" Type="http://schemas.microsoft.com/office/2007/relationships/diagramDrawing" Target="../diagrams/drawing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8.jpe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29.pn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chart" Target="../charts/chart1.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34.png"/><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36.png"/><Relationship Id="rId4"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40.jpeg"/><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43.xml"/><Relationship Id="rId9" Type="http://schemas.microsoft.com/office/2007/relationships/diagramDrawing" Target="../diagrams/drawing4.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44.xml"/><Relationship Id="rId9" Type="http://schemas.microsoft.com/office/2007/relationships/diagramDrawing" Target="../diagrams/drawing5.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41.jpeg"/><Relationship Id="rId4"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89.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6.emf"/><Relationship Id="rId7" Type="http://schemas.openxmlformats.org/officeDocument/2006/relationships/diagramColors" Target="../diagrams/colors6.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9.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1.jpe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214414" y="1456750"/>
            <a:ext cx="7406640" cy="1472184"/>
          </a:xfrm>
        </p:spPr>
        <p:txBody>
          <a:bodyPr>
            <a:normAutofit/>
          </a:bodyPr>
          <a:lstStyle/>
          <a:p>
            <a:r>
              <a:rPr lang="tr-TR" b="1" dirty="0">
                <a:solidFill>
                  <a:srgbClr val="FF0000"/>
                </a:solidFill>
                <a:latin typeface="Arial" panose="020B0604020202020204" pitchFamily="34" charset="0"/>
                <a:cs typeface="Arial" panose="020B0604020202020204" pitchFamily="34" charset="0"/>
              </a:rPr>
              <a:t>Kurumsal </a:t>
            </a:r>
            <a:r>
              <a:rPr lang="tr-TR" b="1" dirty="0" smtClean="0">
                <a:solidFill>
                  <a:srgbClr val="FF0000"/>
                </a:solidFill>
                <a:latin typeface="Arial" panose="020B0604020202020204" pitchFamily="34" charset="0"/>
                <a:cs typeface="Arial" panose="020B0604020202020204" pitchFamily="34" charset="0"/>
              </a:rPr>
              <a:t>Risk Yönetimi </a:t>
            </a:r>
            <a:endParaRPr lang="tr-TR" b="1"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custDataLst>
              <p:tags r:id="rId3"/>
            </p:custDataLst>
          </p:nvPr>
        </p:nvSpPr>
        <p:spPr>
          <a:xfrm>
            <a:off x="1432560" y="3676664"/>
            <a:ext cx="7406640" cy="1752600"/>
          </a:xfrm>
        </p:spPr>
        <p:txBody>
          <a:bodyPr>
            <a:noAutofit/>
          </a:bodyPr>
          <a:lstStyle/>
          <a:p>
            <a:pPr algn="r"/>
            <a:r>
              <a:rPr sz="3200" b="1" smtClean="0">
                <a:latin typeface="Arial" panose="020B0604020202020204" pitchFamily="34" charset="0"/>
                <a:cs typeface="Arial" panose="020B0604020202020204" pitchFamily="34" charset="0"/>
              </a:rPr>
              <a:t>Kamu İç Denetçileri Derneği (KİDDER)</a:t>
            </a:r>
            <a:endParaRPr lang="tr-TR" sz="3200" b="1" dirty="0" smtClean="0">
              <a:latin typeface="Arial" panose="020B0604020202020204" pitchFamily="34" charset="0"/>
              <a:cs typeface="Arial" panose="020B0604020202020204" pitchFamily="34" charset="0"/>
            </a:endParaRPr>
          </a:p>
          <a:p>
            <a:pPr algn="r"/>
            <a:r>
              <a:rPr lang="tr-TR" sz="3200" b="1" dirty="0" smtClean="0">
                <a:latin typeface="Arial" panose="020B0604020202020204" pitchFamily="34" charset="0"/>
                <a:cs typeface="Arial" panose="020B0604020202020204" pitchFamily="34" charset="0"/>
              </a:rPr>
              <a:t>Aralık 2017</a:t>
            </a:r>
            <a:endParaRPr sz="3200" b="1" smtClean="0">
              <a:latin typeface="Arial" panose="020B0604020202020204" pitchFamily="34" charset="0"/>
              <a:cs typeface="Arial" panose="020B0604020202020204" pitchFamily="34" charset="0"/>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57224" y="7141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Nedir?</a:t>
            </a:r>
          </a:p>
        </p:txBody>
      </p:sp>
      <p:sp>
        <p:nvSpPr>
          <p:cNvPr id="5" name="Content Placeholder 4"/>
          <p:cNvSpPr>
            <a:spLocks noGrp="1"/>
          </p:cNvSpPr>
          <p:nvPr>
            <p:ph idx="1"/>
            <p:custDataLst>
              <p:tags r:id="rId3"/>
            </p:custDataLst>
          </p:nvPr>
        </p:nvSpPr>
        <p:spPr>
          <a:xfrm>
            <a:off x="571472" y="1000108"/>
            <a:ext cx="8077200" cy="5524722"/>
          </a:xfrm>
        </p:spPr>
        <p:txBody>
          <a:bodyPr>
            <a:noAutofit/>
          </a:bodyPr>
          <a:lstStyle/>
          <a:p>
            <a:pPr algn="just">
              <a:buFont typeface="Wingdings" panose="05000000000000000000" pitchFamily="2" charset="2"/>
              <a:buChar char="ü"/>
            </a:pPr>
            <a:r>
              <a:rPr lang="tr-TR" sz="2800" dirty="0">
                <a:latin typeface="Arial" pitchFamily="34" charset="0"/>
                <a:cs typeface="Arial" pitchFamily="34" charset="0"/>
              </a:rPr>
              <a:t>Amaçlara ulaşılması üzerinde etkisi olacak bir olayın meydana gelme ihtimalidir </a:t>
            </a:r>
            <a:r>
              <a:rPr lang="tr-TR" sz="2800" dirty="0" smtClean="0">
                <a:latin typeface="Arial" pitchFamily="34" charset="0"/>
                <a:cs typeface="Arial" pitchFamily="34" charset="0"/>
              </a:rPr>
              <a:t>*</a:t>
            </a:r>
          </a:p>
          <a:p>
            <a:pPr algn="just">
              <a:buFont typeface="Wingdings" panose="05000000000000000000" pitchFamily="2" charset="2"/>
              <a:buChar char="ü"/>
            </a:pPr>
            <a:r>
              <a:rPr lang="tr-TR" sz="2800" dirty="0" smtClean="0">
                <a:latin typeface="Arial" pitchFamily="34" charset="0"/>
                <a:cs typeface="Arial" pitchFamily="34" charset="0"/>
              </a:rPr>
              <a:t>Hedeflerimize </a:t>
            </a:r>
            <a:r>
              <a:rPr lang="tr-TR" sz="2800" dirty="0">
                <a:latin typeface="Arial" pitchFamily="34" charset="0"/>
                <a:cs typeface="Arial" pitchFamily="34" charset="0"/>
              </a:rPr>
              <a:t>ulaşmamızı etkileyen iç ve dış kaynaklı tüm olaylar </a:t>
            </a:r>
            <a:endParaRPr lang="tr-TR" sz="2800" dirty="0" smtClean="0">
              <a:cs typeface="Arial" panose="020B0604020202020204" pitchFamily="34" charset="0"/>
            </a:endParaRPr>
          </a:p>
          <a:p>
            <a:pPr marL="0" indent="0" algn="just">
              <a:buNone/>
            </a:pPr>
            <a:r>
              <a:rPr lang="tr-TR" sz="1600" dirty="0" smtClean="0">
                <a:latin typeface="Arial" pitchFamily="34" charset="0"/>
                <a:cs typeface="Arial" pitchFamily="34" charset="0"/>
              </a:rPr>
              <a:t>* IIA Tanımı (UMUÇ)</a:t>
            </a:r>
          </a:p>
          <a:p>
            <a:pPr algn="just">
              <a:buFont typeface="Wingdings" panose="05000000000000000000" pitchFamily="2" charset="2"/>
              <a:buChar char="ü"/>
            </a:pPr>
            <a:endParaRPr lang="tr-TR" sz="2800" dirty="0">
              <a:latin typeface="Arial" pitchFamily="34" charset="0"/>
              <a:cs typeface="Arial" pitchFamily="34" charset="0"/>
            </a:endParaRPr>
          </a:p>
          <a:p>
            <a:pPr algn="just"/>
            <a:endParaRPr lang="tr-TR" sz="2800" dirty="0">
              <a:latin typeface="Arial" pitchFamily="34" charset="0"/>
              <a:cs typeface="Arial" pitchFamily="34" charset="0"/>
            </a:endParaRPr>
          </a:p>
          <a:p>
            <a:pPr algn="just"/>
            <a:endParaRPr lang="tr-TR" sz="2800" dirty="0">
              <a:latin typeface="Arial" pitchFamily="34" charset="0"/>
              <a:cs typeface="Arial" pitchFamily="34" charset="0"/>
            </a:endParaRPr>
          </a:p>
          <a:p>
            <a:pPr algn="just"/>
            <a:endParaRPr lang="tr-TR" sz="2800" dirty="0">
              <a:latin typeface="Arial" pitchFamily="34" charset="0"/>
              <a:cs typeface="Arial" pitchFamily="34" charset="0"/>
            </a:endParaRPr>
          </a:p>
          <a:p>
            <a:pPr marL="0" indent="0" algn="just">
              <a:buNone/>
            </a:pPr>
            <a:endParaRPr lang="tr-TR" sz="2800" dirty="0">
              <a:latin typeface="Arial" pitchFamily="34" charset="0"/>
              <a:cs typeface="Arial" pitchFamily="34" charset="0"/>
            </a:endParaRPr>
          </a:p>
          <a:p>
            <a:pPr marL="0" indent="0" algn="just">
              <a:buNone/>
            </a:pPr>
            <a:endParaRPr lang="tr-TR" sz="2800" dirty="0">
              <a:latin typeface="Arial" pitchFamily="34" charset="0"/>
              <a:cs typeface="Arial" pitchFamily="34" charset="0"/>
            </a:endParaRPr>
          </a:p>
          <a:p>
            <a:pPr marL="0" indent="0" algn="just">
              <a:buNone/>
            </a:pPr>
            <a:endParaRPr lang="tr-TR" sz="2800" dirty="0">
              <a:latin typeface="Arial" pitchFamily="34" charset="0"/>
              <a:cs typeface="Arial" pitchFamily="34" charset="0"/>
            </a:endParaRPr>
          </a:p>
          <a:p>
            <a:pPr marL="0" indent="0" algn="just">
              <a:buNone/>
            </a:pPr>
            <a:endParaRPr lang="tr-TR" sz="2800" dirty="0">
              <a:latin typeface="Arial" pitchFamily="34" charset="0"/>
              <a:cs typeface="Arial" pitchFamily="34" charset="0"/>
            </a:endParaRPr>
          </a:p>
          <a:p>
            <a:pPr marL="0" indent="0" algn="just">
              <a:buNone/>
            </a:pPr>
            <a:endParaRPr lang="tr-TR" sz="2800" dirty="0">
              <a:latin typeface="Arial" pitchFamily="34" charset="0"/>
              <a:cs typeface="Arial" pitchFamily="34" charset="0"/>
            </a:endParaRPr>
          </a:p>
          <a:p>
            <a:pPr marL="0" indent="0" algn="just">
              <a:buNone/>
            </a:pPr>
            <a:r>
              <a:rPr lang="tr-TR" sz="2800" dirty="0">
                <a:latin typeface="Arial" pitchFamily="34" charset="0"/>
                <a:cs typeface="Arial" pitchFamily="34" charset="0"/>
              </a:rPr>
              <a:t>* IIA Tanımı (UMUÇ)</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10</a:t>
            </a:fld>
            <a:endParaRPr kumimoji="0" lang="tr-TR" dirty="0"/>
          </a:p>
        </p:txBody>
      </p:sp>
      <p:pic>
        <p:nvPicPr>
          <p:cNvPr id="1026" name="Picture 2"/>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827584" y="3214686"/>
            <a:ext cx="7848872" cy="3024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3822339947"/>
      </p:ext>
    </p:extLst>
  </p:cSld>
  <p:clrMapOvr>
    <a:masterClrMapping/>
  </p:clrMapOvr>
  <p:transition spd="slow">
    <p:wip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2987824" y="-27384"/>
            <a:ext cx="6156176"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Riske Karşılık Verme</a:t>
            </a:r>
          </a:p>
        </p:txBody>
      </p:sp>
      <p:sp>
        <p:nvSpPr>
          <p:cNvPr id="2" name="Slayt Numarası Yer Tutucusu 1"/>
          <p:cNvSpPr>
            <a:spLocks noGrp="1"/>
          </p:cNvSpPr>
          <p:nvPr>
            <p:ph type="sldNum" sz="quarter" idx="12"/>
          </p:nvPr>
        </p:nvSpPr>
        <p:spPr/>
        <p:txBody>
          <a:bodyPr/>
          <a:lstStyle/>
          <a:p>
            <a:fld id="{33D6E5A2-EC83-451F-A719-9AC1370DD5CF}" type="slidenum">
              <a:rPr lang="tr-TR" smtClean="0">
                <a:solidFill>
                  <a:schemeClr val="tx1"/>
                </a:solidFill>
              </a:rPr>
              <a:pPr/>
              <a:t>100</a:t>
            </a:fld>
            <a:endParaRPr kumimoji="0" lang="tr-TR"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3568" y="836712"/>
            <a:ext cx="6624736" cy="36410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964690" y="241972"/>
            <a:ext cx="1728192" cy="576000"/>
          </a:xfrm>
          <a:prstGeom prst="rect">
            <a:avLst/>
          </a:prstGeom>
          <a:solidFill>
            <a:srgbClr val="00B0F0"/>
          </a:solidFill>
          <a:ln>
            <a:solidFill>
              <a:srgbClr val="269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Cevap Ver</a:t>
            </a:r>
            <a:endParaRPr lang="tr-TR" dirty="0"/>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3</a:t>
            </a:r>
            <a:endParaRPr lang="tr-TR" dirty="0">
              <a:solidFill>
                <a:srgbClr val="FFFF00"/>
              </a:solidFill>
              <a:latin typeface="Arial" panose="020B0604020202020204" pitchFamily="34" charset="0"/>
              <a:cs typeface="Arial" panose="020B0604020202020204" pitchFamily="34" charset="0"/>
            </a:endParaRPr>
          </a:p>
        </p:txBody>
      </p:sp>
      <p:sp>
        <p:nvSpPr>
          <p:cNvPr id="3" name="Metin kutusu 2"/>
          <p:cNvSpPr txBox="1"/>
          <p:nvPr/>
        </p:nvSpPr>
        <p:spPr>
          <a:xfrm>
            <a:off x="683568" y="1628800"/>
            <a:ext cx="2150362" cy="646331"/>
          </a:xfrm>
          <a:prstGeom prst="rect">
            <a:avLst/>
          </a:prstGeom>
          <a:noFill/>
        </p:spPr>
        <p:txBody>
          <a:bodyPr wrap="square" rtlCol="0">
            <a:spAutoFit/>
          </a:bodyPr>
          <a:lstStyle/>
          <a:p>
            <a:r>
              <a:rPr lang="tr-TR" dirty="0" smtClean="0"/>
              <a:t>Faaliyete son </a:t>
            </a:r>
          </a:p>
          <a:p>
            <a:r>
              <a:rPr lang="tr-TR" dirty="0" smtClean="0"/>
              <a:t>vermek</a:t>
            </a:r>
            <a:endParaRPr lang="tr-TR" dirty="0"/>
          </a:p>
        </p:txBody>
      </p:sp>
      <p:sp>
        <p:nvSpPr>
          <p:cNvPr id="4" name="Metin kutusu 3"/>
          <p:cNvSpPr txBox="1"/>
          <p:nvPr/>
        </p:nvSpPr>
        <p:spPr>
          <a:xfrm>
            <a:off x="4788024" y="908720"/>
            <a:ext cx="3275856" cy="923330"/>
          </a:xfrm>
          <a:prstGeom prst="rect">
            <a:avLst/>
          </a:prstGeom>
          <a:noFill/>
        </p:spPr>
        <p:txBody>
          <a:bodyPr wrap="square" rtlCol="0">
            <a:spAutoFit/>
          </a:bodyPr>
          <a:lstStyle/>
          <a:p>
            <a:r>
              <a:rPr lang="tr-TR" dirty="0" smtClean="0"/>
              <a:t>Faaliyete her hangi bir kontrol planlamadan devam etme, riski üstlenmek.</a:t>
            </a:r>
            <a:endParaRPr lang="tr-TR" dirty="0"/>
          </a:p>
        </p:txBody>
      </p:sp>
      <p:graphicFrame>
        <p:nvGraphicFramePr>
          <p:cNvPr id="9" name="Diyagram 8"/>
          <p:cNvGraphicFramePr/>
          <p:nvPr>
            <p:extLst>
              <p:ext uri="{D42A27DB-BD31-4B8C-83A1-F6EECF244321}">
                <p14:modId xmlns="" xmlns:p14="http://schemas.microsoft.com/office/powerpoint/2010/main" val="2650122137"/>
              </p:ext>
            </p:extLst>
          </p:nvPr>
        </p:nvGraphicFramePr>
        <p:xfrm>
          <a:off x="3064694" y="4693784"/>
          <a:ext cx="6301272" cy="2119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 name="Düz Ok Bağlayıcısı 9"/>
          <p:cNvCxnSpPr/>
          <p:nvPr/>
        </p:nvCxnSpPr>
        <p:spPr>
          <a:xfrm flipH="1">
            <a:off x="6140388" y="2924944"/>
            <a:ext cx="231812" cy="122413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467544" y="3284984"/>
            <a:ext cx="2736305" cy="1200329"/>
          </a:xfrm>
          <a:prstGeom prst="rect">
            <a:avLst/>
          </a:prstGeom>
          <a:noFill/>
        </p:spPr>
        <p:txBody>
          <a:bodyPr wrap="square" rtlCol="0">
            <a:spAutoFit/>
          </a:bodyPr>
          <a:lstStyle/>
          <a:p>
            <a:pPr algn="r"/>
            <a:r>
              <a:rPr lang="tr-TR" dirty="0" smtClean="0"/>
              <a:t>İşi başkasına </a:t>
            </a:r>
          </a:p>
          <a:p>
            <a:pPr algn="r"/>
            <a:r>
              <a:rPr lang="tr-TR" dirty="0"/>
              <a:t>y</a:t>
            </a:r>
            <a:r>
              <a:rPr lang="tr-TR" dirty="0" smtClean="0"/>
              <a:t>aptırmak, </a:t>
            </a:r>
          </a:p>
          <a:p>
            <a:pPr algn="r"/>
            <a:r>
              <a:rPr lang="tr-TR" dirty="0" smtClean="0"/>
              <a:t>sorumluluk bizdeyken </a:t>
            </a:r>
          </a:p>
          <a:p>
            <a:pPr algn="r"/>
            <a:r>
              <a:rPr lang="tr-TR" dirty="0" smtClean="0"/>
              <a:t>riski paylaşmak</a:t>
            </a:r>
            <a:endParaRPr lang="tr-TR" dirty="0"/>
          </a:p>
        </p:txBody>
      </p:sp>
      <p:sp>
        <p:nvSpPr>
          <p:cNvPr id="11" name="Sağ Ayraç 10"/>
          <p:cNvSpPr/>
          <p:nvPr/>
        </p:nvSpPr>
        <p:spPr>
          <a:xfrm rot="16200000">
            <a:off x="5769518" y="1619908"/>
            <a:ext cx="737791" cy="5940151"/>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 xmlns:p14="http://schemas.microsoft.com/office/powerpoint/2010/main" val="2401206374"/>
      </p:ext>
    </p:extLst>
  </p:cSld>
  <p:clrMapOvr>
    <a:masterClrMapping/>
  </p:clrMapOvr>
  <p:transition spd="slow">
    <p:wipe di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224" y="214290"/>
            <a:ext cx="8077200" cy="783104"/>
          </a:xfrm>
        </p:spPr>
        <p:txBody>
          <a:bodyPr>
            <a:normAutofit/>
          </a:bodyPr>
          <a:lstStyle/>
          <a:p>
            <a:r>
              <a:rPr lang="tr-TR" b="1" dirty="0">
                <a:solidFill>
                  <a:srgbClr val="FF0000"/>
                </a:solidFill>
                <a:latin typeface="Arial" pitchFamily="34" charset="0"/>
                <a:cs typeface="Arial" pitchFamily="34" charset="0"/>
              </a:rPr>
              <a:t>Risk İştahı Tablosu</a:t>
            </a:r>
          </a:p>
        </p:txBody>
      </p:sp>
      <p:sp>
        <p:nvSpPr>
          <p:cNvPr id="4" name="Slayt Numarası Yer Tutucusu 3"/>
          <p:cNvSpPr>
            <a:spLocks noGrp="1"/>
          </p:cNvSpPr>
          <p:nvPr>
            <p:ph type="sldNum" sz="quarter" idx="12"/>
          </p:nvPr>
        </p:nvSpPr>
        <p:spPr/>
        <p:txBody>
          <a:bodyPr/>
          <a:lstStyle/>
          <a:p>
            <a:fld id="{33D6E5A2-EC83-451F-A719-9AC1370DD5CF}" type="slidenum">
              <a:rPr lang="tr-TR" smtClean="0"/>
              <a:pPr/>
              <a:t>101</a:t>
            </a:fld>
            <a:endParaRPr kumimoji="0" lang="tr-TR"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0" y="1057274"/>
            <a:ext cx="8064896" cy="53240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94033679"/>
      </p:ext>
    </p:extLst>
  </p:cSld>
  <p:clrMapOvr>
    <a:masterClrMapping/>
  </p:clrMapOvr>
  <p:transition spd="slow">
    <p:wipe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852518" y="-2738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Riske Karşılık Verme</a:t>
            </a:r>
          </a:p>
        </p:txBody>
      </p:sp>
      <p:sp>
        <p:nvSpPr>
          <p:cNvPr id="7" name="2 İçerik Yer Tutucusu"/>
          <p:cNvSpPr>
            <a:spLocks noGrp="1"/>
          </p:cNvSpPr>
          <p:nvPr>
            <p:ph idx="1"/>
          </p:nvPr>
        </p:nvSpPr>
        <p:spPr>
          <a:xfrm>
            <a:off x="500034" y="908720"/>
            <a:ext cx="8280920" cy="5101555"/>
          </a:xfrm>
        </p:spPr>
        <p:txBody>
          <a:bodyPr rtlCol="0">
            <a:normAutofit lnSpcReduction="10000"/>
          </a:bodyPr>
          <a:lstStyle/>
          <a:p>
            <a:pPr algn="just">
              <a:buFont typeface="Wingdings" pitchFamily="2" charset="2"/>
              <a:buChar char="ü"/>
            </a:pPr>
            <a:r>
              <a:rPr lang="tr-TR" dirty="0">
                <a:latin typeface="Arial" panose="020B0604020202020204" pitchFamily="34" charset="0"/>
                <a:cs typeface="Arial" panose="020B0604020202020204" pitchFamily="34" charset="0"/>
              </a:rPr>
              <a:t>Riski kabul edersem ne olur?</a:t>
            </a:r>
          </a:p>
          <a:p>
            <a:pPr algn="just">
              <a:buFont typeface="Wingdings" pitchFamily="2" charset="2"/>
              <a:buChar char="ü"/>
            </a:pPr>
            <a:r>
              <a:rPr lang="tr-TR" dirty="0">
                <a:latin typeface="Arial" panose="020B0604020202020204" pitchFamily="34" charset="0"/>
                <a:cs typeface="Arial" panose="020B0604020202020204" pitchFamily="34" charset="0"/>
              </a:rPr>
              <a:t>Hangi risklerin kontrol edilmesi gerekir?</a:t>
            </a:r>
          </a:p>
          <a:p>
            <a:pPr algn="just">
              <a:buFont typeface="Wingdings" pitchFamily="2" charset="2"/>
              <a:buChar char="ü"/>
            </a:pPr>
            <a:r>
              <a:rPr lang="tr-TR" dirty="0">
                <a:latin typeface="Arial" panose="020B0604020202020204" pitchFamily="34" charset="0"/>
                <a:cs typeface="Arial" panose="020B0604020202020204" pitchFamily="34" charset="0"/>
              </a:rPr>
              <a:t>Faaliyeti maliyet-etkinlik analizi çerçevesinde daha iyi yapabilecek bir idare/işletme/kuruluş var mı?</a:t>
            </a:r>
          </a:p>
          <a:p>
            <a:pPr algn="just">
              <a:buFont typeface="Wingdings" pitchFamily="2" charset="2"/>
              <a:buChar char="ü"/>
            </a:pPr>
            <a:r>
              <a:rPr lang="tr-TR" dirty="0">
                <a:latin typeface="Arial" panose="020B0604020202020204" pitchFamily="34" charset="0"/>
                <a:cs typeface="Arial" panose="020B0604020202020204" pitchFamily="34" charset="0"/>
              </a:rPr>
              <a:t>Riskten kaçınmak adına faaliyeti başka bir döneme ertelemek veya alternatif bir faaliyetle ikame etmenin hedeflerim üzerindeki etkisi nedir?</a:t>
            </a:r>
          </a:p>
          <a:p>
            <a:pPr algn="just">
              <a:buFont typeface="Wingdings" pitchFamily="2" charset="2"/>
              <a:buChar char="ü"/>
            </a:pPr>
            <a:r>
              <a:rPr lang="tr-TR" dirty="0">
                <a:latin typeface="Arial" panose="020B0604020202020204" pitchFamily="34" charset="0"/>
                <a:cs typeface="Arial" panose="020B0604020202020204" pitchFamily="34" charset="0"/>
              </a:rPr>
              <a:t>Fırsatın büyüklüğü riski almaya değer mi?</a:t>
            </a:r>
          </a:p>
        </p:txBody>
      </p:sp>
      <p:sp>
        <p:nvSpPr>
          <p:cNvPr id="2" name="Slayt Numarası Yer Tutucusu 1"/>
          <p:cNvSpPr>
            <a:spLocks noGrp="1"/>
          </p:cNvSpPr>
          <p:nvPr>
            <p:ph type="sldNum" sz="quarter" idx="12"/>
          </p:nvPr>
        </p:nvSpPr>
        <p:spPr/>
        <p:txBody>
          <a:bodyPr/>
          <a:lstStyle/>
          <a:p>
            <a:fld id="{33D6E5A2-EC83-451F-A719-9AC1370DD5CF}" type="slidenum">
              <a:rPr lang="tr-TR" smtClean="0">
                <a:solidFill>
                  <a:schemeClr val="tx1"/>
                </a:solidFill>
              </a:rPr>
              <a:pPr/>
              <a:t>102</a:t>
            </a:fld>
            <a:endParaRPr kumimoji="0" lang="tr-TR" dirty="0">
              <a:solidFill>
                <a:schemeClr val="tx1"/>
              </a:solidFill>
            </a:endParaRPr>
          </a:p>
        </p:txBody>
      </p:sp>
    </p:spTree>
    <p:extLst>
      <p:ext uri="{BB962C8B-B14F-4D97-AF65-F5344CB8AC3E}">
        <p14:creationId xmlns="" xmlns:p14="http://schemas.microsoft.com/office/powerpoint/2010/main" val="3548393733"/>
      </p:ext>
    </p:extLst>
  </p:cSld>
  <p:clrMapOvr>
    <a:masterClrMapping/>
  </p:clrMapOvr>
  <p:transition spd="slow">
    <p:wipe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857224" y="-2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Riske Karşılık Verme</a:t>
            </a:r>
          </a:p>
        </p:txBody>
      </p:sp>
      <p:sp>
        <p:nvSpPr>
          <p:cNvPr id="2" name="Slayt Numarası Yer Tutucusu 1"/>
          <p:cNvSpPr>
            <a:spLocks noGrp="1"/>
          </p:cNvSpPr>
          <p:nvPr>
            <p:ph type="sldNum" sz="quarter" idx="12"/>
          </p:nvPr>
        </p:nvSpPr>
        <p:spPr/>
        <p:txBody>
          <a:bodyPr/>
          <a:lstStyle/>
          <a:p>
            <a:fld id="{33D6E5A2-EC83-451F-A719-9AC1370DD5CF}" type="slidenum">
              <a:rPr lang="tr-TR" smtClean="0">
                <a:solidFill>
                  <a:schemeClr val="tx1"/>
                </a:solidFill>
              </a:rPr>
              <a:pPr/>
              <a:t>103</a:t>
            </a:fld>
            <a:endParaRPr kumimoji="0" lang="tr-TR"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3568" y="1052737"/>
            <a:ext cx="8136904" cy="5256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23056444"/>
      </p:ext>
    </p:extLst>
  </p:cSld>
  <p:clrMapOvr>
    <a:masterClrMapping/>
  </p:clrMapOvr>
  <p:transition spd="slow">
    <p:wipe di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852518" y="-2738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Riske Karşılık Verme</a:t>
            </a:r>
          </a:p>
        </p:txBody>
      </p:sp>
      <p:sp>
        <p:nvSpPr>
          <p:cNvPr id="2" name="Slayt Numarası Yer Tutucusu 1"/>
          <p:cNvSpPr>
            <a:spLocks noGrp="1"/>
          </p:cNvSpPr>
          <p:nvPr>
            <p:ph type="sldNum" sz="quarter" idx="12"/>
          </p:nvPr>
        </p:nvSpPr>
        <p:spPr/>
        <p:txBody>
          <a:bodyPr/>
          <a:lstStyle/>
          <a:p>
            <a:fld id="{33D6E5A2-EC83-451F-A719-9AC1370DD5CF}" type="slidenum">
              <a:rPr smtClean="0">
                <a:solidFill>
                  <a:prstClr val="black"/>
                </a:solidFill>
              </a:rPr>
              <a:pPr/>
              <a:t>104</a:t>
            </a:fld>
            <a:endParaRPr dirty="0">
              <a:solidFill>
                <a:prstClr val="black"/>
              </a:solidFill>
            </a:endParaRPr>
          </a:p>
        </p:txBody>
      </p:sp>
      <p:pic>
        <p:nvPicPr>
          <p:cNvPr id="34713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3528" y="908720"/>
            <a:ext cx="8568952" cy="56886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45250423"/>
      </p:ext>
    </p:extLst>
  </p:cSld>
  <p:clrMapOvr>
    <a:masterClrMapping/>
  </p:clrMapOvr>
  <p:transition spd="slow">
    <p:wipe di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857224" y="-2738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Riske Karşılık Verme</a:t>
            </a:r>
          </a:p>
        </p:txBody>
      </p:sp>
      <p:sp>
        <p:nvSpPr>
          <p:cNvPr id="4" name="Slayt Numarası Yer Tutucusu 3"/>
          <p:cNvSpPr>
            <a:spLocks noGrp="1"/>
          </p:cNvSpPr>
          <p:nvPr>
            <p:ph type="sldNum" sz="quarter" idx="12"/>
          </p:nvPr>
        </p:nvSpPr>
        <p:spPr>
          <a:xfrm>
            <a:off x="6705600" y="6376243"/>
            <a:ext cx="2133600" cy="365125"/>
          </a:xfrm>
        </p:spPr>
        <p:txBody>
          <a:bodyPr/>
          <a:lstStyle/>
          <a:p>
            <a:fld id="{33D6E5A2-EC83-451F-A719-9AC1370DD5CF}" type="slidenum">
              <a:rPr lang="tr-TR" smtClean="0">
                <a:solidFill>
                  <a:schemeClr val="tx1"/>
                </a:solidFill>
              </a:rPr>
              <a:pPr/>
              <a:t>105</a:t>
            </a:fld>
            <a:endParaRPr kumimoji="0" lang="tr-TR" dirty="0">
              <a:solidFill>
                <a:schemeClr val="tx1"/>
              </a:solidFill>
            </a:endParaRPr>
          </a:p>
        </p:txBody>
      </p:sp>
      <p:graphicFrame>
        <p:nvGraphicFramePr>
          <p:cNvPr id="3" name="Diyagram 2"/>
          <p:cNvGraphicFramePr/>
          <p:nvPr>
            <p:extLst>
              <p:ext uri="{D42A27DB-BD31-4B8C-83A1-F6EECF244321}">
                <p14:modId xmlns="" xmlns:p14="http://schemas.microsoft.com/office/powerpoint/2010/main" val="598693770"/>
              </p:ext>
            </p:extLst>
          </p:nvPr>
        </p:nvGraphicFramePr>
        <p:xfrm>
          <a:off x="35496" y="1021184"/>
          <a:ext cx="2393364" cy="1687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2555776" y="811733"/>
            <a:ext cx="6588224" cy="6001643"/>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Doğal risk, </a:t>
            </a:r>
            <a:r>
              <a:rPr lang="tr-TR" sz="2400" u="sng" dirty="0">
                <a:latin typeface="Arial" panose="020B0604020202020204" pitchFamily="34" charset="0"/>
                <a:cs typeface="Arial" panose="020B0604020202020204" pitchFamily="34" charset="0"/>
              </a:rPr>
              <a:t>risk iştahı içinde ise</a:t>
            </a:r>
            <a:r>
              <a:rPr lang="tr-TR" sz="2400" dirty="0">
                <a:latin typeface="Arial" panose="020B0604020202020204" pitchFamily="34" charset="0"/>
                <a:cs typeface="Arial" panose="020B0604020202020204" pitchFamily="34" charset="0"/>
              </a:rPr>
              <a:t> kabul edilir.</a:t>
            </a:r>
          </a:p>
          <a:p>
            <a:pPr marL="342900" indent="-342900" algn="just">
              <a:buFont typeface="Wingdings" panose="05000000000000000000" pitchFamily="2" charset="2"/>
              <a:buChar char="ü"/>
            </a:pPr>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latin typeface="Arial" panose="020B0604020202020204" pitchFamily="34" charset="0"/>
                <a:cs typeface="Arial" panose="020B0604020202020204" pitchFamily="34" charset="0"/>
              </a:rPr>
              <a:t>Alınacak önlemlerden (kontrol etmek, devretmek veya kaçınmak) sağlanacak faydanın, alınacak önlemlerin </a:t>
            </a:r>
            <a:r>
              <a:rPr lang="tr-TR" sz="2400" dirty="0">
                <a:solidFill>
                  <a:srgbClr val="FF0000"/>
                </a:solidFill>
                <a:latin typeface="Arial" panose="020B0604020202020204" pitchFamily="34" charset="0"/>
                <a:cs typeface="Arial" panose="020B0604020202020204" pitchFamily="34" charset="0"/>
              </a:rPr>
              <a:t>maliyetinden daha düşük olduğunun </a:t>
            </a:r>
            <a:r>
              <a:rPr lang="tr-TR" sz="2400" dirty="0">
                <a:latin typeface="Arial" panose="020B0604020202020204" pitchFamily="34" charset="0"/>
                <a:cs typeface="Arial" panose="020B0604020202020204" pitchFamily="34" charset="0"/>
              </a:rPr>
              <a:t>anlaşılması durumunda kabul edilir. </a:t>
            </a:r>
          </a:p>
          <a:p>
            <a:pPr marL="342900" indent="-342900" algn="just">
              <a:buFont typeface="Wingdings" panose="05000000000000000000" pitchFamily="2" charset="2"/>
              <a:buChar char="ü"/>
            </a:pPr>
            <a:endParaRPr lang="tr-T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tr-TR" sz="2400" dirty="0">
                <a:solidFill>
                  <a:srgbClr val="FF0000"/>
                </a:solidFill>
                <a:latin typeface="Arial" panose="020B0604020202020204" pitchFamily="34" charset="0"/>
                <a:cs typeface="Arial" panose="020B0604020202020204" pitchFamily="34" charset="0"/>
              </a:rPr>
              <a:t>Bazı riskler yönetimin kontrolü dışındadır. </a:t>
            </a:r>
            <a:r>
              <a:rPr lang="tr-TR" sz="2400" dirty="0">
                <a:latin typeface="Arial" panose="020B0604020202020204" pitchFamily="34" charset="0"/>
                <a:cs typeface="Arial" panose="020B0604020202020204" pitchFamily="34" charset="0"/>
              </a:rPr>
              <a:t>Bazı riskler ise faaliyet </a:t>
            </a:r>
            <a:r>
              <a:rPr lang="tr-TR" sz="2400" dirty="0">
                <a:solidFill>
                  <a:srgbClr val="FF0000"/>
                </a:solidFill>
                <a:latin typeface="Arial" panose="020B0604020202020204" pitchFamily="34" charset="0"/>
                <a:cs typeface="Arial" panose="020B0604020202020204" pitchFamily="34" charset="0"/>
              </a:rPr>
              <a:t>sonlandırılmadıkça</a:t>
            </a:r>
            <a:r>
              <a:rPr lang="tr-TR" sz="2400" dirty="0">
                <a:latin typeface="Arial" panose="020B0604020202020204" pitchFamily="34" charset="0"/>
                <a:cs typeface="Arial" panose="020B0604020202020204" pitchFamily="34" charset="0"/>
              </a:rPr>
              <a:t> ortadan kalkmaz ki faaliyeti sonlandırmak her zaman mümkün değildir ya da kuruma/birime verilmiş </a:t>
            </a:r>
            <a:r>
              <a:rPr lang="tr-TR" sz="2400" dirty="0">
                <a:solidFill>
                  <a:srgbClr val="FF0000"/>
                </a:solidFill>
                <a:latin typeface="Arial" panose="020B0604020202020204" pitchFamily="34" charset="0"/>
                <a:cs typeface="Arial" panose="020B0604020202020204" pitchFamily="34" charset="0"/>
              </a:rPr>
              <a:t>anayasal/yasal</a:t>
            </a:r>
            <a:r>
              <a:rPr lang="tr-TR" sz="2400" dirty="0">
                <a:latin typeface="Arial" panose="020B0604020202020204" pitchFamily="34" charset="0"/>
                <a:cs typeface="Arial" panose="020B0604020202020204" pitchFamily="34" charset="0"/>
              </a:rPr>
              <a:t> görevin başka türlü icra edilememesi, kamu yararı </a:t>
            </a:r>
            <a:r>
              <a:rPr lang="tr-TR" sz="2400" dirty="0" err="1">
                <a:latin typeface="Arial" panose="020B0604020202020204" pitchFamily="34" charset="0"/>
                <a:cs typeface="Arial" panose="020B0604020202020204" pitchFamily="34" charset="0"/>
              </a:rPr>
              <a:t>vb</a:t>
            </a:r>
            <a:r>
              <a:rPr lang="tr-TR" sz="2400" dirty="0">
                <a:latin typeface="Arial" panose="020B0604020202020204" pitchFamily="34" charset="0"/>
                <a:cs typeface="Arial" panose="020B0604020202020204" pitchFamily="34" charset="0"/>
              </a:rPr>
              <a:t> nedenlerle istenmez. Bu durumlarda da risk kabul edilebilir.</a:t>
            </a:r>
          </a:p>
        </p:txBody>
      </p:sp>
      <p:pic>
        <p:nvPicPr>
          <p:cNvPr id="348162" name="Picture 2" descr="riski kabul etmek ile ilgili görsel sonucu"/>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24472" y="3861048"/>
            <a:ext cx="2580248" cy="29969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15698431"/>
      </p:ext>
    </p:extLst>
  </p:cSld>
  <p:clrMapOvr>
    <a:masterClrMapping/>
  </p:clrMapOvr>
  <p:transition spd="slow">
    <p:wipe di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852518" y="-2738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Riske Karşılık Verme</a:t>
            </a:r>
          </a:p>
        </p:txBody>
      </p:sp>
      <p:sp>
        <p:nvSpPr>
          <p:cNvPr id="4" name="Slayt Numarası Yer Tutucusu 3"/>
          <p:cNvSpPr>
            <a:spLocks noGrp="1"/>
          </p:cNvSpPr>
          <p:nvPr>
            <p:ph type="sldNum" sz="quarter" idx="12"/>
          </p:nvPr>
        </p:nvSpPr>
        <p:spPr/>
        <p:txBody>
          <a:bodyPr/>
          <a:lstStyle/>
          <a:p>
            <a:fld id="{33D6E5A2-EC83-451F-A719-9AC1370DD5CF}" type="slidenum">
              <a:rPr lang="tr-TR" smtClean="0">
                <a:solidFill>
                  <a:schemeClr val="tx1"/>
                </a:solidFill>
              </a:rPr>
              <a:pPr/>
              <a:t>106</a:t>
            </a:fld>
            <a:endParaRPr kumimoji="0" lang="tr-TR" dirty="0">
              <a:solidFill>
                <a:schemeClr val="tx1"/>
              </a:solidFill>
            </a:endParaRPr>
          </a:p>
        </p:txBody>
      </p:sp>
      <p:graphicFrame>
        <p:nvGraphicFramePr>
          <p:cNvPr id="3" name="Diyagram 2"/>
          <p:cNvGraphicFramePr/>
          <p:nvPr>
            <p:extLst>
              <p:ext uri="{D42A27DB-BD31-4B8C-83A1-F6EECF244321}">
                <p14:modId xmlns="" xmlns:p14="http://schemas.microsoft.com/office/powerpoint/2010/main" val="1943186591"/>
              </p:ext>
            </p:extLst>
          </p:nvPr>
        </p:nvGraphicFramePr>
        <p:xfrm>
          <a:off x="107504" y="1052736"/>
          <a:ext cx="1944216" cy="1687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2339752" y="1052736"/>
            <a:ext cx="6357341" cy="4832092"/>
          </a:xfrm>
          <a:prstGeom prst="rect">
            <a:avLst/>
          </a:prstGeom>
          <a:noFill/>
        </p:spPr>
        <p:txBody>
          <a:bodyPr wrap="square" rtlCol="0">
            <a:spAutoFit/>
          </a:bodyPr>
          <a:lstStyle/>
          <a:p>
            <a:pPr marL="342900" indent="-342900" algn="just">
              <a:buFont typeface="Wingdings" panose="05000000000000000000" pitchFamily="2" charset="2"/>
              <a:buChar char="Ø"/>
            </a:pPr>
            <a:r>
              <a:rPr lang="tr-TR" sz="2800" dirty="0">
                <a:latin typeface="Arial" panose="020B0604020202020204" pitchFamily="34" charset="0"/>
                <a:cs typeface="Arial" panose="020B0604020202020204" pitchFamily="34" charset="0"/>
              </a:rPr>
              <a:t>Risk yönetilemeyecek kadar büyükse ve/veya faaliyet hayati öneme sahip değilse, </a:t>
            </a:r>
            <a:r>
              <a:rPr lang="tr-TR" sz="2800" dirty="0">
                <a:solidFill>
                  <a:srgbClr val="FF0000"/>
                </a:solidFill>
                <a:latin typeface="Arial" panose="020B0604020202020204" pitchFamily="34" charset="0"/>
                <a:cs typeface="Arial" panose="020B0604020202020204" pitchFamily="34" charset="0"/>
              </a:rPr>
              <a:t>faaliyete son vermek mümkündür.</a:t>
            </a:r>
            <a:r>
              <a:rPr lang="tr-TR" sz="2800"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Ø"/>
            </a:pPr>
            <a:endParaRPr lang="tr-TR" sz="28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800" dirty="0">
                <a:latin typeface="Arial" panose="020B0604020202020204" pitchFamily="34" charset="0"/>
                <a:cs typeface="Arial" panose="020B0604020202020204" pitchFamily="34" charset="0"/>
              </a:rPr>
              <a:t>Faaliyetlerin sonlandırması mümkün olmayan durumlarda alternatif faaliyetlerle hizmetin gerçekleştirilmesi veya faaliyetin uygun bir döneme ertelenmesi düşünülmelidir.</a:t>
            </a:r>
          </a:p>
        </p:txBody>
      </p:sp>
      <p:pic>
        <p:nvPicPr>
          <p:cNvPr id="7170" name="Picture 2" descr="C:\Users\10841650432\Documents\Resim\risk1.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35496" y="3046412"/>
            <a:ext cx="2468240" cy="38389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3118087"/>
      </p:ext>
    </p:extLst>
  </p:cSld>
  <p:clrMapOvr>
    <a:masterClrMapping/>
  </p:clrMapOvr>
  <p:transition spd="slow">
    <p:wipe di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 xmlns:p14="http://schemas.microsoft.com/office/powerpoint/2010/main" val="2082046779"/>
              </p:ext>
            </p:extLst>
          </p:nvPr>
        </p:nvGraphicFramePr>
        <p:xfrm>
          <a:off x="1403648"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1 Başlık"/>
          <p:cNvSpPr>
            <a:spLocks noGrp="1"/>
          </p:cNvSpPr>
          <p:nvPr>
            <p:ph type="title"/>
          </p:nvPr>
        </p:nvSpPr>
        <p:spPr>
          <a:xfrm>
            <a:off x="852518" y="-2738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Riske Karşılık Verme</a:t>
            </a:r>
          </a:p>
        </p:txBody>
      </p:sp>
      <p:sp>
        <p:nvSpPr>
          <p:cNvPr id="4" name="Slayt Numarası Yer Tutucusu 3"/>
          <p:cNvSpPr>
            <a:spLocks noGrp="1"/>
          </p:cNvSpPr>
          <p:nvPr>
            <p:ph type="sldNum" sz="quarter" idx="12"/>
          </p:nvPr>
        </p:nvSpPr>
        <p:spPr/>
        <p:txBody>
          <a:bodyPr/>
          <a:lstStyle/>
          <a:p>
            <a:fld id="{33D6E5A2-EC83-451F-A719-9AC1370DD5CF}" type="slidenum">
              <a:rPr lang="tr-TR" smtClean="0">
                <a:solidFill>
                  <a:schemeClr val="tx1"/>
                </a:solidFill>
              </a:rPr>
              <a:pPr/>
              <a:t>107</a:t>
            </a:fld>
            <a:endParaRPr kumimoji="0" lang="tr-TR" dirty="0">
              <a:solidFill>
                <a:schemeClr val="tx1"/>
              </a:solidFill>
            </a:endParaRPr>
          </a:p>
        </p:txBody>
      </p:sp>
      <p:graphicFrame>
        <p:nvGraphicFramePr>
          <p:cNvPr id="3" name="Diyagram 2"/>
          <p:cNvGraphicFramePr/>
          <p:nvPr>
            <p:extLst>
              <p:ext uri="{D42A27DB-BD31-4B8C-83A1-F6EECF244321}">
                <p14:modId xmlns="" xmlns:p14="http://schemas.microsoft.com/office/powerpoint/2010/main" val="3467411108"/>
              </p:ext>
            </p:extLst>
          </p:nvPr>
        </p:nvGraphicFramePr>
        <p:xfrm>
          <a:off x="-144016" y="1052736"/>
          <a:ext cx="2215686" cy="22333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Metin kutusu 1"/>
          <p:cNvSpPr txBox="1"/>
          <p:nvPr/>
        </p:nvSpPr>
        <p:spPr>
          <a:xfrm>
            <a:off x="2356923" y="1052736"/>
            <a:ext cx="6501357" cy="4401205"/>
          </a:xfrm>
          <a:prstGeom prst="rect">
            <a:avLst/>
          </a:prstGeom>
          <a:noFill/>
        </p:spPr>
        <p:txBody>
          <a:bodyPr wrap="square" rtlCol="0">
            <a:spAutoFit/>
          </a:bodyPr>
          <a:lstStyle/>
          <a:p>
            <a:pPr marL="342900" indent="-342900" algn="just">
              <a:buFont typeface="Wingdings" panose="05000000000000000000" pitchFamily="2" charset="2"/>
              <a:buChar char="Ø"/>
            </a:pPr>
            <a:r>
              <a:rPr lang="tr-TR" sz="2800" dirty="0">
                <a:latin typeface="Arial" panose="020B0604020202020204" pitchFamily="34" charset="0"/>
                <a:cs typeface="Arial" panose="020B0604020202020204" pitchFamily="34" charset="0"/>
              </a:rPr>
              <a:t>Bazı riskler için en iyi karşılık onları paylaşmak olabilir. </a:t>
            </a:r>
          </a:p>
          <a:p>
            <a:pPr marL="342900" indent="-342900" algn="just">
              <a:buFont typeface="Wingdings" panose="05000000000000000000" pitchFamily="2" charset="2"/>
              <a:buChar char="Ø"/>
            </a:pPr>
            <a:endParaRPr lang="tr-TR" sz="28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800" dirty="0">
                <a:latin typeface="Arial" panose="020B0604020202020204" pitchFamily="34" charset="0"/>
                <a:cs typeface="Arial" panose="020B0604020202020204" pitchFamily="34" charset="0"/>
              </a:rPr>
              <a:t>Geleneksel </a:t>
            </a:r>
            <a:r>
              <a:rPr lang="tr-TR" sz="2800" dirty="0">
                <a:solidFill>
                  <a:srgbClr val="FF0000"/>
                </a:solidFill>
                <a:latin typeface="Arial" panose="020B0604020202020204" pitchFamily="34" charset="0"/>
                <a:cs typeface="Arial" panose="020B0604020202020204" pitchFamily="34" charset="0"/>
              </a:rPr>
              <a:t>sigorta</a:t>
            </a:r>
            <a:r>
              <a:rPr lang="tr-TR" sz="2800" dirty="0">
                <a:latin typeface="Arial" panose="020B0604020202020204" pitchFamily="34" charset="0"/>
                <a:cs typeface="Arial" panose="020B0604020202020204" pitchFamily="34" charset="0"/>
              </a:rPr>
              <a:t> yöntemiyle riski transfer etme şeklinde yapılabilir veya üçüncü bir ajana, başka bir şekilde riski üstlenmesi için ödeme yapmak yöntemiyle yapılabilir.</a:t>
            </a:r>
          </a:p>
          <a:p>
            <a:pPr algn="just"/>
            <a:endParaRPr lang="tr-TR" sz="2800" b="1" dirty="0">
              <a:latin typeface="Arial" panose="020B0604020202020204" pitchFamily="34" charset="0"/>
              <a:cs typeface="Arial" panose="020B0604020202020204" pitchFamily="34" charset="0"/>
            </a:endParaRPr>
          </a:p>
          <a:p>
            <a:pPr algn="just"/>
            <a:endParaRPr lang="tr-TR" sz="2800" b="1" dirty="0">
              <a:latin typeface="Arial" panose="020B0604020202020204" pitchFamily="34" charset="0"/>
              <a:cs typeface="Arial" panose="020B0604020202020204" pitchFamily="34" charset="0"/>
            </a:endParaRPr>
          </a:p>
        </p:txBody>
      </p:sp>
      <p:pic>
        <p:nvPicPr>
          <p:cNvPr id="350210" name="Picture 2" descr="İlgili resim"/>
          <p:cNvPicPr>
            <a:picLocks noChangeAspect="1" noChangeArrowheads="1"/>
          </p:cNvPicPr>
          <p:nvPr/>
        </p:nvPicPr>
        <p:blipFill>
          <a:blip r:embed="rId11" cstate="email">
            <a:extLst>
              <a:ext uri="{28A0092B-C50C-407E-A947-70E740481C1C}">
                <a14:useLocalDpi xmlns="" xmlns:a14="http://schemas.microsoft.com/office/drawing/2010/main" val="0"/>
              </a:ext>
            </a:extLst>
          </a:blip>
          <a:srcRect/>
          <a:stretch>
            <a:fillRect/>
          </a:stretch>
        </p:blipFill>
        <p:spPr bwMode="auto">
          <a:xfrm>
            <a:off x="35496" y="3717032"/>
            <a:ext cx="2616225" cy="3168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1325277"/>
      </p:ext>
    </p:extLst>
  </p:cSld>
  <p:clrMapOvr>
    <a:masterClrMapping/>
  </p:clrMapOvr>
  <p:transition spd="slow">
    <p:wipe di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852518" y="-2738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Riske Karşılık Verme</a:t>
            </a:r>
          </a:p>
        </p:txBody>
      </p:sp>
      <p:sp>
        <p:nvSpPr>
          <p:cNvPr id="5" name="Slayt Numarası Yer Tutucusu 4"/>
          <p:cNvSpPr>
            <a:spLocks noGrp="1"/>
          </p:cNvSpPr>
          <p:nvPr>
            <p:ph type="sldNum" sz="quarter" idx="12"/>
          </p:nvPr>
        </p:nvSpPr>
        <p:spPr/>
        <p:txBody>
          <a:bodyPr/>
          <a:lstStyle/>
          <a:p>
            <a:fld id="{33D6E5A2-EC83-451F-A719-9AC1370DD5CF}" type="slidenum">
              <a:rPr lang="tr-TR" smtClean="0">
                <a:solidFill>
                  <a:schemeClr val="tx1"/>
                </a:solidFill>
              </a:rPr>
              <a:pPr/>
              <a:t>108</a:t>
            </a:fld>
            <a:endParaRPr kumimoji="0" lang="tr-TR" dirty="0">
              <a:solidFill>
                <a:schemeClr val="tx1"/>
              </a:solidFill>
            </a:endParaRPr>
          </a:p>
        </p:txBody>
      </p:sp>
      <p:graphicFrame>
        <p:nvGraphicFramePr>
          <p:cNvPr id="3" name="Diyagram 2"/>
          <p:cNvGraphicFramePr/>
          <p:nvPr>
            <p:extLst>
              <p:ext uri="{D42A27DB-BD31-4B8C-83A1-F6EECF244321}">
                <p14:modId xmlns="" xmlns:p14="http://schemas.microsoft.com/office/powerpoint/2010/main" val="4082160788"/>
              </p:ext>
            </p:extLst>
          </p:nvPr>
        </p:nvGraphicFramePr>
        <p:xfrm>
          <a:off x="107504" y="1237208"/>
          <a:ext cx="1656184" cy="1687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1979712" y="1052736"/>
            <a:ext cx="6717382" cy="1815882"/>
          </a:xfrm>
          <a:prstGeom prst="rect">
            <a:avLst/>
          </a:prstGeom>
          <a:noFill/>
        </p:spPr>
        <p:txBody>
          <a:bodyPr wrap="square" rtlCol="0">
            <a:spAutoFit/>
          </a:bodyPr>
          <a:lstStyle/>
          <a:p>
            <a:pPr marL="457200" indent="-457200" algn="just">
              <a:buFont typeface="Wingdings" panose="05000000000000000000" pitchFamily="2" charset="2"/>
              <a:buChar char="ü"/>
            </a:pPr>
            <a:r>
              <a:rPr lang="tr-TR" sz="2800" dirty="0">
                <a:latin typeface="Arial" pitchFamily="34" charset="0"/>
                <a:cs typeface="Arial" pitchFamily="34" charset="0"/>
              </a:rPr>
              <a:t>Risklerin kabul edilebilir bir seviyede tutulması için kontrol faaliyetleri aracılığıyla riske cevap verme yöntemidir</a:t>
            </a:r>
            <a:r>
              <a:rPr lang="tr-TR" sz="2800" dirty="0" smtClean="0">
                <a:latin typeface="Arial" pitchFamily="34" charset="0"/>
                <a:cs typeface="Arial" pitchFamily="34" charset="0"/>
              </a:rPr>
              <a:t>.</a:t>
            </a:r>
            <a:endParaRPr lang="tr-TR" sz="2800" b="1" dirty="0">
              <a:latin typeface="Arial" pitchFamily="34" charset="0"/>
              <a:cs typeface="Arial" pitchFamily="34" charset="0"/>
            </a:endParaRPr>
          </a:p>
        </p:txBody>
      </p:sp>
      <p:graphicFrame>
        <p:nvGraphicFramePr>
          <p:cNvPr id="4" name="Diyagram 3"/>
          <p:cNvGraphicFramePr/>
          <p:nvPr>
            <p:extLst>
              <p:ext uri="{D42A27DB-BD31-4B8C-83A1-F6EECF244321}">
                <p14:modId xmlns="" xmlns:p14="http://schemas.microsoft.com/office/powerpoint/2010/main" val="3870220863"/>
              </p:ext>
            </p:extLst>
          </p:nvPr>
        </p:nvGraphicFramePr>
        <p:xfrm>
          <a:off x="1979712" y="2348880"/>
          <a:ext cx="691276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descr="C:\Program Files (x86)\Microsoft Office\MEDIA\CAGCAT10\j0298653.wmf"/>
          <p:cNvPicPr>
            <a:picLocks noChangeAspect="1" noChangeArrowheads="1"/>
          </p:cNvPicPr>
          <p:nvPr/>
        </p:nvPicPr>
        <p:blipFill>
          <a:blip r:embed="rId11" cstate="email">
            <a:extLst>
              <a:ext uri="{28A0092B-C50C-407E-A947-70E740481C1C}">
                <a14:useLocalDpi xmlns="" xmlns:a14="http://schemas.microsoft.com/office/drawing/2010/main" val="0"/>
              </a:ext>
            </a:extLst>
          </a:blip>
          <a:srcRect/>
          <a:stretch>
            <a:fillRect/>
          </a:stretch>
        </p:blipFill>
        <p:spPr bwMode="auto">
          <a:xfrm>
            <a:off x="35496" y="4077072"/>
            <a:ext cx="2357315" cy="27229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1852101"/>
      </p:ext>
    </p:extLst>
  </p:cSld>
  <p:clrMapOvr>
    <a:masterClrMapping/>
  </p:clrMapOvr>
  <p:transition spd="slow">
    <p:wipe di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852518" y="-2738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Riske Karşılık Verme</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109</a:t>
            </a:fld>
            <a:endParaRPr kumimoji="0" lang="tr-TR" dirty="0"/>
          </a:p>
        </p:txBody>
      </p:sp>
      <p:pic>
        <p:nvPicPr>
          <p:cNvPr id="2"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41694" y="908720"/>
            <a:ext cx="6198658" cy="4566187"/>
          </a:xfrm>
          <a:prstGeom prst="rect">
            <a:avLst/>
          </a:prstGeom>
        </p:spPr>
      </p:pic>
      <p:graphicFrame>
        <p:nvGraphicFramePr>
          <p:cNvPr id="4" name="Diyagram 3"/>
          <p:cNvGraphicFramePr/>
          <p:nvPr>
            <p:extLst>
              <p:ext uri="{D42A27DB-BD31-4B8C-83A1-F6EECF244321}">
                <p14:modId xmlns="" xmlns:p14="http://schemas.microsoft.com/office/powerpoint/2010/main" val="3045122464"/>
              </p:ext>
            </p:extLst>
          </p:nvPr>
        </p:nvGraphicFramePr>
        <p:xfrm>
          <a:off x="1541694" y="5229200"/>
          <a:ext cx="6198658" cy="1023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372608912"/>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01092" y="274638"/>
            <a:ext cx="749808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Nedir?</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11</a:t>
            </a:fld>
            <a:endParaRPr kumimoji="0" lang="tr-TR" dirty="0"/>
          </a:p>
        </p:txBody>
      </p:sp>
      <p:sp>
        <p:nvSpPr>
          <p:cNvPr id="10" name="TextBox 7"/>
          <p:cNvSpPr txBox="1">
            <a:spLocks noChangeArrowheads="1"/>
          </p:cNvSpPr>
          <p:nvPr/>
        </p:nvSpPr>
        <p:spPr bwMode="auto">
          <a:xfrm>
            <a:off x="3111890" y="3500438"/>
            <a:ext cx="2317366" cy="1200329"/>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ü"/>
            </a:pPr>
            <a:r>
              <a:rPr lang="tr-TR" sz="2400" dirty="0">
                <a:latin typeface="Arial" pitchFamily="34" charset="0"/>
                <a:cs typeface="Arial" pitchFamily="34" charset="0"/>
              </a:rPr>
              <a:t>Değişimden Kaynaklanan Risklerdir</a:t>
            </a:r>
          </a:p>
        </p:txBody>
      </p:sp>
      <p:sp>
        <p:nvSpPr>
          <p:cNvPr id="4" name="Dikdörtgen 3"/>
          <p:cNvSpPr/>
          <p:nvPr/>
        </p:nvSpPr>
        <p:spPr>
          <a:xfrm>
            <a:off x="3571868" y="1844824"/>
            <a:ext cx="2088232" cy="144016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Belirsizlik Olarak Risk</a:t>
            </a:r>
          </a:p>
        </p:txBody>
      </p:sp>
      <p:sp>
        <p:nvSpPr>
          <p:cNvPr id="15" name="Dikdörtgen 14"/>
          <p:cNvSpPr/>
          <p:nvPr/>
        </p:nvSpPr>
        <p:spPr>
          <a:xfrm>
            <a:off x="626380" y="1844824"/>
            <a:ext cx="2088232" cy="14401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Tehlike Olarak Risk</a:t>
            </a:r>
          </a:p>
        </p:txBody>
      </p:sp>
      <p:sp>
        <p:nvSpPr>
          <p:cNvPr id="16" name="Dikdörtgen 15"/>
          <p:cNvSpPr/>
          <p:nvPr/>
        </p:nvSpPr>
        <p:spPr>
          <a:xfrm>
            <a:off x="6516216" y="1844824"/>
            <a:ext cx="2088232" cy="144016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Fırsat Olarak Risk</a:t>
            </a:r>
          </a:p>
        </p:txBody>
      </p:sp>
      <p:sp>
        <p:nvSpPr>
          <p:cNvPr id="17" name="TextBox 7"/>
          <p:cNvSpPr txBox="1">
            <a:spLocks noChangeArrowheads="1"/>
          </p:cNvSpPr>
          <p:nvPr/>
        </p:nvSpPr>
        <p:spPr bwMode="auto">
          <a:xfrm>
            <a:off x="357158" y="3500438"/>
            <a:ext cx="2510590" cy="1569660"/>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ü"/>
            </a:pPr>
            <a:r>
              <a:rPr lang="tr-TR" sz="2400" dirty="0">
                <a:latin typeface="Arial" pitchFamily="34" charset="0"/>
                <a:cs typeface="Arial" pitchFamily="34" charset="0"/>
              </a:rPr>
              <a:t>Beklenmeyen Olaylardan Doğan Risklerdir</a:t>
            </a:r>
          </a:p>
        </p:txBody>
      </p:sp>
      <p:sp>
        <p:nvSpPr>
          <p:cNvPr id="18" name="TextBox 7"/>
          <p:cNvSpPr txBox="1">
            <a:spLocks noChangeArrowheads="1"/>
          </p:cNvSpPr>
          <p:nvPr/>
        </p:nvSpPr>
        <p:spPr bwMode="auto">
          <a:xfrm>
            <a:off x="6286512" y="3500438"/>
            <a:ext cx="2857488" cy="1200329"/>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ü"/>
            </a:pPr>
            <a:r>
              <a:rPr lang="tr-TR" sz="2400" dirty="0">
                <a:latin typeface="Arial" pitchFamily="34" charset="0"/>
                <a:cs typeface="Arial" pitchFamily="34" charset="0"/>
              </a:rPr>
              <a:t>Lehte kullanılabilecek fırsatlardır</a:t>
            </a:r>
          </a:p>
        </p:txBody>
      </p:sp>
      <p:sp>
        <p:nvSpPr>
          <p:cNvPr id="7" name="Ok: Sağ 6"/>
          <p:cNvSpPr/>
          <p:nvPr/>
        </p:nvSpPr>
        <p:spPr>
          <a:xfrm>
            <a:off x="2786095" y="2420888"/>
            <a:ext cx="734641" cy="43204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k: Sağ 19"/>
          <p:cNvSpPr/>
          <p:nvPr/>
        </p:nvSpPr>
        <p:spPr>
          <a:xfrm>
            <a:off x="5724128" y="2420888"/>
            <a:ext cx="734641" cy="43204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54306"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592533" y="125993"/>
            <a:ext cx="4286250" cy="16561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 xmlns:p14="http://schemas.microsoft.com/office/powerpoint/2010/main" val="3877930416"/>
      </p:ext>
    </p:extLst>
  </p:cSld>
  <p:clrMapOvr>
    <a:masterClrMapping/>
  </p:clrMapOvr>
  <p:transition spd="slow">
    <p:wip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33D6E5A2-EC83-451F-A719-9AC1370DD5CF}" type="slidenum">
              <a:rPr lang="tr-TR" smtClean="0"/>
              <a:pPr/>
              <a:t>110</a:t>
            </a:fld>
            <a:endParaRPr kumimoji="0" lang="tr-TR" dirty="0"/>
          </a:p>
        </p:txBody>
      </p:sp>
      <p:pic>
        <p:nvPicPr>
          <p:cNvPr id="3635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71600" y="188640"/>
            <a:ext cx="7920880" cy="62646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73100693"/>
      </p:ext>
    </p:extLst>
  </p:cSld>
  <p:clrMapOvr>
    <a:masterClrMapping/>
  </p:clrMapOvr>
  <p:transition spd="slow">
    <p:wipe dir="d"/>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3956" y="1142984"/>
            <a:ext cx="8077200" cy="5214974"/>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İdareniz yeni bir Bilişim Teknolojileri (BT) sistemi almaya karar verdi. </a:t>
            </a:r>
          </a:p>
          <a:p>
            <a:pPr marL="0" indent="0" algn="just">
              <a:buNone/>
            </a:pPr>
            <a:r>
              <a:rPr lang="tr-TR" sz="2400" b="1" dirty="0">
                <a:latin typeface="Arial" panose="020B0604020202020204" pitchFamily="34" charset="0"/>
                <a:cs typeface="Arial" panose="020B0604020202020204" pitchFamily="34" charset="0"/>
              </a:rPr>
              <a:t>Risklerinizi tanımlıyorsunuz:  </a:t>
            </a:r>
          </a:p>
          <a:p>
            <a:pPr algn="just"/>
            <a:r>
              <a:rPr lang="tr-TR" sz="2400" b="1" dirty="0">
                <a:latin typeface="Arial" panose="020B0604020202020204" pitchFamily="34" charset="0"/>
                <a:cs typeface="Arial" panose="020B0604020202020204" pitchFamily="34" charset="0"/>
              </a:rPr>
              <a:t>Risk 1: </a:t>
            </a:r>
            <a:r>
              <a:rPr lang="tr-TR" sz="2400" dirty="0">
                <a:latin typeface="Arial" panose="020B0604020202020204" pitchFamily="34" charset="0"/>
                <a:cs typeface="Arial" panose="020B0604020202020204" pitchFamily="34" charset="0"/>
              </a:rPr>
              <a:t>Yeni sistemin yanıt süresinin yetersiz </a:t>
            </a:r>
            <a:r>
              <a:rPr lang="tr-TR" sz="2400" dirty="0" smtClean="0">
                <a:latin typeface="Arial" panose="020B0604020202020204" pitchFamily="34" charset="0"/>
                <a:cs typeface="Arial" panose="020B0604020202020204" pitchFamily="34" charset="0"/>
              </a:rPr>
              <a:t>olması nedeniyle işlemlerde gecikmeler yaşanması</a:t>
            </a:r>
            <a:endParaRPr lang="tr-TR" sz="2400" dirty="0">
              <a:latin typeface="Arial" panose="020B0604020202020204" pitchFamily="34" charset="0"/>
              <a:cs typeface="Arial" panose="020B0604020202020204" pitchFamily="34" charset="0"/>
            </a:endParaRPr>
          </a:p>
          <a:p>
            <a:pPr algn="just"/>
            <a:r>
              <a:rPr lang="tr-TR" sz="2400" b="1" dirty="0">
                <a:latin typeface="Arial" panose="020B0604020202020204" pitchFamily="34" charset="0"/>
                <a:cs typeface="Arial" panose="020B0604020202020204" pitchFamily="34" charset="0"/>
              </a:rPr>
              <a:t>Risk 2: </a:t>
            </a:r>
            <a:r>
              <a:rPr lang="tr-TR" sz="2400" dirty="0">
                <a:latin typeface="Arial" panose="020B0604020202020204" pitchFamily="34" charset="0"/>
                <a:cs typeface="Arial" panose="020B0604020202020204" pitchFamily="34" charset="0"/>
              </a:rPr>
              <a:t>Eski BT sisteminden yeni sisteme verilerin doğru bir şekilde aktarılmaması </a:t>
            </a:r>
            <a:r>
              <a:rPr lang="tr-TR" sz="2400" dirty="0" smtClean="0">
                <a:latin typeface="Arial" panose="020B0604020202020204" pitchFamily="34" charset="0"/>
                <a:cs typeface="Arial" panose="020B0604020202020204" pitchFamily="34" charset="0"/>
              </a:rPr>
              <a:t>nedeniyle veri kayıplarının yaşanması </a:t>
            </a:r>
            <a:endParaRPr lang="tr-TR" sz="2400" dirty="0">
              <a:latin typeface="Arial" panose="020B0604020202020204" pitchFamily="34" charset="0"/>
              <a:cs typeface="Arial" panose="020B0604020202020204" pitchFamily="34" charset="0"/>
            </a:endParaRPr>
          </a:p>
          <a:p>
            <a:pPr algn="just"/>
            <a:r>
              <a:rPr lang="tr-TR" sz="2400" b="1" dirty="0">
                <a:latin typeface="Arial" panose="020B0604020202020204" pitchFamily="34" charset="0"/>
                <a:cs typeface="Arial" panose="020B0604020202020204" pitchFamily="34" charset="0"/>
              </a:rPr>
              <a:t>Risk 3: </a:t>
            </a:r>
            <a:r>
              <a:rPr lang="tr-TR" sz="2400" dirty="0">
                <a:latin typeface="Arial" panose="020B0604020202020204" pitchFamily="34" charset="0"/>
                <a:cs typeface="Arial" panose="020B0604020202020204" pitchFamily="34" charset="0"/>
              </a:rPr>
              <a:t>Yeni BT sistemini işletecek yetkinliğin </a:t>
            </a:r>
            <a:r>
              <a:rPr lang="tr-TR" sz="2400" dirty="0" smtClean="0">
                <a:latin typeface="Arial" panose="020B0604020202020204" pitchFamily="34" charset="0"/>
                <a:cs typeface="Arial" panose="020B0604020202020204" pitchFamily="34" charset="0"/>
              </a:rPr>
              <a:t>olmaması nedeniyle fazla sayıda hatalı işlem yapılması</a:t>
            </a:r>
            <a:endParaRPr lang="tr-TR" sz="2400" dirty="0">
              <a:latin typeface="Arial" panose="020B0604020202020204" pitchFamily="34" charset="0"/>
              <a:cs typeface="Arial" panose="020B0604020202020204" pitchFamily="34" charset="0"/>
            </a:endParaRPr>
          </a:p>
          <a:p>
            <a:pPr algn="just"/>
            <a:r>
              <a:rPr lang="tr-TR" sz="2400" b="1" dirty="0">
                <a:latin typeface="Arial" panose="020B0604020202020204" pitchFamily="34" charset="0"/>
                <a:cs typeface="Arial" panose="020B0604020202020204" pitchFamily="34" charset="0"/>
              </a:rPr>
              <a:t>Risk 4: </a:t>
            </a:r>
            <a:r>
              <a:rPr lang="tr-TR" sz="2400" dirty="0">
                <a:latin typeface="Arial" panose="020B0604020202020204" pitchFamily="34" charset="0"/>
                <a:cs typeface="Arial" panose="020B0604020202020204" pitchFamily="34" charset="0"/>
              </a:rPr>
              <a:t>Yeni BT sisteminin </a:t>
            </a:r>
            <a:r>
              <a:rPr lang="tr-TR" sz="2400" dirty="0" smtClean="0">
                <a:latin typeface="Arial" panose="020B0604020202020204" pitchFamily="34" charset="0"/>
                <a:cs typeface="Arial" panose="020B0604020202020204" pitchFamily="34" charset="0"/>
              </a:rPr>
              <a:t>çalışmaması nedeniyle müşteri taleplerine cevap verilememesi</a:t>
            </a:r>
            <a:endParaRPr lang="tr-TR" sz="2400" dirty="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33D6E5A2-EC83-451F-A719-9AC1370DD5CF}" type="slidenum">
              <a:rPr lang="tr-TR" smtClean="0"/>
              <a:pPr/>
              <a:t>111</a:t>
            </a:fld>
            <a:endParaRPr kumimoji="0" lang="tr-TR" dirty="0"/>
          </a:p>
        </p:txBody>
      </p:sp>
      <p:sp>
        <p:nvSpPr>
          <p:cNvPr id="4" name="Dikdörtgen 3"/>
          <p:cNvSpPr/>
          <p:nvPr/>
        </p:nvSpPr>
        <p:spPr>
          <a:xfrm>
            <a:off x="1141883" y="71414"/>
            <a:ext cx="221567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ÖRNEK</a:t>
            </a:r>
          </a:p>
        </p:txBody>
      </p:sp>
    </p:spTree>
    <p:extLst>
      <p:ext uri="{BB962C8B-B14F-4D97-AF65-F5344CB8AC3E}">
        <p14:creationId xmlns="" xmlns:p14="http://schemas.microsoft.com/office/powerpoint/2010/main" val="582571671"/>
      </p:ext>
    </p:extLst>
  </p:cSld>
  <p:clrMapOvr>
    <a:masterClrMapping/>
  </p:clrMapOvr>
  <p:transition spd="slow">
    <p:wip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95394" y="1285860"/>
            <a:ext cx="8077200" cy="4297363"/>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Bu risklere ne tür cevaplar verebilirsiniz?  </a:t>
            </a:r>
          </a:p>
          <a:p>
            <a:pPr algn="just"/>
            <a:r>
              <a:rPr lang="tr-TR" sz="2400" b="1" dirty="0">
                <a:latin typeface="Arial" panose="020B0604020202020204" pitchFamily="34" charset="0"/>
                <a:cs typeface="Arial" panose="020B0604020202020204" pitchFamily="34" charset="0"/>
              </a:rPr>
              <a:t>Risk 1: </a:t>
            </a:r>
            <a:r>
              <a:rPr lang="tr-TR" sz="2400" dirty="0">
                <a:latin typeface="Arial" panose="020B0604020202020204" pitchFamily="34" charset="0"/>
                <a:cs typeface="Arial" panose="020B0604020202020204" pitchFamily="34" charset="0"/>
              </a:rPr>
              <a:t>Yeni sistemin yanıt süresinin yetersiz </a:t>
            </a:r>
            <a:r>
              <a:rPr sz="2400" smtClean="0">
                <a:latin typeface="Arial" panose="020B0604020202020204" pitchFamily="34" charset="0"/>
                <a:cs typeface="Arial" panose="020B0604020202020204" pitchFamily="34" charset="0"/>
              </a:rPr>
              <a:t>olması nedeniyle işlemlerde gecikmeler yaşanması</a:t>
            </a:r>
            <a:endParaRPr lang="tr-TR" sz="2400" b="1" dirty="0">
              <a:solidFill>
                <a:srgbClr val="FF0000"/>
              </a:solidFill>
              <a:latin typeface="Arial" panose="020B0604020202020204" pitchFamily="34" charset="0"/>
              <a:cs typeface="Arial" panose="020B0604020202020204" pitchFamily="34" charset="0"/>
            </a:endParaRPr>
          </a:p>
          <a:p>
            <a:pPr algn="just"/>
            <a:r>
              <a:rPr lang="tr-TR" sz="2400" b="1" u="sng" dirty="0">
                <a:latin typeface="Arial" panose="020B0604020202020204" pitchFamily="34" charset="0"/>
                <a:cs typeface="Arial" panose="020B0604020202020204" pitchFamily="34" charset="0"/>
              </a:rPr>
              <a:t>Kabul </a:t>
            </a:r>
            <a:r>
              <a:rPr lang="tr-TR" sz="2400" b="1" u="sng" dirty="0" smtClean="0">
                <a:latin typeface="Arial" panose="020B0604020202020204" pitchFamily="34" charset="0"/>
                <a:cs typeface="Arial" panose="020B0604020202020204" pitchFamily="34" charset="0"/>
              </a:rPr>
              <a:t>et:</a:t>
            </a:r>
            <a:r>
              <a:rPr lang="tr-TR" sz="2400" b="1" dirty="0" smtClean="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Size </a:t>
            </a:r>
            <a:r>
              <a:rPr lang="tr-TR" sz="2400" dirty="0">
                <a:latin typeface="Arial" panose="020B0604020202020204" pitchFamily="34" charset="0"/>
                <a:cs typeface="Arial" panose="020B0604020202020204" pitchFamily="34" charset="0"/>
              </a:rPr>
              <a:t>yeni BT sisteminin 5 saniyelik bir yanıt hızı olduğu söylendi. Bu süre, mevcut sisteminkine benzer bir süre olduğundan daha hızlı olmasına ihtiyacınız olmadığına karar verebilirsiniz. </a:t>
            </a:r>
          </a:p>
        </p:txBody>
      </p:sp>
      <p:sp>
        <p:nvSpPr>
          <p:cNvPr id="6" name="5 Slayt Numarası Yer Tutucusu"/>
          <p:cNvSpPr>
            <a:spLocks noGrp="1"/>
          </p:cNvSpPr>
          <p:nvPr>
            <p:ph type="sldNum" sz="quarter" idx="12"/>
          </p:nvPr>
        </p:nvSpPr>
        <p:spPr/>
        <p:txBody>
          <a:bodyPr/>
          <a:lstStyle/>
          <a:p>
            <a:fld id="{2CC6D4B2-409F-40B4-B557-474766D51D1C}" type="slidenum">
              <a:rPr lang="en-US" smtClean="0"/>
              <a:pPr/>
              <a:t>112</a:t>
            </a:fld>
            <a:r>
              <a:rPr lang="tr-TR"/>
              <a:t>/114</a:t>
            </a:r>
            <a:endParaRPr lang="en-US" dirty="0"/>
          </a:p>
        </p:txBody>
      </p:sp>
      <p:sp>
        <p:nvSpPr>
          <p:cNvPr id="7" name="Dikdörtgen 6"/>
          <p:cNvSpPr/>
          <p:nvPr/>
        </p:nvSpPr>
        <p:spPr>
          <a:xfrm>
            <a:off x="1141883" y="142852"/>
            <a:ext cx="221567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ÖRNEK</a:t>
            </a:r>
          </a:p>
        </p:txBody>
      </p:sp>
    </p:spTree>
    <p:extLst>
      <p:ext uri="{BB962C8B-B14F-4D97-AF65-F5344CB8AC3E}">
        <p14:creationId xmlns="" xmlns:p14="http://schemas.microsoft.com/office/powerpoint/2010/main" val="4131204858"/>
      </p:ext>
    </p:extLst>
  </p:cSld>
  <p:clrMapOvr>
    <a:masterClrMapping/>
  </p:clrMapOvr>
  <p:transition spd="slow">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0872" y="1000108"/>
            <a:ext cx="8229600" cy="5328592"/>
          </a:xfrm>
        </p:spPr>
        <p:txBody>
          <a:bodyPr>
            <a:noAutofit/>
          </a:bodyPr>
          <a:lstStyle/>
          <a:p>
            <a:pPr algn="just">
              <a:buFont typeface="Wingdings 2" panose="05020102010507070707" pitchFamily="18" charset="2"/>
              <a:buChar char="P"/>
            </a:pPr>
            <a:r>
              <a:rPr lang="tr-TR" sz="2000" b="1" dirty="0">
                <a:latin typeface="Arial" panose="020B0604020202020204" pitchFamily="34" charset="0"/>
                <a:cs typeface="Arial" panose="020B0604020202020204" pitchFamily="34" charset="0"/>
              </a:rPr>
              <a:t>Risk 2:</a:t>
            </a:r>
            <a:r>
              <a:rPr lang="tr-TR" sz="2000" dirty="0">
                <a:latin typeface="Arial" panose="020B0604020202020204" pitchFamily="34" charset="0"/>
                <a:cs typeface="Arial" panose="020B0604020202020204" pitchFamily="34" charset="0"/>
              </a:rPr>
              <a:t> Eski BT sisteminden yeni sisteme verilerin doğru bir şekilde </a:t>
            </a:r>
            <a:r>
              <a:rPr lang="tr-TR" sz="2000" dirty="0" smtClean="0">
                <a:latin typeface="Arial" panose="020B0604020202020204" pitchFamily="34" charset="0"/>
                <a:cs typeface="Arial" panose="020B0604020202020204" pitchFamily="34" charset="0"/>
              </a:rPr>
              <a:t>aktarılmaması nedeniyle veri kayıplarının yaşanması</a:t>
            </a:r>
            <a:endParaRPr lang="tr-TR" sz="2000" dirty="0">
              <a:latin typeface="Arial" panose="020B0604020202020204" pitchFamily="34" charset="0"/>
              <a:cs typeface="Arial" panose="020B0604020202020204" pitchFamily="34" charset="0"/>
            </a:endParaRPr>
          </a:p>
          <a:p>
            <a:pPr algn="just">
              <a:buFont typeface="Wingdings 2" panose="05020102010507070707" pitchFamily="18" charset="2"/>
              <a:buChar char="P"/>
            </a:pPr>
            <a:r>
              <a:rPr lang="tr-TR" sz="2000" b="1" u="sng" dirty="0">
                <a:latin typeface="Arial" panose="020B0604020202020204" pitchFamily="34" charset="0"/>
                <a:cs typeface="Arial" panose="020B0604020202020204" pitchFamily="34" charset="0"/>
              </a:rPr>
              <a:t>Kontrol et:</a:t>
            </a:r>
            <a:r>
              <a:rPr lang="tr-TR" sz="2000" b="1"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Verinin doğru bir şekilde aktarılmasını sağlamak için kontrol faaliyeti belirlemeniz gerekiyor.  </a:t>
            </a:r>
          </a:p>
          <a:p>
            <a:pPr algn="just">
              <a:buFont typeface="Wingdings 2" panose="05020102010507070707" pitchFamily="18" charset="2"/>
              <a:buChar char="P"/>
            </a:pPr>
            <a:r>
              <a:rPr lang="tr-TR" sz="2000" b="1" dirty="0">
                <a:latin typeface="Arial" panose="020B0604020202020204" pitchFamily="34" charset="0"/>
                <a:cs typeface="Arial" panose="020B0604020202020204" pitchFamily="34" charset="0"/>
              </a:rPr>
              <a:t>Yönlendirici kontroller:</a:t>
            </a:r>
            <a:r>
              <a:rPr lang="tr-TR" sz="2000" dirty="0">
                <a:latin typeface="Arial" panose="020B0604020202020204" pitchFamily="34" charset="0"/>
                <a:cs typeface="Arial" panose="020B0604020202020204" pitchFamily="34" charset="0"/>
              </a:rPr>
              <a:t>  Yeni sistemi geliştirme üzerine çalışan BT personelinin yeterli nitelik ve deneyime sahip olmasını sağlarsınız. </a:t>
            </a:r>
          </a:p>
          <a:p>
            <a:pPr algn="just">
              <a:buFont typeface="Wingdings 2" panose="05020102010507070707" pitchFamily="18" charset="2"/>
              <a:buChar char="P"/>
            </a:pPr>
            <a:r>
              <a:rPr lang="tr-TR" sz="2000" b="1" dirty="0">
                <a:latin typeface="Arial" panose="020B0604020202020204" pitchFamily="34" charset="0"/>
                <a:cs typeface="Arial" panose="020B0604020202020204" pitchFamily="34" charset="0"/>
              </a:rPr>
              <a:t>Önleyici kontroller: </a:t>
            </a:r>
            <a:r>
              <a:rPr lang="tr-TR" sz="2000" dirty="0">
                <a:latin typeface="Arial" panose="020B0604020202020204" pitchFamily="34" charset="0"/>
                <a:cs typeface="Arial" panose="020B0604020202020204" pitchFamily="34" charset="0"/>
              </a:rPr>
              <a:t>Aktarım sırasında verinin bozulmadığından emin olmak için sistemi kabul etmeden önce yeni BT sistemi üzerinde test yaparsınız. </a:t>
            </a:r>
          </a:p>
          <a:p>
            <a:pPr algn="just">
              <a:buFont typeface="Wingdings 2" panose="05020102010507070707" pitchFamily="18" charset="2"/>
              <a:buChar char="P"/>
            </a:pPr>
            <a:r>
              <a:rPr lang="tr-TR" sz="2000" b="1" dirty="0">
                <a:latin typeface="Arial" panose="020B0604020202020204" pitchFamily="34" charset="0"/>
                <a:cs typeface="Arial" panose="020B0604020202020204" pitchFamily="34" charset="0"/>
              </a:rPr>
              <a:t>Tespit edici kontroller: </a:t>
            </a:r>
            <a:r>
              <a:rPr lang="tr-TR" sz="2000" dirty="0">
                <a:latin typeface="Arial" panose="020B0604020202020204" pitchFamily="34" charset="0"/>
                <a:cs typeface="Arial" panose="020B0604020202020204" pitchFamily="34" charset="0"/>
              </a:rPr>
              <a:t>Yeni sistemi işletmeye başladıktan bir ay sonra, eski sistemden yeni sisteme aktarılan sürekli verilerin doğru olup olmadığını anlamak için test yaparsınız</a:t>
            </a:r>
            <a:r>
              <a:rPr lang="tr-TR" sz="2000" b="1" dirty="0">
                <a:latin typeface="Arial" panose="020B0604020202020204" pitchFamily="34" charset="0"/>
                <a:cs typeface="Arial" panose="020B0604020202020204" pitchFamily="34" charset="0"/>
              </a:rPr>
              <a:t>.</a:t>
            </a:r>
          </a:p>
          <a:p>
            <a:pPr algn="just">
              <a:buFont typeface="Wingdings 2" panose="05020102010507070707" pitchFamily="18" charset="2"/>
              <a:buChar char="P"/>
            </a:pPr>
            <a:r>
              <a:rPr lang="tr-TR" sz="2000" b="1" dirty="0">
                <a:latin typeface="Arial" panose="020B0604020202020204" pitchFamily="34" charset="0"/>
                <a:cs typeface="Arial" panose="020B0604020202020204" pitchFamily="34" charset="0"/>
              </a:rPr>
              <a:t>Düzeltici kontroller: </a:t>
            </a:r>
            <a:r>
              <a:rPr lang="tr-TR" sz="2000" dirty="0">
                <a:latin typeface="Arial" panose="020B0604020202020204" pitchFamily="34" charset="0"/>
                <a:cs typeface="Arial" panose="020B0604020202020204" pitchFamily="34" charset="0"/>
              </a:rPr>
              <a:t>Eski sistemden aktarılan veri ile yeni sistemdeki verinin karşılaştırılması sonucu hatalı veri aktarımı olduğu tespit edilmişse programda gerekli değişikliği yaparsınız/yaptırırsınız</a:t>
            </a:r>
            <a:r>
              <a:rPr lang="tr-TR" sz="2000" b="1" dirty="0">
                <a:latin typeface="Arial" panose="020B0604020202020204" pitchFamily="34" charset="0"/>
                <a:cs typeface="Arial" panose="020B0604020202020204" pitchFamily="34" charset="0"/>
              </a:rPr>
              <a:t>.  </a:t>
            </a:r>
          </a:p>
        </p:txBody>
      </p:sp>
      <p:sp>
        <p:nvSpPr>
          <p:cNvPr id="6" name="5 Slayt Numarası Yer Tutucusu"/>
          <p:cNvSpPr>
            <a:spLocks noGrp="1"/>
          </p:cNvSpPr>
          <p:nvPr>
            <p:ph type="sldNum" sz="quarter" idx="12"/>
          </p:nvPr>
        </p:nvSpPr>
        <p:spPr/>
        <p:txBody>
          <a:bodyPr/>
          <a:lstStyle/>
          <a:p>
            <a:fld id="{2CC6D4B2-409F-40B4-B557-474766D51D1C}" type="slidenum">
              <a:rPr lang="en-US" smtClean="0"/>
              <a:pPr/>
              <a:t>113</a:t>
            </a:fld>
            <a:r>
              <a:rPr lang="tr-TR"/>
              <a:t>/114</a:t>
            </a:r>
            <a:endParaRPr lang="en-US" dirty="0"/>
          </a:p>
        </p:txBody>
      </p:sp>
      <p:sp>
        <p:nvSpPr>
          <p:cNvPr id="7" name="Dikdörtgen 6"/>
          <p:cNvSpPr/>
          <p:nvPr/>
        </p:nvSpPr>
        <p:spPr>
          <a:xfrm>
            <a:off x="1141883" y="71414"/>
            <a:ext cx="221567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ÖRNEK</a:t>
            </a:r>
          </a:p>
        </p:txBody>
      </p:sp>
    </p:spTree>
    <p:extLst>
      <p:ext uri="{BB962C8B-B14F-4D97-AF65-F5344CB8AC3E}">
        <p14:creationId xmlns="" xmlns:p14="http://schemas.microsoft.com/office/powerpoint/2010/main" val="976092148"/>
      </p:ext>
    </p:extLst>
  </p:cSld>
  <p:clrMapOvr>
    <a:masterClrMapping/>
  </p:clrMapOvr>
  <p:transition spd="slow">
    <p:wip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9256" y="1196752"/>
            <a:ext cx="8077200" cy="4297363"/>
          </a:xfrm>
        </p:spPr>
        <p:txBody>
          <a:bodyPr>
            <a:noAutofit/>
          </a:bodyPr>
          <a:lstStyle/>
          <a:p>
            <a:pPr algn="just">
              <a:buFont typeface="Wingdings 2" panose="05020102010507070707" pitchFamily="18" charset="2"/>
              <a:buChar char=""/>
            </a:pPr>
            <a:r>
              <a:rPr lang="tr-TR" sz="2400" b="1" dirty="0">
                <a:latin typeface="Arial" panose="020B0604020202020204" pitchFamily="34" charset="0"/>
                <a:cs typeface="Arial" panose="020B0604020202020204" pitchFamily="34" charset="0"/>
              </a:rPr>
              <a:t>Risk 3:</a:t>
            </a:r>
            <a:r>
              <a:rPr lang="tr-TR" sz="2400" dirty="0">
                <a:latin typeface="Arial" panose="020B0604020202020204" pitchFamily="34" charset="0"/>
                <a:cs typeface="Arial" panose="020B0604020202020204" pitchFamily="34" charset="0"/>
              </a:rPr>
              <a:t> Yeni BT sistemini işletecek yetkinliğin </a:t>
            </a:r>
            <a:r>
              <a:rPr lang="tr-TR" sz="2400" dirty="0" smtClean="0">
                <a:latin typeface="Arial" panose="020B0604020202020204" pitchFamily="34" charset="0"/>
                <a:cs typeface="Arial" panose="020B0604020202020204" pitchFamily="34" charset="0"/>
              </a:rPr>
              <a:t>olmaması olmaması nedeniyle fazla sayıda hatalı işlem yapılması</a:t>
            </a:r>
            <a:endParaRPr lang="tr-TR" sz="2400" dirty="0">
              <a:latin typeface="Arial" panose="020B0604020202020204" pitchFamily="34" charset="0"/>
              <a:cs typeface="Arial" panose="020B0604020202020204" pitchFamily="34" charset="0"/>
            </a:endParaRPr>
          </a:p>
          <a:p>
            <a:pPr algn="just">
              <a:buFont typeface="Wingdings 2" panose="05020102010507070707" pitchFamily="18" charset="2"/>
              <a:buChar char=""/>
            </a:pPr>
            <a:r>
              <a:rPr lang="tr-TR" sz="2400" b="1" u="sng" dirty="0">
                <a:latin typeface="Arial" panose="020B0604020202020204" pitchFamily="34" charset="0"/>
                <a:cs typeface="Arial" panose="020B0604020202020204" pitchFamily="34" charset="0"/>
              </a:rPr>
              <a:t>Devret:</a:t>
            </a:r>
            <a:r>
              <a:rPr lang="tr-TR" sz="2400" b="1" dirty="0">
                <a:latin typeface="Arial" panose="020B0604020202020204" pitchFamily="34" charset="0"/>
                <a:cs typeface="Arial" panose="020B0604020202020204" pitchFamily="34" charset="0"/>
              </a:rPr>
              <a:t> </a:t>
            </a:r>
            <a:r>
              <a:rPr lang="tr-TR" sz="2400" dirty="0">
                <a:latin typeface="Arial" pitchFamily="34" charset="0"/>
                <a:cs typeface="Arial" pitchFamily="34" charset="0"/>
              </a:rPr>
              <a:t>Yeni sisteminin işletilmesinin sorumluluğunu makul bir süre hizmeti satın aldığınız yere devredersiniz.</a:t>
            </a:r>
            <a:r>
              <a:rPr lang="tr-TR" sz="2400" b="1" dirty="0">
                <a:latin typeface="Arial" panose="020B0604020202020204" pitchFamily="34" charset="0"/>
                <a:cs typeface="Arial" panose="020B0604020202020204" pitchFamily="34" charset="0"/>
              </a:rPr>
              <a:t>   </a:t>
            </a:r>
          </a:p>
          <a:p>
            <a:pPr algn="just">
              <a:buFont typeface="Wingdings 2" panose="05020102010507070707" pitchFamily="18" charset="2"/>
              <a:buChar char=""/>
            </a:pPr>
            <a:r>
              <a:rPr lang="tr-TR" sz="2400" b="1" dirty="0">
                <a:latin typeface="Arial" panose="020B0604020202020204" pitchFamily="34" charset="0"/>
                <a:cs typeface="Arial" panose="020B0604020202020204" pitchFamily="34" charset="0"/>
              </a:rPr>
              <a:t>Risk 4:</a:t>
            </a:r>
            <a:r>
              <a:rPr lang="tr-TR" sz="2400" dirty="0">
                <a:latin typeface="Arial" panose="020B0604020202020204" pitchFamily="34" charset="0"/>
                <a:cs typeface="Arial" panose="020B0604020202020204" pitchFamily="34" charset="0"/>
              </a:rPr>
              <a:t> Yeni BT sisteminin </a:t>
            </a:r>
            <a:r>
              <a:rPr lang="tr-TR" sz="2400" dirty="0" smtClean="0">
                <a:latin typeface="Arial" panose="020B0604020202020204" pitchFamily="34" charset="0"/>
                <a:cs typeface="Arial" panose="020B0604020202020204" pitchFamily="34" charset="0"/>
              </a:rPr>
              <a:t>çalışmaması nedeniyle müşteri taleplerine cevap verilememesi</a:t>
            </a:r>
            <a:endParaRPr lang="tr-TR" sz="2400" dirty="0">
              <a:latin typeface="Arial" panose="020B0604020202020204" pitchFamily="34" charset="0"/>
              <a:cs typeface="Arial" panose="020B0604020202020204" pitchFamily="34" charset="0"/>
            </a:endParaRPr>
          </a:p>
          <a:p>
            <a:pPr algn="just">
              <a:buFont typeface="Wingdings 2" panose="05020102010507070707" pitchFamily="18" charset="2"/>
              <a:buChar char=""/>
            </a:pPr>
            <a:r>
              <a:rPr lang="tr-TR" sz="2400" b="1" u="sng" dirty="0">
                <a:latin typeface="Arial" panose="020B0604020202020204" pitchFamily="34" charset="0"/>
                <a:cs typeface="Arial" panose="020B0604020202020204" pitchFamily="34" charset="0"/>
              </a:rPr>
              <a:t>Kaçın:</a:t>
            </a:r>
            <a:r>
              <a:rPr lang="tr-TR" sz="2400" b="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Eğer yeni BT sisteminin test aşamasında çalışmadığı anlaşılırsa, bu sistemi almaktan vazgeçersiniz. Alternatif bir BT sistemi araştırırsınız. </a:t>
            </a:r>
          </a:p>
        </p:txBody>
      </p:sp>
      <p:sp>
        <p:nvSpPr>
          <p:cNvPr id="2" name="Slayt Numarası Yer Tutucusu 1"/>
          <p:cNvSpPr>
            <a:spLocks noGrp="1"/>
          </p:cNvSpPr>
          <p:nvPr>
            <p:ph type="sldNum" sz="quarter" idx="12"/>
          </p:nvPr>
        </p:nvSpPr>
        <p:spPr/>
        <p:txBody>
          <a:bodyPr/>
          <a:lstStyle/>
          <a:p>
            <a:fld id="{33D6E5A2-EC83-451F-A719-9AC1370DD5CF}" type="slidenum">
              <a:rPr lang="tr-TR" smtClean="0"/>
              <a:pPr/>
              <a:t>114</a:t>
            </a:fld>
            <a:endParaRPr kumimoji="0" lang="tr-TR" dirty="0"/>
          </a:p>
        </p:txBody>
      </p:sp>
      <p:sp>
        <p:nvSpPr>
          <p:cNvPr id="7" name="Dikdörtgen 6"/>
          <p:cNvSpPr/>
          <p:nvPr/>
        </p:nvSpPr>
        <p:spPr>
          <a:xfrm>
            <a:off x="1141883" y="214290"/>
            <a:ext cx="221567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ÖRNEK</a:t>
            </a:r>
          </a:p>
        </p:txBody>
      </p:sp>
    </p:spTree>
    <p:extLst>
      <p:ext uri="{BB962C8B-B14F-4D97-AF65-F5344CB8AC3E}">
        <p14:creationId xmlns="" xmlns:p14="http://schemas.microsoft.com/office/powerpoint/2010/main" val="402406801"/>
      </p:ext>
    </p:extLst>
  </p:cSld>
  <p:clrMapOvr>
    <a:masterClrMapping/>
  </p:clrMapOvr>
  <p:transition spd="slow">
    <p:wip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852518" y="-2738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Riske Karşılık Verme</a:t>
            </a:r>
          </a:p>
        </p:txBody>
      </p:sp>
      <p:sp>
        <p:nvSpPr>
          <p:cNvPr id="5" name="Slayt Numarası Yer Tutucusu 4"/>
          <p:cNvSpPr>
            <a:spLocks noGrp="1"/>
          </p:cNvSpPr>
          <p:nvPr>
            <p:ph type="sldNum" sz="quarter" idx="12"/>
          </p:nvPr>
        </p:nvSpPr>
        <p:spPr/>
        <p:txBody>
          <a:bodyPr/>
          <a:lstStyle/>
          <a:p>
            <a:fld id="{33D6E5A2-EC83-451F-A719-9AC1370DD5CF}" type="slidenum">
              <a:rPr smtClean="0">
                <a:solidFill>
                  <a:prstClr val="black"/>
                </a:solidFill>
              </a:rPr>
              <a:pPr/>
              <a:t>115</a:t>
            </a:fld>
            <a:endParaRPr dirty="0">
              <a:solidFill>
                <a:prstClr val="black"/>
              </a:solidFill>
            </a:endParaRPr>
          </a:p>
        </p:txBody>
      </p:sp>
      <p:graphicFrame>
        <p:nvGraphicFramePr>
          <p:cNvPr id="3" name="Diyagram 2"/>
          <p:cNvGraphicFramePr/>
          <p:nvPr>
            <p:extLst>
              <p:ext uri="{D42A27DB-BD31-4B8C-83A1-F6EECF244321}">
                <p14:modId xmlns="" xmlns:p14="http://schemas.microsoft.com/office/powerpoint/2010/main" val="2256404916"/>
              </p:ext>
            </p:extLst>
          </p:nvPr>
        </p:nvGraphicFramePr>
        <p:xfrm>
          <a:off x="35496" y="1196752"/>
          <a:ext cx="2232248" cy="1687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2175098" y="1052736"/>
            <a:ext cx="6933406" cy="5262979"/>
          </a:xfrm>
          <a:prstGeom prst="rect">
            <a:avLst/>
          </a:prstGeom>
          <a:noFill/>
        </p:spPr>
        <p:txBody>
          <a:bodyPr wrap="square" rtlCol="0">
            <a:spAutoFit/>
          </a:bodyPr>
          <a:lstStyle/>
          <a:p>
            <a:pPr marL="457200" indent="-457200" algn="just">
              <a:buFont typeface="Wingdings" panose="05000000000000000000" pitchFamily="2" charset="2"/>
              <a:buChar char="ü"/>
            </a:pPr>
            <a:r>
              <a:rPr lang="tr-TR" sz="2800" dirty="0" smtClean="0">
                <a:solidFill>
                  <a:prstClr val="black"/>
                </a:solidFill>
                <a:latin typeface="Arial" pitchFamily="34" charset="0"/>
                <a:cs typeface="Arial" pitchFamily="34" charset="0"/>
              </a:rPr>
              <a:t>Risklere </a:t>
            </a:r>
            <a:r>
              <a:rPr lang="tr-TR" sz="2800" dirty="0">
                <a:solidFill>
                  <a:prstClr val="black"/>
                </a:solidFill>
                <a:latin typeface="Arial" pitchFamily="34" charset="0"/>
                <a:cs typeface="Arial" pitchFamily="34" charset="0"/>
              </a:rPr>
              <a:t>verilecek cevaplama yöntemlerinin bir alternatifi olmayıp onlarla birlikte kullanılabilecek bir </a:t>
            </a:r>
            <a:r>
              <a:rPr lang="tr-TR" sz="2800" dirty="0" smtClean="0">
                <a:solidFill>
                  <a:prstClr val="black"/>
                </a:solidFill>
                <a:latin typeface="Arial" pitchFamily="34" charset="0"/>
                <a:cs typeface="Arial" pitchFamily="34" charset="0"/>
              </a:rPr>
              <a:t>yöntemdir</a:t>
            </a:r>
          </a:p>
          <a:p>
            <a:pPr marL="457200" indent="-457200" algn="just">
              <a:buFont typeface="Wingdings" panose="05000000000000000000" pitchFamily="2" charset="2"/>
              <a:buChar char="ü"/>
            </a:pPr>
            <a:r>
              <a:rPr lang="tr-TR" sz="2800" dirty="0">
                <a:solidFill>
                  <a:prstClr val="black"/>
                </a:solidFill>
                <a:latin typeface="Arial" pitchFamily="34" charset="0"/>
                <a:cs typeface="Arial" pitchFamily="34" charset="0"/>
              </a:rPr>
              <a:t>Fırsatın önemli görüldüğü yerlerde bir miktar daha fazla risk almak ve/veya makul bir ilave maliyete </a:t>
            </a:r>
            <a:r>
              <a:rPr lang="tr-TR" sz="2800" dirty="0" smtClean="0">
                <a:solidFill>
                  <a:prstClr val="black"/>
                </a:solidFill>
                <a:latin typeface="Arial" pitchFamily="34" charset="0"/>
                <a:cs typeface="Arial" pitchFamily="34" charset="0"/>
              </a:rPr>
              <a:t>katlanmak</a:t>
            </a:r>
          </a:p>
          <a:p>
            <a:pPr marL="457200" indent="-457200" algn="just">
              <a:buFont typeface="Wingdings" panose="05000000000000000000" pitchFamily="2" charset="2"/>
              <a:buChar char="ü"/>
            </a:pPr>
            <a:endParaRPr lang="tr-TR" sz="2800" dirty="0" smtClean="0">
              <a:solidFill>
                <a:prstClr val="black"/>
              </a:solidFill>
              <a:latin typeface="Arial" pitchFamily="34" charset="0"/>
              <a:cs typeface="Arial" pitchFamily="34" charset="0"/>
            </a:endParaRPr>
          </a:p>
          <a:p>
            <a:pPr marL="457200" indent="-457200" algn="just">
              <a:buFont typeface="Wingdings" panose="05000000000000000000" pitchFamily="2" charset="2"/>
              <a:buChar char="ü"/>
            </a:pPr>
            <a:r>
              <a:rPr lang="tr-TR" sz="2800" dirty="0" smtClean="0">
                <a:solidFill>
                  <a:srgbClr val="FF0000"/>
                </a:solidFill>
                <a:latin typeface="Arial" pitchFamily="34" charset="0"/>
                <a:cs typeface="Arial" pitchFamily="34" charset="0"/>
              </a:rPr>
              <a:t>Örnek: </a:t>
            </a:r>
            <a:r>
              <a:rPr lang="tr-TR" sz="2800" dirty="0" smtClean="0">
                <a:solidFill>
                  <a:prstClr val="black"/>
                </a:solidFill>
                <a:latin typeface="Arial" pitchFamily="34" charset="0"/>
                <a:cs typeface="Arial" pitchFamily="34" charset="0"/>
              </a:rPr>
              <a:t>Yeni </a:t>
            </a:r>
            <a:r>
              <a:rPr lang="tr-TR" sz="2800" dirty="0">
                <a:solidFill>
                  <a:prstClr val="black"/>
                </a:solidFill>
                <a:latin typeface="Arial" pitchFamily="34" charset="0"/>
                <a:cs typeface="Arial" pitchFamily="34" charset="0"/>
              </a:rPr>
              <a:t>BT sisteminiz daha etkin çalışmanızı sağlıyor ve başka işlerle ilgilenmek üzere personelinize daha fazla zaman bırakıyor. </a:t>
            </a:r>
          </a:p>
        </p:txBody>
      </p:sp>
      <p:pic>
        <p:nvPicPr>
          <p:cNvPr id="351234" name="Picture 2" descr="fırsatları değerlendirmek ile ilgili görsel sonucu"/>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0" y="3284984"/>
            <a:ext cx="2627784" cy="34734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71321572"/>
      </p:ext>
    </p:extLst>
  </p:cSld>
  <p:clrMapOvr>
    <a:masterClrMapping/>
  </p:clrMapOvr>
  <p:transition spd="slow">
    <p:wipe dir="d"/>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33D6E5A2-EC83-451F-A719-9AC1370DD5CF}" type="slidenum">
              <a:rPr lang="tr-TR" smtClean="0"/>
              <a:pPr/>
              <a:t>116</a:t>
            </a:fld>
            <a:endParaRPr kumimoji="0" lang="tr-TR" dirty="0"/>
          </a:p>
        </p:txBody>
      </p:sp>
      <p:pic>
        <p:nvPicPr>
          <p:cNvPr id="35737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188640"/>
            <a:ext cx="8640959" cy="64807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94384458"/>
      </p:ext>
    </p:extLst>
  </p:cSld>
  <p:clrMapOvr>
    <a:masterClrMapping/>
  </p:clrMapOvr>
  <p:transition spd="slow">
    <p:wipe dir="d"/>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3D6E5A2-EC83-451F-A719-9AC1370DD5CF}" type="slidenum">
              <a:rPr smtClean="0">
                <a:solidFill>
                  <a:srgbClr val="E7DEC9">
                    <a:shade val="50000"/>
                    <a:satMod val="200000"/>
                  </a:srgbClr>
                </a:solidFill>
              </a:rPr>
              <a:pPr/>
              <a:t>117</a:t>
            </a:fld>
            <a:endParaRPr dirty="0">
              <a:solidFill>
                <a:srgbClr val="E7DEC9">
                  <a:shade val="50000"/>
                  <a:satMod val="200000"/>
                </a:srgbClr>
              </a:solidFill>
            </a:endParaRPr>
          </a:p>
        </p:txBody>
      </p:sp>
      <p:pic>
        <p:nvPicPr>
          <p:cNvPr id="35840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1" y="188640"/>
            <a:ext cx="8640960" cy="64087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49021168"/>
      </p:ext>
    </p:extLst>
  </p:cSld>
  <p:clrMapOvr>
    <a:masterClrMapping/>
  </p:clrMapOvr>
  <p:transition spd="slow">
    <p:wipe dir="d"/>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671264" y="53752"/>
            <a:ext cx="8077200" cy="1143000"/>
          </a:xfrm>
        </p:spPr>
        <p:txBody>
          <a:bodyPr>
            <a:normAutofit fontScale="90000"/>
          </a:bodyPr>
          <a:lstStyle/>
          <a:p>
            <a:r>
              <a:rPr lang="tr-TR" sz="4000" b="1" dirty="0" smtClean="0">
                <a:solidFill>
                  <a:srgbClr val="FF0000"/>
                </a:solidFill>
                <a:latin typeface="Arial" panose="020B0604020202020204" pitchFamily="34" charset="0"/>
                <a:cs typeface="Arial" panose="020B0604020202020204" pitchFamily="34" charset="0"/>
              </a:rPr>
              <a:t>                 KRY Gözden Geçirme ve 		   Raporlama Sistemi</a:t>
            </a:r>
            <a:endParaRPr lang="tr-TR" sz="4000" b="1" dirty="0">
              <a:solidFill>
                <a:srgbClr val="FF0000"/>
              </a:solidFill>
              <a:latin typeface="Arial" panose="020B0604020202020204" pitchFamily="34" charset="0"/>
              <a:cs typeface="Arial" panose="020B0604020202020204" pitchFamily="34" charset="0"/>
            </a:endParaRP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altLang="tr-TR" smtClean="0">
                <a:solidFill>
                  <a:prstClr val="white"/>
                </a:solidFill>
              </a:rPr>
              <a:pPr eaLnBrk="1" fontAlgn="base" hangingPunct="1">
                <a:spcBef>
                  <a:spcPct val="0"/>
                </a:spcBef>
                <a:spcAft>
                  <a:spcPct val="0"/>
                </a:spcAft>
              </a:pPr>
              <a:t>118</a:t>
            </a:fld>
            <a:endParaRPr altLang="tr-TR" dirty="0">
              <a:solidFill>
                <a:prstClr val="white"/>
              </a:solidFill>
            </a:endParaRPr>
          </a:p>
        </p:txBody>
      </p:sp>
      <p:sp>
        <p:nvSpPr>
          <p:cNvPr id="5" name="Dikdörtgen 4"/>
          <p:cNvSpPr/>
          <p:nvPr/>
        </p:nvSpPr>
        <p:spPr>
          <a:xfrm>
            <a:off x="964690" y="241972"/>
            <a:ext cx="1728192" cy="576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dirty="0" smtClean="0">
                <a:solidFill>
                  <a:prstClr val="white"/>
                </a:solidFill>
              </a:rPr>
              <a:t>Raporlama</a:t>
            </a:r>
            <a:endParaRPr dirty="0">
              <a:solidFill>
                <a:prstClr val="white"/>
              </a:solidFill>
            </a:endParaRPr>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smtClean="0">
                <a:solidFill>
                  <a:srgbClr val="FFFF00"/>
                </a:solidFill>
                <a:latin typeface="Arial" panose="020B0604020202020204" pitchFamily="34" charset="0"/>
                <a:cs typeface="Arial" panose="020B0604020202020204" pitchFamily="34" charset="0"/>
              </a:rPr>
              <a:t>4</a:t>
            </a:r>
            <a:endParaRPr dirty="0">
              <a:solidFill>
                <a:srgbClr val="FFFF00"/>
              </a:solidFill>
              <a:latin typeface="Arial" panose="020B0604020202020204" pitchFamily="34" charset="0"/>
              <a:cs typeface="Arial" panose="020B0604020202020204" pitchFamily="34" charset="0"/>
            </a:endParaRPr>
          </a:p>
        </p:txBody>
      </p:sp>
      <p:sp>
        <p:nvSpPr>
          <p:cNvPr id="15" name="Metin kutusu 14"/>
          <p:cNvSpPr txBox="1"/>
          <p:nvPr/>
        </p:nvSpPr>
        <p:spPr>
          <a:xfrm>
            <a:off x="467544" y="1109062"/>
            <a:ext cx="8055018" cy="4862870"/>
          </a:xfrm>
          <a:prstGeom prst="rect">
            <a:avLst/>
          </a:prstGeom>
          <a:noFill/>
        </p:spPr>
        <p:txBody>
          <a:bodyPr wrap="square" rtlCol="0">
            <a:spAutoFit/>
          </a:bodyPr>
          <a:lstStyle/>
          <a:p>
            <a:pPr marL="457200" indent="-457200" algn="just">
              <a:spcBef>
                <a:spcPts val="600"/>
              </a:spcBef>
              <a:spcAft>
                <a:spcPts val="600"/>
              </a:spcAft>
              <a:buFont typeface="Wingdings" panose="05000000000000000000" pitchFamily="2" charset="2"/>
              <a:buChar char="ü"/>
            </a:pPr>
            <a:r>
              <a:rPr lang="tr-TR" sz="2800" dirty="0">
                <a:latin typeface="Arial" panose="020B0604020202020204" pitchFamily="34" charset="0"/>
                <a:cs typeface="Arial" panose="020B0604020202020204" pitchFamily="34" charset="0"/>
              </a:rPr>
              <a:t>Risklerin </a:t>
            </a:r>
            <a:r>
              <a:rPr lang="tr-TR" sz="2800" dirty="0">
                <a:solidFill>
                  <a:srgbClr val="FF0000"/>
                </a:solidFill>
                <a:latin typeface="Arial" panose="020B0604020202020204" pitchFamily="34" charset="0"/>
                <a:cs typeface="Arial" panose="020B0604020202020204" pitchFamily="34" charset="0"/>
              </a:rPr>
              <a:t>hala var olup olmadığı</a:t>
            </a:r>
            <a:r>
              <a:rPr lang="tr-TR" sz="2800" dirty="0">
                <a:latin typeface="Arial" panose="020B0604020202020204" pitchFamily="34" charset="0"/>
                <a:cs typeface="Arial" panose="020B0604020202020204" pitchFamily="34" charset="0"/>
              </a:rPr>
              <a:t>, yeni risklerin ortaya çıkıp çıkmadığı, risklerin gerçekleşme </a:t>
            </a:r>
            <a:r>
              <a:rPr lang="tr-TR" sz="2800" dirty="0">
                <a:solidFill>
                  <a:srgbClr val="FF0000"/>
                </a:solidFill>
                <a:latin typeface="Arial" panose="020B0604020202020204" pitchFamily="34" charset="0"/>
                <a:cs typeface="Arial" panose="020B0604020202020204" pitchFamily="34" charset="0"/>
              </a:rPr>
              <a:t>olasılıklarında veya etkilerinde bir değişiklik olup </a:t>
            </a:r>
            <a:r>
              <a:rPr lang="tr-TR" sz="2800" dirty="0" smtClean="0">
                <a:solidFill>
                  <a:srgbClr val="FF0000"/>
                </a:solidFill>
                <a:latin typeface="Arial" panose="020B0604020202020204" pitchFamily="34" charset="0"/>
                <a:cs typeface="Arial" panose="020B0604020202020204" pitchFamily="34" charset="0"/>
              </a:rPr>
              <a:t>olmadığı</a:t>
            </a:r>
          </a:p>
          <a:p>
            <a:pPr marL="457200" indent="-457200" algn="just">
              <a:spcBef>
                <a:spcPts val="600"/>
              </a:spcBef>
              <a:spcAft>
                <a:spcPts val="600"/>
              </a:spcAft>
              <a:buFont typeface="Wingdings" panose="05000000000000000000" pitchFamily="2" charset="2"/>
              <a:buChar char="ü"/>
            </a:pPr>
            <a:r>
              <a:rPr lang="tr-TR" sz="2800" dirty="0">
                <a:latin typeface="Arial" panose="020B0604020202020204" pitchFamily="34" charset="0"/>
                <a:cs typeface="Arial" panose="020B0604020202020204" pitchFamily="34" charset="0"/>
              </a:rPr>
              <a:t>Değişiklik bilgisi </a:t>
            </a:r>
            <a:r>
              <a:rPr lang="tr-TR" sz="2800" dirty="0">
                <a:solidFill>
                  <a:srgbClr val="FF0000"/>
                </a:solidFill>
                <a:latin typeface="Arial" panose="020B0604020202020204" pitchFamily="34" charset="0"/>
                <a:cs typeface="Arial" panose="020B0604020202020204" pitchFamily="34" charset="0"/>
              </a:rPr>
              <a:t>bir üst </a:t>
            </a:r>
            <a:r>
              <a:rPr lang="tr-TR" sz="2800" dirty="0">
                <a:latin typeface="Arial" panose="020B0604020202020204" pitchFamily="34" charset="0"/>
                <a:cs typeface="Arial" panose="020B0604020202020204" pitchFamily="34" charset="0"/>
              </a:rPr>
              <a:t>seviyedeki risk koordinatörüne </a:t>
            </a:r>
            <a:r>
              <a:rPr lang="tr-TR" sz="2800" dirty="0" smtClean="0">
                <a:latin typeface="Arial" panose="020B0604020202020204" pitchFamily="34" charset="0"/>
                <a:cs typeface="Arial" panose="020B0604020202020204" pitchFamily="34" charset="0"/>
              </a:rPr>
              <a:t>iletilmeli</a:t>
            </a:r>
          </a:p>
          <a:p>
            <a:pPr marL="457200" indent="-457200" algn="just">
              <a:spcBef>
                <a:spcPts val="600"/>
              </a:spcBef>
              <a:spcAft>
                <a:spcPts val="600"/>
              </a:spcAft>
              <a:buFont typeface="Wingdings" panose="05000000000000000000" pitchFamily="2" charset="2"/>
              <a:buChar char="ü"/>
            </a:pPr>
            <a:r>
              <a:rPr lang="tr-TR" sz="2800" dirty="0">
                <a:latin typeface="Arial" panose="020B0604020202020204" pitchFamily="34" charset="0"/>
                <a:cs typeface="Arial" panose="020B0604020202020204" pitchFamily="34" charset="0"/>
              </a:rPr>
              <a:t>İRK tarafından üst yöneticiye bir rapor olarak </a:t>
            </a:r>
            <a:r>
              <a:rPr lang="tr-TR" sz="2800" dirty="0" smtClean="0">
                <a:latin typeface="Arial" panose="020B0604020202020204" pitchFamily="34" charset="0"/>
                <a:cs typeface="Arial" panose="020B0604020202020204" pitchFamily="34" charset="0"/>
              </a:rPr>
              <a:t>sunulmalı</a:t>
            </a:r>
          </a:p>
          <a:p>
            <a:pPr marL="457200" indent="-457200" algn="just">
              <a:spcBef>
                <a:spcPts val="600"/>
              </a:spcBef>
              <a:spcAft>
                <a:spcPts val="600"/>
              </a:spcAft>
              <a:buFont typeface="Wingdings" panose="05000000000000000000" pitchFamily="2" charset="2"/>
              <a:buChar char="ü"/>
            </a:pPr>
            <a:r>
              <a:rPr lang="tr-TR" sz="2800" dirty="0" smtClean="0">
                <a:latin typeface="Arial" panose="020B0604020202020204" pitchFamily="34" charset="0"/>
                <a:cs typeface="Arial" panose="020B0604020202020204" pitchFamily="34" charset="0"/>
              </a:rPr>
              <a:t>Yeni </a:t>
            </a:r>
            <a:r>
              <a:rPr lang="tr-TR" sz="2800" dirty="0">
                <a:latin typeface="Arial" panose="020B0604020202020204" pitchFamily="34" charset="0"/>
                <a:cs typeface="Arial" panose="020B0604020202020204" pitchFamily="34" charset="0"/>
              </a:rPr>
              <a:t>tedbirlere ihtiyaç duyulup duyulmadığı hususları </a:t>
            </a:r>
            <a:r>
              <a:rPr lang="tr-TR" sz="2800" dirty="0" smtClean="0">
                <a:latin typeface="Arial" panose="020B0604020202020204" pitchFamily="34" charset="0"/>
                <a:cs typeface="Arial" panose="020B0604020202020204" pitchFamily="34" charset="0"/>
              </a:rPr>
              <a:t>mutlaka belirtilmeli</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98880409"/>
      </p:ext>
    </p:extLst>
  </p:cSld>
  <p:clrMapOvr>
    <a:masterClrMapping/>
  </p:clrMapOvr>
  <p:transition spd="slow">
    <p:wipe dir="d"/>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671264" y="53752"/>
            <a:ext cx="8077200" cy="1143000"/>
          </a:xfrm>
        </p:spPr>
        <p:txBody>
          <a:bodyPr>
            <a:normAutofit fontScale="90000"/>
          </a:bodyPr>
          <a:lstStyle/>
          <a:p>
            <a:r>
              <a:rPr lang="tr-TR" sz="4000" b="1" dirty="0" smtClean="0">
                <a:solidFill>
                  <a:srgbClr val="FF0000"/>
                </a:solidFill>
                <a:latin typeface="Arial" panose="020B0604020202020204" pitchFamily="34" charset="0"/>
                <a:cs typeface="Arial" panose="020B0604020202020204" pitchFamily="34" charset="0"/>
              </a:rPr>
              <a:t>                 KRY Gözden Geçirme ve 		   Raporlama Sistemi</a:t>
            </a:r>
            <a:endParaRPr lang="tr-TR" sz="4000" b="1" dirty="0">
              <a:solidFill>
                <a:srgbClr val="FF0000"/>
              </a:solidFill>
              <a:latin typeface="Arial" panose="020B0604020202020204" pitchFamily="34" charset="0"/>
              <a:cs typeface="Arial" panose="020B0604020202020204" pitchFamily="34" charset="0"/>
            </a:endParaRP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altLang="tr-TR" smtClean="0">
                <a:solidFill>
                  <a:prstClr val="white"/>
                </a:solidFill>
              </a:rPr>
              <a:pPr eaLnBrk="1" fontAlgn="base" hangingPunct="1">
                <a:spcBef>
                  <a:spcPct val="0"/>
                </a:spcBef>
                <a:spcAft>
                  <a:spcPct val="0"/>
                </a:spcAft>
              </a:pPr>
              <a:t>119</a:t>
            </a:fld>
            <a:endParaRPr altLang="tr-TR" dirty="0">
              <a:solidFill>
                <a:prstClr val="white"/>
              </a:solidFill>
            </a:endParaRPr>
          </a:p>
        </p:txBody>
      </p:sp>
      <p:sp>
        <p:nvSpPr>
          <p:cNvPr id="5" name="Dikdörtgen 4"/>
          <p:cNvSpPr/>
          <p:nvPr/>
        </p:nvSpPr>
        <p:spPr>
          <a:xfrm>
            <a:off x="964690" y="241972"/>
            <a:ext cx="1728192" cy="576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dirty="0" smtClean="0">
                <a:solidFill>
                  <a:prstClr val="white"/>
                </a:solidFill>
              </a:rPr>
              <a:t>Raporlama</a:t>
            </a:r>
            <a:endParaRPr dirty="0">
              <a:solidFill>
                <a:prstClr val="white"/>
              </a:solidFill>
            </a:endParaRPr>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smtClean="0">
                <a:solidFill>
                  <a:srgbClr val="FFFF00"/>
                </a:solidFill>
                <a:latin typeface="Arial" panose="020B0604020202020204" pitchFamily="34" charset="0"/>
                <a:cs typeface="Arial" panose="020B0604020202020204" pitchFamily="34" charset="0"/>
              </a:rPr>
              <a:t>4</a:t>
            </a:r>
            <a:endParaRPr dirty="0">
              <a:solidFill>
                <a:srgbClr val="FFFF00"/>
              </a:solidFill>
              <a:latin typeface="Arial" panose="020B0604020202020204" pitchFamily="34" charset="0"/>
              <a:cs typeface="Arial" panose="020B0604020202020204" pitchFamily="34" charset="0"/>
            </a:endParaRPr>
          </a:p>
        </p:txBody>
      </p:sp>
      <p:sp>
        <p:nvSpPr>
          <p:cNvPr id="15" name="Metin kutusu 14"/>
          <p:cNvSpPr txBox="1"/>
          <p:nvPr/>
        </p:nvSpPr>
        <p:spPr>
          <a:xfrm>
            <a:off x="467544" y="1109062"/>
            <a:ext cx="8055018" cy="5324535"/>
          </a:xfrm>
          <a:prstGeom prst="rect">
            <a:avLst/>
          </a:prstGeom>
          <a:noFill/>
        </p:spPr>
        <p:txBody>
          <a:bodyPr wrap="square" rtlCol="0">
            <a:spAutoFit/>
          </a:bodyPr>
          <a:lstStyle/>
          <a:p>
            <a:pPr marL="457200" indent="-457200" algn="just">
              <a:spcBef>
                <a:spcPts val="600"/>
              </a:spcBef>
              <a:spcAft>
                <a:spcPts val="600"/>
              </a:spcAft>
              <a:buFont typeface="Wingdings" panose="05000000000000000000" pitchFamily="2" charset="2"/>
              <a:buChar char="ü"/>
            </a:pPr>
            <a:r>
              <a:rPr lang="tr-TR" sz="2800" dirty="0" smtClean="0">
                <a:solidFill>
                  <a:srgbClr val="FF0000"/>
                </a:solidFill>
                <a:latin typeface="Arial" panose="020B0604020202020204" pitchFamily="34" charset="0"/>
                <a:cs typeface="Arial" panose="020B0604020202020204" pitchFamily="34" charset="0"/>
              </a:rPr>
              <a:t>Kilit </a:t>
            </a:r>
            <a:r>
              <a:rPr lang="tr-TR" sz="2800" dirty="0">
                <a:solidFill>
                  <a:srgbClr val="FF0000"/>
                </a:solidFill>
                <a:latin typeface="Arial" panose="020B0604020202020204" pitchFamily="34" charset="0"/>
                <a:cs typeface="Arial" panose="020B0604020202020204" pitchFamily="34" charset="0"/>
              </a:rPr>
              <a:t>riskleri </a:t>
            </a:r>
            <a:r>
              <a:rPr lang="tr-TR" sz="2800" dirty="0">
                <a:solidFill>
                  <a:prstClr val="black"/>
                </a:solidFill>
                <a:latin typeface="Arial" panose="020B0604020202020204" pitchFamily="34" charset="0"/>
                <a:cs typeface="Arial" panose="020B0604020202020204" pitchFamily="34" charset="0"/>
              </a:rPr>
              <a:t>sıklıkla gözden geçir.</a:t>
            </a:r>
          </a:p>
          <a:p>
            <a:pPr marL="457200" indent="-457200" algn="just">
              <a:spcBef>
                <a:spcPts val="600"/>
              </a:spcBef>
              <a:spcAft>
                <a:spcPts val="600"/>
              </a:spcAft>
              <a:buFont typeface="Wingdings" panose="05000000000000000000" pitchFamily="2" charset="2"/>
              <a:buChar char="ü"/>
            </a:pPr>
            <a:r>
              <a:rPr lang="tr-TR" sz="2800" dirty="0" smtClean="0">
                <a:solidFill>
                  <a:prstClr val="black"/>
                </a:solidFill>
                <a:latin typeface="Arial" panose="020B0604020202020204" pitchFamily="34" charset="0"/>
                <a:cs typeface="Arial" panose="020B0604020202020204" pitchFamily="34" charset="0"/>
              </a:rPr>
              <a:t>Risklerin </a:t>
            </a:r>
            <a:r>
              <a:rPr lang="tr-TR" sz="2800" dirty="0">
                <a:solidFill>
                  <a:srgbClr val="FF0000"/>
                </a:solidFill>
                <a:latin typeface="Arial" panose="020B0604020202020204" pitchFamily="34" charset="0"/>
                <a:cs typeface="Arial" panose="020B0604020202020204" pitchFamily="34" charset="0"/>
              </a:rPr>
              <a:t>etki ve olasılığını </a:t>
            </a:r>
            <a:r>
              <a:rPr lang="tr-TR" sz="2800" dirty="0" smtClean="0">
                <a:solidFill>
                  <a:prstClr val="black"/>
                </a:solidFill>
                <a:latin typeface="Arial" panose="020B0604020202020204" pitchFamily="34" charset="0"/>
                <a:cs typeface="Arial" panose="020B0604020202020204" pitchFamily="34" charset="0"/>
              </a:rPr>
              <a:t>değerlendir.</a:t>
            </a:r>
          </a:p>
          <a:p>
            <a:pPr marL="457200" indent="-457200" algn="just">
              <a:spcBef>
                <a:spcPts val="600"/>
              </a:spcBef>
              <a:spcAft>
                <a:spcPts val="600"/>
              </a:spcAft>
              <a:buFont typeface="Wingdings" panose="05000000000000000000" pitchFamily="2" charset="2"/>
              <a:buChar char="ü"/>
            </a:pPr>
            <a:r>
              <a:rPr lang="tr-TR" sz="2800" dirty="0" smtClean="0">
                <a:solidFill>
                  <a:prstClr val="black"/>
                </a:solidFill>
                <a:latin typeface="Arial" panose="020B0604020202020204" pitchFamily="34" charset="0"/>
                <a:cs typeface="Arial" panose="020B0604020202020204" pitchFamily="34" charset="0"/>
              </a:rPr>
              <a:t>Riskin </a:t>
            </a:r>
            <a:r>
              <a:rPr lang="tr-TR" sz="2800" dirty="0">
                <a:solidFill>
                  <a:prstClr val="black"/>
                </a:solidFill>
                <a:latin typeface="Arial" panose="020B0604020202020204" pitchFamily="34" charset="0"/>
                <a:cs typeface="Arial" panose="020B0604020202020204" pitchFamily="34" charset="0"/>
              </a:rPr>
              <a:t>hala </a:t>
            </a:r>
            <a:r>
              <a:rPr lang="tr-TR" sz="2800" dirty="0">
                <a:solidFill>
                  <a:srgbClr val="FF0000"/>
                </a:solidFill>
                <a:latin typeface="Arial" panose="020B0604020202020204" pitchFamily="34" charset="0"/>
                <a:cs typeface="Arial" panose="020B0604020202020204" pitchFamily="34" charset="0"/>
              </a:rPr>
              <a:t>kabul edilebilir seviyenin </a:t>
            </a:r>
            <a:r>
              <a:rPr lang="tr-TR" sz="2800" dirty="0">
                <a:solidFill>
                  <a:prstClr val="black"/>
                </a:solidFill>
                <a:latin typeface="Arial" panose="020B0604020202020204" pitchFamily="34" charset="0"/>
                <a:cs typeface="Arial" panose="020B0604020202020204" pitchFamily="34" charset="0"/>
              </a:rPr>
              <a:t>üstünde olup olmadığına karar ver.</a:t>
            </a:r>
          </a:p>
          <a:p>
            <a:pPr marL="457200" indent="-457200" algn="just">
              <a:spcBef>
                <a:spcPts val="600"/>
              </a:spcBef>
              <a:spcAft>
                <a:spcPts val="600"/>
              </a:spcAft>
              <a:buFont typeface="Wingdings" panose="05000000000000000000" pitchFamily="2" charset="2"/>
              <a:buChar char="ü"/>
            </a:pPr>
            <a:r>
              <a:rPr lang="tr-TR" sz="2800" dirty="0">
                <a:solidFill>
                  <a:prstClr val="black"/>
                </a:solidFill>
                <a:latin typeface="Arial" panose="020B0604020202020204" pitchFamily="34" charset="0"/>
                <a:cs typeface="Arial" panose="020B0604020202020204" pitchFamily="34" charset="0"/>
              </a:rPr>
              <a:t>Y</a:t>
            </a:r>
            <a:r>
              <a:rPr lang="tr-TR" sz="2800" dirty="0" smtClean="0">
                <a:solidFill>
                  <a:prstClr val="black"/>
                </a:solidFill>
                <a:latin typeface="Arial" panose="020B0604020202020204" pitchFamily="34" charset="0"/>
                <a:cs typeface="Arial" panose="020B0604020202020204" pitchFamily="34" charset="0"/>
              </a:rPr>
              <a:t>eni </a:t>
            </a:r>
            <a:r>
              <a:rPr lang="tr-TR" sz="2800" dirty="0">
                <a:solidFill>
                  <a:prstClr val="black"/>
                </a:solidFill>
                <a:latin typeface="Arial" panose="020B0604020202020204" pitchFamily="34" charset="0"/>
                <a:cs typeface="Arial" panose="020B0604020202020204" pitchFamily="34" charset="0"/>
              </a:rPr>
              <a:t>risklerin ortaya çıkıp çıkmadığını tespit et.</a:t>
            </a:r>
          </a:p>
          <a:p>
            <a:pPr marL="457200" indent="-457200" algn="just">
              <a:spcBef>
                <a:spcPts val="600"/>
              </a:spcBef>
              <a:spcAft>
                <a:spcPts val="600"/>
              </a:spcAft>
              <a:buFont typeface="Wingdings" panose="05000000000000000000" pitchFamily="2" charset="2"/>
              <a:buChar char="ü"/>
            </a:pPr>
            <a:r>
              <a:rPr lang="tr-TR" sz="2800" dirty="0">
                <a:solidFill>
                  <a:prstClr val="black"/>
                </a:solidFill>
                <a:latin typeface="Arial" panose="020B0604020202020204" pitchFamily="34" charset="0"/>
                <a:cs typeface="Arial" panose="020B0604020202020204" pitchFamily="34" charset="0"/>
              </a:rPr>
              <a:t>R</a:t>
            </a:r>
            <a:r>
              <a:rPr lang="tr-TR" sz="2800" dirty="0" smtClean="0">
                <a:solidFill>
                  <a:prstClr val="black"/>
                </a:solidFill>
                <a:latin typeface="Arial" panose="020B0604020202020204" pitchFamily="34" charset="0"/>
                <a:cs typeface="Arial" panose="020B0604020202020204" pitchFamily="34" charset="0"/>
              </a:rPr>
              <a:t>isklere </a:t>
            </a:r>
            <a:r>
              <a:rPr lang="tr-TR" sz="2800" dirty="0">
                <a:solidFill>
                  <a:prstClr val="black"/>
                </a:solidFill>
                <a:latin typeface="Arial" panose="020B0604020202020204" pitchFamily="34" charset="0"/>
                <a:cs typeface="Arial" panose="020B0604020202020204" pitchFamily="34" charset="0"/>
              </a:rPr>
              <a:t>verilen cevapların durumunu da gözden </a:t>
            </a:r>
            <a:r>
              <a:rPr lang="tr-TR" sz="2800" dirty="0" smtClean="0">
                <a:solidFill>
                  <a:prstClr val="black"/>
                </a:solidFill>
                <a:latin typeface="Arial" panose="020B0604020202020204" pitchFamily="34" charset="0"/>
                <a:cs typeface="Arial" panose="020B0604020202020204" pitchFamily="34" charset="0"/>
              </a:rPr>
              <a:t>geçir</a:t>
            </a:r>
            <a:endParaRPr lang="tr-TR" sz="2800" dirty="0">
              <a:solidFill>
                <a:prstClr val="black"/>
              </a:solidFill>
              <a:latin typeface="Arial" panose="020B0604020202020204" pitchFamily="34" charset="0"/>
              <a:cs typeface="Arial" panose="020B0604020202020204" pitchFamily="34" charset="0"/>
            </a:endParaRPr>
          </a:p>
          <a:p>
            <a:pPr marL="457200" indent="-457200" algn="just">
              <a:spcBef>
                <a:spcPts val="600"/>
              </a:spcBef>
              <a:spcAft>
                <a:spcPts val="600"/>
              </a:spcAft>
              <a:buFont typeface="Wingdings" panose="05000000000000000000" pitchFamily="2" charset="2"/>
              <a:buChar char="ü"/>
            </a:pPr>
            <a:r>
              <a:rPr lang="tr-TR" sz="2800" dirty="0" smtClean="0">
                <a:solidFill>
                  <a:prstClr val="black"/>
                </a:solidFill>
                <a:latin typeface="Arial" panose="020B0604020202020204" pitchFamily="34" charset="0"/>
                <a:cs typeface="Arial" panose="020B0604020202020204" pitchFamily="34" charset="0"/>
              </a:rPr>
              <a:t>Gerekli </a:t>
            </a:r>
            <a:r>
              <a:rPr lang="tr-TR" sz="2800" dirty="0">
                <a:solidFill>
                  <a:prstClr val="black"/>
                </a:solidFill>
                <a:latin typeface="Arial" panose="020B0604020202020204" pitchFamily="34" charset="0"/>
                <a:cs typeface="Arial" panose="020B0604020202020204" pitchFamily="34" charset="0"/>
              </a:rPr>
              <a:t>görülen riskleri raporla (Her seviyede).</a:t>
            </a:r>
          </a:p>
          <a:p>
            <a:pPr marL="457200" indent="-457200" algn="just">
              <a:spcBef>
                <a:spcPts val="600"/>
              </a:spcBef>
              <a:spcAft>
                <a:spcPts val="600"/>
              </a:spcAft>
              <a:buFont typeface="Wingdings" panose="05000000000000000000" pitchFamily="2" charset="2"/>
              <a:buChar char="ü"/>
            </a:pPr>
            <a:r>
              <a:rPr lang="tr-TR" sz="2800" dirty="0" smtClean="0">
                <a:solidFill>
                  <a:prstClr val="black"/>
                </a:solidFill>
                <a:latin typeface="Arial" panose="020B0604020202020204" pitchFamily="34" charset="0"/>
                <a:cs typeface="Arial" panose="020B0604020202020204" pitchFamily="34" charset="0"/>
              </a:rPr>
              <a:t>Çok </a:t>
            </a:r>
            <a:r>
              <a:rPr lang="tr-TR" sz="2800" dirty="0">
                <a:solidFill>
                  <a:prstClr val="black"/>
                </a:solidFill>
                <a:latin typeface="Arial" panose="020B0604020202020204" pitchFamily="34" charset="0"/>
                <a:cs typeface="Arial" panose="020B0604020202020204" pitchFamily="34" charset="0"/>
              </a:rPr>
              <a:t>acil durumlarda </a:t>
            </a:r>
            <a:r>
              <a:rPr lang="tr-TR" sz="2800" dirty="0">
                <a:solidFill>
                  <a:srgbClr val="FF0000"/>
                </a:solidFill>
                <a:latin typeface="Arial" panose="020B0604020202020204" pitchFamily="34" charset="0"/>
                <a:cs typeface="Arial" panose="020B0604020202020204" pitchFamily="34" charset="0"/>
              </a:rPr>
              <a:t>bir üst seviyedeki </a:t>
            </a:r>
            <a:r>
              <a:rPr lang="tr-TR" sz="2800" dirty="0">
                <a:solidFill>
                  <a:prstClr val="black"/>
                </a:solidFill>
                <a:latin typeface="Arial" panose="020B0604020202020204" pitchFamily="34" charset="0"/>
                <a:cs typeface="Arial" panose="020B0604020202020204" pitchFamily="34" charset="0"/>
              </a:rPr>
              <a:t>sorumluyu en kısa zamanda bilgilendir.</a:t>
            </a:r>
            <a:endParaRPr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520803"/>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57224" y="71422"/>
            <a:ext cx="749808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Nedir?</a:t>
            </a:r>
          </a:p>
        </p:txBody>
      </p:sp>
      <p:sp>
        <p:nvSpPr>
          <p:cNvPr id="5" name="Content Placeholder 4"/>
          <p:cNvSpPr>
            <a:spLocks noGrp="1"/>
          </p:cNvSpPr>
          <p:nvPr>
            <p:ph idx="1"/>
            <p:custDataLst>
              <p:tags r:id="rId3"/>
            </p:custDataLst>
          </p:nvPr>
        </p:nvSpPr>
        <p:spPr>
          <a:xfrm>
            <a:off x="566766" y="1000108"/>
            <a:ext cx="8362952" cy="5021179"/>
          </a:xfrm>
        </p:spPr>
        <p:txBody>
          <a:bodyPr>
            <a:normAutofit/>
          </a:bodyPr>
          <a:lstStyle/>
          <a:p>
            <a:pPr>
              <a:buFont typeface="Wingdings" panose="05000000000000000000" pitchFamily="2" charset="2"/>
              <a:buChar char="ü"/>
            </a:pPr>
            <a:r>
              <a:rPr lang="tr-TR" dirty="0">
                <a:latin typeface="Arial" pitchFamily="34" charset="0"/>
                <a:cs typeface="Arial" pitchFamily="34" charset="0"/>
              </a:rPr>
              <a:t>Hedefler üzerinde etkisi olacak bir şeyin olma ihtimalidir. Sonuç ve olasılığa dayalı ölçülür.</a:t>
            </a:r>
            <a:r>
              <a:rPr lang="tr-TR" dirty="0">
                <a:cs typeface="Arial" panose="020B0604020202020204" pitchFamily="34" charset="0"/>
              </a:rPr>
              <a:t>*</a:t>
            </a:r>
          </a:p>
          <a:p>
            <a:pPr algn="just"/>
            <a:endParaRPr lang="tr-TR" dirty="0">
              <a:cs typeface="Arial" panose="020B0604020202020204" pitchFamily="34" charset="0"/>
            </a:endParaRPr>
          </a:p>
          <a:p>
            <a:pPr algn="just"/>
            <a:endParaRPr lang="tr-TR" dirty="0">
              <a:cs typeface="Arial" panose="020B0604020202020204" pitchFamily="34" charset="0"/>
            </a:endParaRPr>
          </a:p>
          <a:p>
            <a:pPr marL="0" indent="0" algn="just">
              <a:buNone/>
            </a:pPr>
            <a:endParaRPr lang="tr-TR" dirty="0">
              <a:cs typeface="Arial" panose="020B0604020202020204" pitchFamily="34" charset="0"/>
            </a:endParaRPr>
          </a:p>
          <a:p>
            <a:pPr algn="just"/>
            <a:endParaRPr lang="tr-TR" dirty="0">
              <a:cs typeface="Arial" panose="020B0604020202020204" pitchFamily="34" charset="0"/>
            </a:endParaRPr>
          </a:p>
          <a:p>
            <a:pPr marL="0" indent="0" algn="just">
              <a:buNone/>
            </a:pPr>
            <a:endParaRPr lang="tr-TR" dirty="0">
              <a:cs typeface="Arial" panose="020B0604020202020204" pitchFamily="34" charset="0"/>
            </a:endParaRPr>
          </a:p>
          <a:p>
            <a:pPr marL="0" indent="0">
              <a:buNone/>
            </a:pPr>
            <a:r>
              <a:rPr lang="tr-TR" sz="1800" dirty="0">
                <a:cs typeface="Arial" panose="020B0604020202020204" pitchFamily="34" charset="0"/>
              </a:rPr>
              <a:t>* Riski yönetmek için Avusturya ve Yani Zelanda Kamu Sektörü Rehberi</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12</a:t>
            </a:fld>
            <a:endParaRPr kumimoji="0" lang="tr-TR" dirty="0"/>
          </a:p>
        </p:txBody>
      </p:sp>
      <p:pic>
        <p:nvPicPr>
          <p:cNvPr id="4" name="Resim 3"/>
          <p:cNvPicPr>
            <a:picLocks noChangeAspect="1"/>
          </p:cNvPicPr>
          <p:nvPr/>
        </p:nvPicPr>
        <p:blipFill>
          <a:blip r:embed="rId6"/>
          <a:stretch>
            <a:fillRect/>
          </a:stretch>
        </p:blipFill>
        <p:spPr>
          <a:xfrm>
            <a:off x="971600" y="2628900"/>
            <a:ext cx="7488832" cy="2600300"/>
          </a:xfrm>
          <a:prstGeom prst="rect">
            <a:avLst/>
          </a:prstGeom>
        </p:spPr>
      </p:pic>
    </p:spTree>
    <p:custDataLst>
      <p:tags r:id="rId1"/>
    </p:custDataLst>
    <p:extLst>
      <p:ext uri="{BB962C8B-B14F-4D97-AF65-F5344CB8AC3E}">
        <p14:creationId xmlns="" xmlns:p14="http://schemas.microsoft.com/office/powerpoint/2010/main" val="1413582293"/>
      </p:ext>
    </p:extLst>
  </p:cSld>
  <p:clrMapOvr>
    <a:masterClrMapping/>
  </p:clrMapOvr>
  <p:transition spd="slow">
    <p:wip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ikdörtgen 31"/>
          <p:cNvSpPr/>
          <p:nvPr/>
        </p:nvSpPr>
        <p:spPr>
          <a:xfrm>
            <a:off x="714348" y="3143248"/>
            <a:ext cx="8312270" cy="1437880"/>
          </a:xfrm>
          <a:prstGeom prst="rect">
            <a:avLst/>
          </a:prstGeom>
          <a:solidFill>
            <a:srgbClr val="FFFF00"/>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722" name="Dikdörtgen 30721"/>
          <p:cNvSpPr/>
          <p:nvPr/>
        </p:nvSpPr>
        <p:spPr>
          <a:xfrm>
            <a:off x="765454" y="980728"/>
            <a:ext cx="8271042" cy="1944216"/>
          </a:xfrm>
          <a:prstGeom prst="rect">
            <a:avLst/>
          </a:prstGeom>
          <a:solidFill>
            <a:schemeClr val="accent3">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1 Başlık"/>
          <p:cNvSpPr>
            <a:spLocks noGrp="1"/>
          </p:cNvSpPr>
          <p:nvPr>
            <p:ph type="title"/>
          </p:nvPr>
        </p:nvSpPr>
        <p:spPr>
          <a:xfrm>
            <a:off x="671264" y="-27384"/>
            <a:ext cx="8077200" cy="1143000"/>
          </a:xfrm>
        </p:spPr>
        <p:txBody>
          <a:bodyPr>
            <a:normAutofit fontScale="90000"/>
          </a:bodyPr>
          <a:lstStyle/>
          <a:p>
            <a:r>
              <a:rPr lang="tr-TR" sz="4000" b="1" dirty="0" smtClean="0">
                <a:solidFill>
                  <a:srgbClr val="FF0000"/>
                </a:solidFill>
                <a:latin typeface="Arial" panose="020B0604020202020204" pitchFamily="34" charset="0"/>
                <a:cs typeface="Arial" panose="020B0604020202020204" pitchFamily="34" charset="0"/>
              </a:rPr>
              <a:t>                 KRY Raporlama Sistemi</a:t>
            </a:r>
            <a:endParaRPr lang="tr-TR" sz="4000" b="1" dirty="0">
              <a:solidFill>
                <a:srgbClr val="FF0000"/>
              </a:solidFill>
              <a:latin typeface="Arial" panose="020B0604020202020204" pitchFamily="34" charset="0"/>
              <a:cs typeface="Arial" panose="020B0604020202020204" pitchFamily="34" charset="0"/>
            </a:endParaRP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120</a:t>
            </a:fld>
            <a:endParaRPr lang="tr-TR" altLang="tr-TR" dirty="0">
              <a:solidFill>
                <a:schemeClr val="bg1"/>
              </a:solidFill>
            </a:endParaRPr>
          </a:p>
        </p:txBody>
      </p:sp>
      <p:sp>
        <p:nvSpPr>
          <p:cNvPr id="5" name="Dikdörtgen 4"/>
          <p:cNvSpPr/>
          <p:nvPr/>
        </p:nvSpPr>
        <p:spPr>
          <a:xfrm>
            <a:off x="964690" y="241972"/>
            <a:ext cx="1728192" cy="576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Raporlama</a:t>
            </a:r>
            <a:endParaRPr lang="tr-TR" dirty="0"/>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4</a:t>
            </a:r>
            <a:endParaRPr lang="tr-TR" dirty="0">
              <a:solidFill>
                <a:srgbClr val="FFFF00"/>
              </a:solidFill>
              <a:latin typeface="Arial" panose="020B0604020202020204" pitchFamily="34" charset="0"/>
              <a:cs typeface="Arial" panose="020B0604020202020204" pitchFamily="34" charset="0"/>
            </a:endParaRPr>
          </a:p>
        </p:txBody>
      </p:sp>
      <p:sp>
        <p:nvSpPr>
          <p:cNvPr id="3" name="Dikdörtgen 2"/>
          <p:cNvSpPr/>
          <p:nvPr/>
        </p:nvSpPr>
        <p:spPr>
          <a:xfrm>
            <a:off x="3564144" y="1196752"/>
            <a:ext cx="230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Genel Md.</a:t>
            </a:r>
            <a:endParaRPr lang="tr-TR" dirty="0"/>
          </a:p>
        </p:txBody>
      </p:sp>
      <p:sp>
        <p:nvSpPr>
          <p:cNvPr id="10" name="Dikdörtgen 9"/>
          <p:cNvSpPr/>
          <p:nvPr/>
        </p:nvSpPr>
        <p:spPr>
          <a:xfrm>
            <a:off x="3259318" y="2323728"/>
            <a:ext cx="3098632"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İç Kont. ve </a:t>
            </a:r>
            <a:r>
              <a:rPr lang="tr-TR" dirty="0" err="1" smtClean="0">
                <a:solidFill>
                  <a:schemeClr val="tx1"/>
                </a:solidFill>
              </a:rPr>
              <a:t>İzl.Yön.Kurulu</a:t>
            </a:r>
            <a:endParaRPr lang="tr-TR" dirty="0">
              <a:solidFill>
                <a:schemeClr val="tx1"/>
              </a:solidFill>
            </a:endParaRPr>
          </a:p>
        </p:txBody>
      </p:sp>
      <p:cxnSp>
        <p:nvCxnSpPr>
          <p:cNvPr id="7" name="Düz Bağlayıcı 6"/>
          <p:cNvCxnSpPr>
            <a:stCxn id="3" idx="2"/>
          </p:cNvCxnSpPr>
          <p:nvPr/>
        </p:nvCxnSpPr>
        <p:spPr>
          <a:xfrm rot="5400000">
            <a:off x="4383811" y="1969619"/>
            <a:ext cx="648000" cy="16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Dikdörtgen 13"/>
          <p:cNvSpPr/>
          <p:nvPr/>
        </p:nvSpPr>
        <p:spPr>
          <a:xfrm>
            <a:off x="785786" y="3603942"/>
            <a:ext cx="1692000" cy="825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Gn.Md.lük</a:t>
            </a:r>
            <a:r>
              <a:rPr lang="tr-TR" dirty="0" smtClean="0"/>
              <a:t> </a:t>
            </a:r>
            <a:r>
              <a:rPr lang="tr-TR" dirty="0" err="1" smtClean="0"/>
              <a:t>Dnş</a:t>
            </a:r>
            <a:r>
              <a:rPr lang="tr-TR" dirty="0" smtClean="0"/>
              <a:t>. ve </a:t>
            </a:r>
            <a:r>
              <a:rPr lang="tr-TR" dirty="0" err="1" smtClean="0"/>
              <a:t>Dnt</a:t>
            </a:r>
            <a:r>
              <a:rPr lang="tr-TR" dirty="0" smtClean="0"/>
              <a:t>. Birimleri</a:t>
            </a:r>
            <a:endParaRPr lang="tr-TR" dirty="0"/>
          </a:p>
        </p:txBody>
      </p:sp>
      <p:sp>
        <p:nvSpPr>
          <p:cNvPr id="11" name="Metin kutusu 10"/>
          <p:cNvSpPr txBox="1"/>
          <p:nvPr/>
        </p:nvSpPr>
        <p:spPr>
          <a:xfrm>
            <a:off x="800098" y="1052736"/>
            <a:ext cx="2095142" cy="400110"/>
          </a:xfrm>
          <a:prstGeom prst="rect">
            <a:avLst/>
          </a:prstGeom>
          <a:noFill/>
        </p:spPr>
        <p:txBody>
          <a:bodyPr wrap="square" rtlCol="0">
            <a:spAutoFit/>
          </a:bodyPr>
          <a:lstStyle/>
          <a:p>
            <a:r>
              <a:rPr lang="tr-TR" sz="2000" b="1" dirty="0" smtClean="0"/>
              <a:t>Stratejik Seviye</a:t>
            </a:r>
            <a:endParaRPr lang="tr-TR" sz="2000" b="1" dirty="0"/>
          </a:p>
        </p:txBody>
      </p:sp>
      <p:cxnSp>
        <p:nvCxnSpPr>
          <p:cNvPr id="4" name="Düz Ok Bağlayıcısı 3"/>
          <p:cNvCxnSpPr/>
          <p:nvPr/>
        </p:nvCxnSpPr>
        <p:spPr>
          <a:xfrm flipV="1">
            <a:off x="7045270" y="620688"/>
            <a:ext cx="1271146" cy="4880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rot="20313035">
            <a:off x="7499674" y="675097"/>
            <a:ext cx="1491118" cy="707886"/>
          </a:xfrm>
          <a:prstGeom prst="rect">
            <a:avLst/>
          </a:prstGeom>
          <a:noFill/>
          <a:ln>
            <a:noFill/>
          </a:ln>
        </p:spPr>
        <p:txBody>
          <a:bodyPr wrap="square" rtlCol="0">
            <a:spAutoFit/>
          </a:bodyPr>
          <a:lstStyle/>
          <a:p>
            <a:r>
              <a:rPr lang="tr-TR" sz="2000" dirty="0" smtClean="0">
                <a:solidFill>
                  <a:srgbClr val="FF0000"/>
                </a:solidFill>
              </a:rPr>
              <a:t>Dış Raporlama</a:t>
            </a:r>
            <a:endParaRPr lang="tr-TR" sz="2000" dirty="0">
              <a:solidFill>
                <a:srgbClr val="FF0000"/>
              </a:solidFill>
            </a:endParaRPr>
          </a:p>
        </p:txBody>
      </p:sp>
      <p:sp>
        <p:nvSpPr>
          <p:cNvPr id="34" name="Dikdörtgen 18"/>
          <p:cNvSpPr/>
          <p:nvPr/>
        </p:nvSpPr>
        <p:spPr>
          <a:xfrm>
            <a:off x="3000364" y="3590160"/>
            <a:ext cx="4000528" cy="55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Gn.Md.lük</a:t>
            </a:r>
            <a:r>
              <a:rPr lang="tr-TR" dirty="0" smtClean="0"/>
              <a:t> Ana </a:t>
            </a:r>
            <a:r>
              <a:rPr lang="tr-TR" dirty="0" err="1" smtClean="0"/>
              <a:t>Hiz</a:t>
            </a:r>
            <a:r>
              <a:rPr lang="tr-TR" dirty="0" smtClean="0"/>
              <a:t>. </a:t>
            </a:r>
            <a:r>
              <a:rPr lang="tr-TR" dirty="0" err="1" smtClean="0"/>
              <a:t>Brm.leri</a:t>
            </a:r>
            <a:r>
              <a:rPr lang="tr-TR" dirty="0" smtClean="0"/>
              <a:t> (Şube </a:t>
            </a:r>
            <a:r>
              <a:rPr lang="tr-TR" dirty="0" err="1" smtClean="0"/>
              <a:t>Md.lüğü</a:t>
            </a:r>
            <a:r>
              <a:rPr lang="tr-TR" dirty="0" smtClean="0"/>
              <a:t> seviyesi)</a:t>
            </a:r>
            <a:endParaRPr lang="tr-TR" dirty="0"/>
          </a:p>
        </p:txBody>
      </p:sp>
      <p:sp>
        <p:nvSpPr>
          <p:cNvPr id="38" name="Metin kutusu 32"/>
          <p:cNvSpPr txBox="1"/>
          <p:nvPr/>
        </p:nvSpPr>
        <p:spPr>
          <a:xfrm>
            <a:off x="714348" y="3143248"/>
            <a:ext cx="3030606" cy="400110"/>
          </a:xfrm>
          <a:prstGeom prst="rect">
            <a:avLst/>
          </a:prstGeom>
          <a:noFill/>
        </p:spPr>
        <p:txBody>
          <a:bodyPr wrap="square" rtlCol="0">
            <a:spAutoFit/>
          </a:bodyPr>
          <a:lstStyle/>
          <a:p>
            <a:r>
              <a:rPr lang="tr-TR" sz="2000" b="1" dirty="0" smtClean="0"/>
              <a:t>Orta (İDARÎ) Seviye</a:t>
            </a:r>
            <a:endParaRPr lang="tr-TR" sz="2000" b="1" dirty="0"/>
          </a:p>
        </p:txBody>
      </p:sp>
      <p:sp>
        <p:nvSpPr>
          <p:cNvPr id="40" name="39 Oval"/>
          <p:cNvSpPr/>
          <p:nvPr/>
        </p:nvSpPr>
        <p:spPr>
          <a:xfrm>
            <a:off x="7358082" y="3214686"/>
            <a:ext cx="1500198"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Metin kutusu 32"/>
          <p:cNvSpPr txBox="1"/>
          <p:nvPr/>
        </p:nvSpPr>
        <p:spPr>
          <a:xfrm>
            <a:off x="7429520" y="3286124"/>
            <a:ext cx="1428760" cy="461665"/>
          </a:xfrm>
          <a:prstGeom prst="rect">
            <a:avLst/>
          </a:prstGeom>
          <a:noFill/>
        </p:spPr>
        <p:txBody>
          <a:bodyPr wrap="square" rtlCol="0">
            <a:spAutoFit/>
          </a:bodyPr>
          <a:lstStyle/>
          <a:p>
            <a:r>
              <a:rPr lang="tr-TR" sz="1200" b="1" dirty="0" smtClean="0">
                <a:solidFill>
                  <a:schemeClr val="bg1"/>
                </a:solidFill>
              </a:rPr>
              <a:t>D.Bşk.lıklarında </a:t>
            </a:r>
          </a:p>
          <a:p>
            <a:r>
              <a:rPr sz="1200" b="1" smtClean="0">
                <a:solidFill>
                  <a:schemeClr val="bg1"/>
                </a:solidFill>
              </a:rPr>
              <a:t>          BRK</a:t>
            </a:r>
            <a:endParaRPr lang="tr-TR" sz="1200" b="1" dirty="0">
              <a:solidFill>
                <a:schemeClr val="bg1"/>
              </a:solidFill>
            </a:endParaRPr>
          </a:p>
        </p:txBody>
      </p:sp>
      <p:sp>
        <p:nvSpPr>
          <p:cNvPr id="42" name="41 Oval"/>
          <p:cNvSpPr/>
          <p:nvPr/>
        </p:nvSpPr>
        <p:spPr>
          <a:xfrm>
            <a:off x="7429520" y="3929066"/>
            <a:ext cx="1500198"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Metin kutusu 32"/>
          <p:cNvSpPr txBox="1"/>
          <p:nvPr/>
        </p:nvSpPr>
        <p:spPr>
          <a:xfrm>
            <a:off x="7500958" y="4000504"/>
            <a:ext cx="1428760" cy="461665"/>
          </a:xfrm>
          <a:prstGeom prst="rect">
            <a:avLst/>
          </a:prstGeom>
          <a:noFill/>
        </p:spPr>
        <p:txBody>
          <a:bodyPr wrap="square" rtlCol="0">
            <a:spAutoFit/>
          </a:bodyPr>
          <a:lstStyle/>
          <a:p>
            <a:r>
              <a:rPr lang="tr-TR" sz="1200" b="1" dirty="0" smtClean="0">
                <a:solidFill>
                  <a:schemeClr val="bg1"/>
                </a:solidFill>
              </a:rPr>
              <a:t>  Ş. Müdürleri : </a:t>
            </a:r>
          </a:p>
          <a:p>
            <a:r>
              <a:rPr sz="1200" b="1" smtClean="0">
                <a:solidFill>
                  <a:schemeClr val="bg1"/>
                </a:solidFill>
              </a:rPr>
              <a:t>          ARK</a:t>
            </a:r>
            <a:endParaRPr lang="tr-TR" sz="1200" b="1" dirty="0">
              <a:solidFill>
                <a:schemeClr val="bg1"/>
              </a:solidFill>
            </a:endParaRPr>
          </a:p>
        </p:txBody>
      </p:sp>
      <p:sp>
        <p:nvSpPr>
          <p:cNvPr id="16" name="Aşağı Ok 15"/>
          <p:cNvSpPr/>
          <p:nvPr/>
        </p:nvSpPr>
        <p:spPr>
          <a:xfrm rot="10800000">
            <a:off x="4499992" y="2816944"/>
            <a:ext cx="792088" cy="684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Dikdörtgen 34"/>
          <p:cNvSpPr/>
          <p:nvPr/>
        </p:nvSpPr>
        <p:spPr>
          <a:xfrm>
            <a:off x="704066" y="4962856"/>
            <a:ext cx="8271042" cy="1466540"/>
          </a:xfrm>
          <a:prstGeom prst="rect">
            <a:avLst/>
          </a:prstGeom>
          <a:solidFill>
            <a:schemeClr val="accent1">
              <a:lumMod val="40000"/>
              <a:lumOff val="60000"/>
            </a:schemeClr>
          </a:solidFill>
          <a:ln w="2857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Dikdörtgen 19"/>
          <p:cNvSpPr/>
          <p:nvPr/>
        </p:nvSpPr>
        <p:spPr>
          <a:xfrm>
            <a:off x="3357554" y="5143512"/>
            <a:ext cx="2880320"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Bölge Müdürlükleri  Merkez Teşkilatı(22 Ad.)</a:t>
            </a:r>
            <a:endParaRPr lang="tr-TR" dirty="0"/>
          </a:p>
        </p:txBody>
      </p:sp>
      <p:sp>
        <p:nvSpPr>
          <p:cNvPr id="46" name="Dikdörtgen 28"/>
          <p:cNvSpPr/>
          <p:nvPr/>
        </p:nvSpPr>
        <p:spPr>
          <a:xfrm>
            <a:off x="827584" y="5706394"/>
            <a:ext cx="2315656" cy="651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Tapu Md. (ARK) (970 Ad.)</a:t>
            </a:r>
            <a:endParaRPr lang="tr-TR" dirty="0"/>
          </a:p>
        </p:txBody>
      </p:sp>
      <p:sp>
        <p:nvSpPr>
          <p:cNvPr id="47" name="Dikdörtgen 35"/>
          <p:cNvSpPr/>
          <p:nvPr/>
        </p:nvSpPr>
        <p:spPr>
          <a:xfrm>
            <a:off x="6429388" y="5715016"/>
            <a:ext cx="242889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Kadastro Md. (ARK) (81 Ad.)</a:t>
            </a:r>
            <a:endParaRPr lang="tr-TR" dirty="0"/>
          </a:p>
        </p:txBody>
      </p:sp>
      <p:sp>
        <p:nvSpPr>
          <p:cNvPr id="48" name="Metin kutusu 36"/>
          <p:cNvSpPr txBox="1"/>
          <p:nvPr/>
        </p:nvSpPr>
        <p:spPr>
          <a:xfrm>
            <a:off x="755576" y="5013176"/>
            <a:ext cx="2808568" cy="400110"/>
          </a:xfrm>
          <a:prstGeom prst="rect">
            <a:avLst/>
          </a:prstGeom>
          <a:noFill/>
        </p:spPr>
        <p:txBody>
          <a:bodyPr wrap="square" rtlCol="0">
            <a:spAutoFit/>
          </a:bodyPr>
          <a:lstStyle/>
          <a:p>
            <a:r>
              <a:rPr lang="tr-TR" sz="2000" b="1" dirty="0" err="1" smtClean="0"/>
              <a:t>Operasyonel</a:t>
            </a:r>
            <a:r>
              <a:rPr lang="tr-TR" sz="2000" b="1" dirty="0" smtClean="0"/>
              <a:t> Seviye</a:t>
            </a:r>
            <a:endParaRPr lang="tr-TR" sz="2000" b="1" dirty="0"/>
          </a:p>
        </p:txBody>
      </p:sp>
      <p:sp>
        <p:nvSpPr>
          <p:cNvPr id="49" name="48 Oval"/>
          <p:cNvSpPr/>
          <p:nvPr/>
        </p:nvSpPr>
        <p:spPr>
          <a:xfrm>
            <a:off x="6286512" y="4929198"/>
            <a:ext cx="1500198"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Metin kutusu 32"/>
          <p:cNvSpPr txBox="1"/>
          <p:nvPr/>
        </p:nvSpPr>
        <p:spPr>
          <a:xfrm>
            <a:off x="6357950" y="5000636"/>
            <a:ext cx="1571636" cy="461665"/>
          </a:xfrm>
          <a:prstGeom prst="rect">
            <a:avLst/>
          </a:prstGeom>
          <a:noFill/>
        </p:spPr>
        <p:txBody>
          <a:bodyPr wrap="square" rtlCol="0">
            <a:spAutoFit/>
          </a:bodyPr>
          <a:lstStyle/>
          <a:p>
            <a:r>
              <a:rPr lang="tr-TR" sz="1200" b="1" dirty="0" err="1" smtClean="0">
                <a:solidFill>
                  <a:schemeClr val="bg1"/>
                </a:solidFill>
              </a:rPr>
              <a:t>Klt</a:t>
            </a:r>
            <a:r>
              <a:rPr lang="tr-TR" sz="1200" b="1" dirty="0" smtClean="0">
                <a:solidFill>
                  <a:schemeClr val="bg1"/>
                </a:solidFill>
              </a:rPr>
              <a:t>.Ş. Müdürleri : </a:t>
            </a:r>
          </a:p>
          <a:p>
            <a:r>
              <a:rPr sz="1200" b="1" smtClean="0">
                <a:solidFill>
                  <a:schemeClr val="bg1"/>
                </a:solidFill>
              </a:rPr>
              <a:t>          ARK</a:t>
            </a:r>
            <a:endParaRPr lang="tr-TR" sz="1200" b="1" dirty="0">
              <a:solidFill>
                <a:schemeClr val="bg1"/>
              </a:solidFill>
            </a:endParaRPr>
          </a:p>
        </p:txBody>
      </p:sp>
      <p:sp>
        <p:nvSpPr>
          <p:cNvPr id="39" name="Aşağı Ok 38"/>
          <p:cNvSpPr/>
          <p:nvPr/>
        </p:nvSpPr>
        <p:spPr>
          <a:xfrm rot="10800000">
            <a:off x="4499992" y="4357694"/>
            <a:ext cx="792088" cy="7732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51 Oval"/>
          <p:cNvSpPr/>
          <p:nvPr/>
        </p:nvSpPr>
        <p:spPr>
          <a:xfrm>
            <a:off x="6429388" y="2143116"/>
            <a:ext cx="1500198"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Metin kutusu 32"/>
          <p:cNvSpPr txBox="1"/>
          <p:nvPr/>
        </p:nvSpPr>
        <p:spPr>
          <a:xfrm>
            <a:off x="6500826" y="2214554"/>
            <a:ext cx="1428760" cy="461665"/>
          </a:xfrm>
          <a:prstGeom prst="rect">
            <a:avLst/>
          </a:prstGeom>
          <a:noFill/>
        </p:spPr>
        <p:txBody>
          <a:bodyPr wrap="square" rtlCol="0">
            <a:spAutoFit/>
          </a:bodyPr>
          <a:lstStyle/>
          <a:p>
            <a:r>
              <a:rPr lang="tr-TR" sz="1200" b="1" dirty="0" smtClean="0">
                <a:solidFill>
                  <a:schemeClr val="bg1"/>
                </a:solidFill>
              </a:rPr>
              <a:t>  </a:t>
            </a:r>
            <a:r>
              <a:rPr lang="tr-TR" sz="1200" b="1" dirty="0" err="1" smtClean="0">
                <a:solidFill>
                  <a:schemeClr val="bg1"/>
                </a:solidFill>
              </a:rPr>
              <a:t>Str</a:t>
            </a:r>
            <a:r>
              <a:rPr lang="tr-TR" sz="1200" b="1" dirty="0" smtClean="0">
                <a:solidFill>
                  <a:schemeClr val="bg1"/>
                </a:solidFill>
              </a:rPr>
              <a:t>.</a:t>
            </a:r>
            <a:r>
              <a:rPr lang="tr-TR" sz="1200" b="1" dirty="0" err="1" smtClean="0">
                <a:solidFill>
                  <a:schemeClr val="bg1"/>
                </a:solidFill>
              </a:rPr>
              <a:t>Glş</a:t>
            </a:r>
            <a:r>
              <a:rPr lang="tr-TR" sz="1200" b="1" dirty="0" smtClean="0">
                <a:solidFill>
                  <a:schemeClr val="bg1"/>
                </a:solidFill>
              </a:rPr>
              <a:t>.D.Bşk.</a:t>
            </a:r>
          </a:p>
          <a:p>
            <a:r>
              <a:rPr sz="1200" b="1" smtClean="0">
                <a:solidFill>
                  <a:schemeClr val="bg1"/>
                </a:solidFill>
              </a:rPr>
              <a:t>          İRK</a:t>
            </a:r>
            <a:endParaRPr lang="tr-TR" sz="1200" b="1" dirty="0">
              <a:solidFill>
                <a:schemeClr val="bg1"/>
              </a:solidFill>
            </a:endParaRPr>
          </a:p>
        </p:txBody>
      </p:sp>
    </p:spTree>
    <p:extLst>
      <p:ext uri="{BB962C8B-B14F-4D97-AF65-F5344CB8AC3E}">
        <p14:creationId xmlns="" xmlns:p14="http://schemas.microsoft.com/office/powerpoint/2010/main" val="1861953211"/>
      </p:ext>
    </p:extLst>
  </p:cSld>
  <p:clrMapOvr>
    <a:masterClrMapping/>
  </p:clrMapOvr>
  <p:transition spd="slow">
    <p:wipe dir="d"/>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671264" y="53752"/>
            <a:ext cx="8077200" cy="1143000"/>
          </a:xfrm>
        </p:spPr>
        <p:txBody>
          <a:bodyPr>
            <a:normAutofit fontScale="90000"/>
          </a:bodyPr>
          <a:lstStyle/>
          <a:p>
            <a:r>
              <a:rPr lang="tr-TR" sz="4000" b="1" dirty="0" smtClean="0">
                <a:solidFill>
                  <a:srgbClr val="FF0000"/>
                </a:solidFill>
                <a:latin typeface="Arial" panose="020B0604020202020204" pitchFamily="34" charset="0"/>
                <a:cs typeface="Arial" panose="020B0604020202020204" pitchFamily="34" charset="0"/>
              </a:rPr>
              <a:t>                 KRY Gözden Geçirme ve 		   Raporlama Sistemi</a:t>
            </a:r>
            <a:endParaRPr lang="tr-TR" sz="4000" b="1" dirty="0">
              <a:solidFill>
                <a:srgbClr val="FF0000"/>
              </a:solidFill>
              <a:latin typeface="Arial" panose="020B0604020202020204" pitchFamily="34" charset="0"/>
              <a:cs typeface="Arial" panose="020B0604020202020204" pitchFamily="34" charset="0"/>
            </a:endParaRP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altLang="tr-TR" smtClean="0">
                <a:solidFill>
                  <a:prstClr val="white"/>
                </a:solidFill>
              </a:rPr>
              <a:pPr eaLnBrk="1" fontAlgn="base" hangingPunct="1">
                <a:spcBef>
                  <a:spcPct val="0"/>
                </a:spcBef>
                <a:spcAft>
                  <a:spcPct val="0"/>
                </a:spcAft>
              </a:pPr>
              <a:t>121</a:t>
            </a:fld>
            <a:endParaRPr altLang="tr-TR" dirty="0">
              <a:solidFill>
                <a:prstClr val="white"/>
              </a:solidFill>
            </a:endParaRPr>
          </a:p>
        </p:txBody>
      </p:sp>
      <p:sp>
        <p:nvSpPr>
          <p:cNvPr id="5" name="Dikdörtgen 4"/>
          <p:cNvSpPr/>
          <p:nvPr/>
        </p:nvSpPr>
        <p:spPr>
          <a:xfrm>
            <a:off x="964690" y="241972"/>
            <a:ext cx="1728192" cy="576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dirty="0" smtClean="0">
                <a:solidFill>
                  <a:prstClr val="white"/>
                </a:solidFill>
              </a:rPr>
              <a:t>Raporlama</a:t>
            </a:r>
            <a:endParaRPr dirty="0">
              <a:solidFill>
                <a:prstClr val="white"/>
              </a:solidFill>
            </a:endParaRPr>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smtClean="0">
                <a:solidFill>
                  <a:srgbClr val="FFFF00"/>
                </a:solidFill>
                <a:latin typeface="Arial" panose="020B0604020202020204" pitchFamily="34" charset="0"/>
                <a:cs typeface="Arial" panose="020B0604020202020204" pitchFamily="34" charset="0"/>
              </a:rPr>
              <a:t>4</a:t>
            </a:r>
            <a:endParaRPr dirty="0">
              <a:solidFill>
                <a:srgbClr val="FFFF00"/>
              </a:solidFill>
              <a:latin typeface="Arial" panose="020B0604020202020204" pitchFamily="34" charset="0"/>
              <a:cs typeface="Arial" panose="020B0604020202020204" pitchFamily="34" charset="0"/>
            </a:endParaRPr>
          </a:p>
        </p:txBody>
      </p:sp>
      <p:sp>
        <p:nvSpPr>
          <p:cNvPr id="15" name="Metin kutusu 14"/>
          <p:cNvSpPr txBox="1"/>
          <p:nvPr/>
        </p:nvSpPr>
        <p:spPr>
          <a:xfrm>
            <a:off x="467544" y="1280774"/>
            <a:ext cx="8055018" cy="4862870"/>
          </a:xfrm>
          <a:prstGeom prst="rect">
            <a:avLst/>
          </a:prstGeom>
          <a:noFill/>
        </p:spPr>
        <p:txBody>
          <a:bodyPr wrap="square" rtlCol="0">
            <a:spAutoFit/>
          </a:bodyPr>
          <a:lstStyle/>
          <a:p>
            <a:pPr marL="457200" indent="-457200" algn="just">
              <a:spcBef>
                <a:spcPts val="600"/>
              </a:spcBef>
              <a:spcAft>
                <a:spcPts val="600"/>
              </a:spcAft>
              <a:buFont typeface="Wingdings" panose="05000000000000000000" pitchFamily="2" charset="2"/>
              <a:buChar char="ü"/>
            </a:pPr>
            <a:r>
              <a:rPr lang="tr-TR" sz="2800" dirty="0">
                <a:solidFill>
                  <a:prstClr val="black"/>
                </a:solidFill>
                <a:latin typeface="Arial" panose="020B0604020202020204" pitchFamily="34" charset="0"/>
                <a:cs typeface="Arial" panose="020B0604020202020204" pitchFamily="34" charset="0"/>
              </a:rPr>
              <a:t>K</a:t>
            </a:r>
            <a:r>
              <a:rPr lang="tr-TR" sz="2800" dirty="0" smtClean="0">
                <a:solidFill>
                  <a:prstClr val="black"/>
                </a:solidFill>
                <a:latin typeface="Arial" panose="020B0604020202020204" pitchFamily="34" charset="0"/>
                <a:cs typeface="Arial" panose="020B0604020202020204" pitchFamily="34" charset="0"/>
              </a:rPr>
              <a:t>arar </a:t>
            </a:r>
            <a:r>
              <a:rPr lang="tr-TR" sz="2800" dirty="0">
                <a:solidFill>
                  <a:prstClr val="black"/>
                </a:solidFill>
                <a:latin typeface="Arial" panose="020B0604020202020204" pitchFamily="34" charset="0"/>
                <a:cs typeface="Arial" panose="020B0604020202020204" pitchFamily="34" charset="0"/>
              </a:rPr>
              <a:t>alma süreçlerini doğrudan </a:t>
            </a:r>
            <a:r>
              <a:rPr lang="tr-TR" sz="2800" dirty="0" smtClean="0">
                <a:solidFill>
                  <a:prstClr val="black"/>
                </a:solidFill>
                <a:latin typeface="Arial" panose="020B0604020202020204" pitchFamily="34" charset="0"/>
                <a:cs typeface="Arial" panose="020B0604020202020204" pitchFamily="34" charset="0"/>
              </a:rPr>
              <a:t>etkilemektedir </a:t>
            </a:r>
          </a:p>
          <a:p>
            <a:pPr marL="457200" indent="-457200" algn="just">
              <a:spcBef>
                <a:spcPts val="600"/>
              </a:spcBef>
              <a:spcAft>
                <a:spcPts val="600"/>
              </a:spcAft>
              <a:buFont typeface="Wingdings" panose="05000000000000000000" pitchFamily="2" charset="2"/>
              <a:buChar char="ü"/>
            </a:pPr>
            <a:r>
              <a:rPr lang="tr-TR" sz="2800" dirty="0" smtClean="0">
                <a:solidFill>
                  <a:prstClr val="black"/>
                </a:solidFill>
                <a:latin typeface="Arial" panose="020B0604020202020204" pitchFamily="34" charset="0"/>
                <a:cs typeface="Arial" panose="020B0604020202020204" pitchFamily="34" charset="0"/>
              </a:rPr>
              <a:t>Raporlar </a:t>
            </a:r>
            <a:r>
              <a:rPr lang="tr-TR" sz="2800" dirty="0">
                <a:solidFill>
                  <a:prstClr val="black"/>
                </a:solidFill>
                <a:latin typeface="Arial" panose="020B0604020202020204" pitchFamily="34" charset="0"/>
                <a:cs typeface="Arial" panose="020B0604020202020204" pitchFamily="34" charset="0"/>
              </a:rPr>
              <a:t>mümkün olduğunca kısa ve öz bilgilerden </a:t>
            </a:r>
            <a:r>
              <a:rPr lang="tr-TR" sz="2800" dirty="0" smtClean="0">
                <a:solidFill>
                  <a:prstClr val="black"/>
                </a:solidFill>
                <a:latin typeface="Arial" panose="020B0604020202020204" pitchFamily="34" charset="0"/>
                <a:cs typeface="Arial" panose="020B0604020202020204" pitchFamily="34" charset="0"/>
              </a:rPr>
              <a:t>oluşmalı, ilgili olmalı, değerlendirmelere </a:t>
            </a:r>
            <a:r>
              <a:rPr lang="tr-TR" sz="2800" dirty="0">
                <a:solidFill>
                  <a:prstClr val="black"/>
                </a:solidFill>
                <a:latin typeface="Arial" panose="020B0604020202020204" pitchFamily="34" charset="0"/>
                <a:cs typeface="Arial" panose="020B0604020202020204" pitchFamily="34" charset="0"/>
              </a:rPr>
              <a:t>ilişkin kanıtları göstermesi, gerektiği zamanda ve gerekli kişilere </a:t>
            </a:r>
            <a:r>
              <a:rPr lang="tr-TR" sz="2800" dirty="0" smtClean="0">
                <a:solidFill>
                  <a:prstClr val="black"/>
                </a:solidFill>
                <a:latin typeface="Arial" panose="020B0604020202020204" pitchFamily="34" charset="0"/>
                <a:cs typeface="Arial" panose="020B0604020202020204" pitchFamily="34" charset="0"/>
              </a:rPr>
              <a:t>sunulmalı</a:t>
            </a:r>
          </a:p>
          <a:p>
            <a:pPr marL="457200" indent="-457200" algn="just">
              <a:spcBef>
                <a:spcPts val="600"/>
              </a:spcBef>
              <a:spcAft>
                <a:spcPts val="600"/>
              </a:spcAft>
              <a:buFont typeface="Wingdings" panose="05000000000000000000" pitchFamily="2" charset="2"/>
              <a:buChar char="ü"/>
            </a:pPr>
            <a:r>
              <a:rPr lang="tr-TR" sz="2800" dirty="0" smtClean="0">
                <a:solidFill>
                  <a:prstClr val="black"/>
                </a:solidFill>
                <a:latin typeface="Arial" panose="020B0604020202020204" pitchFamily="34" charset="0"/>
                <a:cs typeface="Arial" panose="020B0604020202020204" pitchFamily="34" charset="0"/>
              </a:rPr>
              <a:t>İdare </a:t>
            </a:r>
            <a:r>
              <a:rPr lang="tr-TR" sz="2800" dirty="0">
                <a:solidFill>
                  <a:prstClr val="black"/>
                </a:solidFill>
                <a:latin typeface="Arial" panose="020B0604020202020204" pitchFamily="34" charset="0"/>
                <a:cs typeface="Arial" panose="020B0604020202020204" pitchFamily="34" charset="0"/>
              </a:rPr>
              <a:t>içerisinde </a:t>
            </a:r>
            <a:r>
              <a:rPr lang="tr-TR" sz="2800" dirty="0" smtClean="0">
                <a:solidFill>
                  <a:prstClr val="black"/>
                </a:solidFill>
                <a:latin typeface="Arial" panose="020B0604020202020204" pitchFamily="34" charset="0"/>
                <a:cs typeface="Arial" panose="020B0604020202020204" pitchFamily="34" charset="0"/>
              </a:rPr>
              <a:t>raporlama </a:t>
            </a:r>
            <a:r>
              <a:rPr lang="tr-TR" sz="2800" dirty="0">
                <a:solidFill>
                  <a:prstClr val="black"/>
                </a:solidFill>
                <a:latin typeface="Arial" panose="020B0604020202020204" pitchFamily="34" charset="0"/>
                <a:cs typeface="Arial" panose="020B0604020202020204" pitchFamily="34" charset="0"/>
              </a:rPr>
              <a:t>yatay ve dikey olarak ilgili kişilere </a:t>
            </a:r>
            <a:r>
              <a:rPr lang="tr-TR" sz="2800" dirty="0" smtClean="0">
                <a:solidFill>
                  <a:prstClr val="black"/>
                </a:solidFill>
                <a:latin typeface="Arial" panose="020B0604020202020204" pitchFamily="34" charset="0"/>
                <a:cs typeface="Arial" panose="020B0604020202020204" pitchFamily="34" charset="0"/>
              </a:rPr>
              <a:t>yapılmalı</a:t>
            </a:r>
          </a:p>
          <a:p>
            <a:pPr marL="457200" indent="-457200" algn="just">
              <a:spcBef>
                <a:spcPts val="600"/>
              </a:spcBef>
              <a:spcAft>
                <a:spcPts val="600"/>
              </a:spcAft>
              <a:buFont typeface="Wingdings" panose="05000000000000000000" pitchFamily="2" charset="2"/>
              <a:buChar char="ü"/>
            </a:pPr>
            <a:r>
              <a:rPr lang="tr-TR" sz="2800" dirty="0" err="1" smtClean="0">
                <a:solidFill>
                  <a:prstClr val="black"/>
                </a:solidFill>
                <a:latin typeface="Arial" panose="020B0604020202020204" pitchFamily="34" charset="0"/>
                <a:cs typeface="Arial" panose="020B0604020202020204" pitchFamily="34" charset="0"/>
              </a:rPr>
              <a:t>RSB’de</a:t>
            </a:r>
            <a:r>
              <a:rPr lang="tr-TR" sz="2800" dirty="0" smtClean="0">
                <a:solidFill>
                  <a:prstClr val="black"/>
                </a:solidFill>
                <a:latin typeface="Arial" panose="020B0604020202020204" pitchFamily="34" charset="0"/>
                <a:cs typeface="Arial" panose="020B0604020202020204" pitchFamily="34" charset="0"/>
              </a:rPr>
              <a:t> </a:t>
            </a:r>
            <a:r>
              <a:rPr lang="tr-TR" sz="2800" dirty="0">
                <a:solidFill>
                  <a:prstClr val="black"/>
                </a:solidFill>
                <a:latin typeface="Arial" panose="020B0604020202020204" pitchFamily="34" charset="0"/>
                <a:cs typeface="Arial" panose="020B0604020202020204" pitchFamily="34" charset="0"/>
              </a:rPr>
              <a:t>raporlamanın kimler tarafından, kimlere ve hangi sıklıkta yapılacağı açıkça belirlenmelidir.</a:t>
            </a:r>
            <a:endParaRPr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612518736"/>
      </p:ext>
    </p:extLst>
  </p:cSld>
  <p:clrMapOvr>
    <a:masterClrMapping/>
  </p:clrMapOvr>
  <p:transition spd="slow">
    <p:wipe dir="d"/>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00034" y="980728"/>
            <a:ext cx="8058430" cy="5256584"/>
          </a:xfrm>
        </p:spPr>
        <p:txBody>
          <a:bodyPr>
            <a:normAutofit/>
          </a:bodyPr>
          <a:lstStyle/>
          <a:p>
            <a:pPr algn="just">
              <a:buFont typeface="Wingdings 2" pitchFamily="18" charset="2"/>
              <a:buChar char="P"/>
            </a:pPr>
            <a:r>
              <a:rPr lang="tr-TR" dirty="0">
                <a:latin typeface="Arial" panose="020B0604020202020204" pitchFamily="34" charset="0"/>
                <a:cs typeface="Arial" panose="020B0604020202020204" pitchFamily="34" charset="0"/>
              </a:rPr>
              <a:t>Gelişimini ölçmek için kurumsal risk yönetiminin uygulaması izlenir ve etkinliği arttırmak için gerektiğinde ayarlamalar yapılır. </a:t>
            </a:r>
          </a:p>
          <a:p>
            <a:pPr algn="just">
              <a:buFont typeface="Wingdings 2" pitchFamily="18" charset="2"/>
              <a:buChar char="P"/>
            </a:pPr>
            <a:endParaRPr lang="tr-TR" dirty="0">
              <a:latin typeface="Arial" panose="020B0604020202020204" pitchFamily="34" charset="0"/>
              <a:cs typeface="Arial" panose="020B0604020202020204" pitchFamily="34" charset="0"/>
            </a:endParaRPr>
          </a:p>
          <a:p>
            <a:pPr algn="just">
              <a:buFont typeface="Wingdings 2" pitchFamily="18" charset="2"/>
              <a:buChar char="P"/>
            </a:pPr>
            <a:r>
              <a:rPr lang="tr-TR" dirty="0">
                <a:latin typeface="Arial" panose="020B0604020202020204" pitchFamily="34" charset="0"/>
                <a:cs typeface="Arial" panose="020B0604020202020204" pitchFamily="34" charset="0"/>
              </a:rPr>
              <a:t>İzleme devam eden yönetim faaliyetleri bazında, tek tek olaylar bazında veya her ikisinin karışımı şeklinde yapılabilir.</a:t>
            </a: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pPr eaLnBrk="1" fontAlgn="base" hangingPunct="1">
                <a:spcBef>
                  <a:spcPct val="0"/>
                </a:spcBef>
                <a:spcAft>
                  <a:spcPct val="0"/>
                </a:spcAft>
              </a:pPr>
              <a:t>122</a:t>
            </a:fld>
            <a:endParaRPr lang="tr-TR" altLang="tr-TR" dirty="0"/>
          </a:p>
        </p:txBody>
      </p:sp>
      <p:sp>
        <p:nvSpPr>
          <p:cNvPr id="10" name="1 Başlık"/>
          <p:cNvSpPr txBox="1">
            <a:spLocks/>
          </p:cNvSpPr>
          <p:nvPr/>
        </p:nvSpPr>
        <p:spPr>
          <a:xfrm>
            <a:off x="2699792" y="0"/>
            <a:ext cx="6048672" cy="1115616"/>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r>
              <a:rPr lang="tr-TR" sz="4000" b="1" dirty="0" smtClean="0">
                <a:solidFill>
                  <a:srgbClr val="FF0000"/>
                </a:solidFill>
                <a:latin typeface="Arial" panose="020B0604020202020204" pitchFamily="34" charset="0"/>
                <a:cs typeface="Arial" panose="020B0604020202020204" pitchFamily="34" charset="0"/>
              </a:rPr>
              <a:t>  İzleme</a:t>
            </a:r>
            <a:endParaRPr lang="tr-TR" sz="4000" b="1" dirty="0">
              <a:solidFill>
                <a:srgbClr val="FF0000"/>
              </a:solidFill>
              <a:latin typeface="Arial" panose="020B0604020202020204" pitchFamily="34" charset="0"/>
              <a:cs typeface="Arial" panose="020B0604020202020204" pitchFamily="34" charset="0"/>
            </a:endParaRPr>
          </a:p>
        </p:txBody>
      </p:sp>
      <p:sp>
        <p:nvSpPr>
          <p:cNvPr id="6" name="Dikdörtgen 5"/>
          <p:cNvSpPr/>
          <p:nvPr/>
        </p:nvSpPr>
        <p:spPr>
          <a:xfrm>
            <a:off x="971600" y="241972"/>
            <a:ext cx="1728192" cy="576000"/>
          </a:xfrm>
          <a:prstGeom prst="rect">
            <a:avLst/>
          </a:prstGeom>
          <a:solidFill>
            <a:srgbClr val="223E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İzleme</a:t>
            </a:r>
            <a:endParaRPr lang="tr-TR" dirty="0"/>
          </a:p>
        </p:txBody>
      </p:sp>
      <p:sp>
        <p:nvSpPr>
          <p:cNvPr id="7" name="Oval 6"/>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5</a:t>
            </a:r>
            <a:endParaRPr lang="tr-TR" dirty="0">
              <a:solidFill>
                <a:srgbClr val="FFFF00"/>
              </a:solidFill>
              <a:latin typeface="Arial" panose="020B0604020202020204" pitchFamily="34" charset="0"/>
              <a:cs typeface="Arial" panose="020B0604020202020204" pitchFamily="34" charset="0"/>
            </a:endParaRPr>
          </a:p>
        </p:txBody>
      </p:sp>
      <p:sp>
        <p:nvSpPr>
          <p:cNvPr id="8" name="Dikdörtgen 7"/>
          <p:cNvSpPr/>
          <p:nvPr/>
        </p:nvSpPr>
        <p:spPr>
          <a:xfrm>
            <a:off x="1259632" y="5517232"/>
            <a:ext cx="3386664" cy="6480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İç Kont. ve </a:t>
            </a:r>
            <a:r>
              <a:rPr lang="tr-TR" sz="2400" b="1" dirty="0" err="1" smtClean="0">
                <a:solidFill>
                  <a:schemeClr val="tx1"/>
                </a:solidFill>
              </a:rPr>
              <a:t>İzl.Yön.Kurulu</a:t>
            </a:r>
            <a:endParaRPr lang="tr-TR" sz="2400" b="1" dirty="0">
              <a:solidFill>
                <a:schemeClr val="tx1"/>
              </a:solidFill>
            </a:endParaRPr>
          </a:p>
        </p:txBody>
      </p:sp>
      <p:sp>
        <p:nvSpPr>
          <p:cNvPr id="9" name="Dikdörtgen 8"/>
          <p:cNvSpPr/>
          <p:nvPr/>
        </p:nvSpPr>
        <p:spPr>
          <a:xfrm>
            <a:off x="5073768" y="5517232"/>
            <a:ext cx="3386664"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İç Denetim</a:t>
            </a:r>
            <a:endParaRPr lang="tr-TR" sz="2400" b="1" dirty="0">
              <a:solidFill>
                <a:schemeClr val="tx1"/>
              </a:solidFill>
            </a:endParaRPr>
          </a:p>
        </p:txBody>
      </p:sp>
    </p:spTree>
    <p:extLst>
      <p:ext uri="{BB962C8B-B14F-4D97-AF65-F5344CB8AC3E}">
        <p14:creationId xmlns="" xmlns:p14="http://schemas.microsoft.com/office/powerpoint/2010/main" val="2385540670"/>
      </p:ext>
    </p:extLst>
  </p:cSld>
  <p:clrMapOvr>
    <a:masterClrMapping/>
  </p:clrMapOvr>
  <p:transition spd="slow">
    <p:wipe dir="d"/>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3400" y="5715000"/>
            <a:ext cx="8077200" cy="378296"/>
          </a:xfrm>
        </p:spPr>
        <p:txBody>
          <a:bodyPr>
            <a:normAutofit/>
          </a:bodyPr>
          <a:lstStyle/>
          <a:p>
            <a:r>
              <a:rPr lang="tr-TR" sz="1600" dirty="0"/>
              <a:t>* </a:t>
            </a:r>
            <a:r>
              <a:rPr lang="tr-TR" sz="1600" dirty="0" err="1"/>
              <a:t>Deloitte</a:t>
            </a:r>
            <a:r>
              <a:rPr lang="tr-TR" sz="1600" dirty="0"/>
              <a:t> Enerji Endüstrisi ve Doğal kaynaklar Endüstrisi  KRY kıyaslama Anketi (Ocak 2015)</a:t>
            </a:r>
          </a:p>
        </p:txBody>
      </p:sp>
      <p:sp>
        <p:nvSpPr>
          <p:cNvPr id="4" name="Slayt Numarası Yer Tutucusu 3"/>
          <p:cNvSpPr>
            <a:spLocks noGrp="1"/>
          </p:cNvSpPr>
          <p:nvPr>
            <p:ph type="sldNum" sz="quarter" idx="12"/>
          </p:nvPr>
        </p:nvSpPr>
        <p:spPr/>
        <p:txBody>
          <a:bodyPr/>
          <a:lstStyle/>
          <a:p>
            <a:fld id="{33D6E5A2-EC83-451F-A719-9AC1370DD5CF}" type="slidenum">
              <a:rPr lang="tr-TR" smtClean="0"/>
              <a:pPr/>
              <a:t>123</a:t>
            </a:fld>
            <a:endParaRPr kumimoji="0" lang="tr-TR"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7584" y="188640"/>
            <a:ext cx="7992888" cy="53930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38976809"/>
      </p:ext>
    </p:extLst>
  </p:cSld>
  <p:clrMapOvr>
    <a:masterClrMapping/>
  </p:clrMapOvr>
  <p:transition spd="slow">
    <p:wipe dir="d"/>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4624"/>
            <a:ext cx="8077200" cy="783104"/>
          </a:xfrm>
        </p:spPr>
        <p:txBody>
          <a:bodyPr>
            <a:normAutofit fontScale="90000"/>
          </a:bodyPr>
          <a:lstStyle/>
          <a:p>
            <a:r>
              <a:rPr lang="tr-TR" dirty="0"/>
              <a:t>Kurumsal Risk Yönetiminin Faydaları</a:t>
            </a:r>
          </a:p>
        </p:txBody>
      </p:sp>
      <p:sp>
        <p:nvSpPr>
          <p:cNvPr id="4" name="Slayt Numarası Yer Tutucusu 3"/>
          <p:cNvSpPr>
            <a:spLocks noGrp="1"/>
          </p:cNvSpPr>
          <p:nvPr>
            <p:ph type="sldNum" sz="quarter" idx="12"/>
          </p:nvPr>
        </p:nvSpPr>
        <p:spPr/>
        <p:txBody>
          <a:bodyPr/>
          <a:lstStyle/>
          <a:p>
            <a:fld id="{33D6E5A2-EC83-451F-A719-9AC1370DD5CF}" type="slidenum">
              <a:rPr smtClean="0">
                <a:solidFill>
                  <a:srgbClr val="E7DEC9">
                    <a:shade val="50000"/>
                    <a:satMod val="200000"/>
                  </a:srgbClr>
                </a:solidFill>
              </a:rPr>
              <a:pPr/>
              <a:t>124</a:t>
            </a:fld>
            <a:endParaRPr dirty="0">
              <a:solidFill>
                <a:srgbClr val="E7DEC9">
                  <a:shade val="50000"/>
                  <a:satMod val="200000"/>
                </a:srgbClr>
              </a:solidFill>
            </a:endParaRP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781074"/>
            <a:ext cx="7848872" cy="6076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09845547"/>
      </p:ext>
    </p:extLst>
  </p:cSld>
  <p:clrMapOvr>
    <a:masterClrMapping/>
  </p:clrMapOvr>
  <p:transition spd="slow">
    <p:wipe dir="d"/>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0" y="116632"/>
            <a:ext cx="9108504" cy="1143000"/>
          </a:xfrm>
        </p:spPr>
        <p:txBody>
          <a:bodyPr>
            <a:noAutofit/>
          </a:bodyPr>
          <a:lstStyle/>
          <a:p>
            <a:pPr algn="ctr"/>
            <a:r>
              <a:rPr lang="tr-TR" sz="4000" b="1" dirty="0">
                <a:solidFill>
                  <a:srgbClr val="FF0000"/>
                </a:solidFill>
                <a:latin typeface="Arial" panose="020B0604020202020204" pitchFamily="34" charset="0"/>
                <a:cs typeface="Arial" panose="020B0604020202020204" pitchFamily="34" charset="0"/>
              </a:rPr>
              <a:t>İşletmelerin Kurumsal Risk Yönetiminden Elde Ettikleri Faydalar</a:t>
            </a:r>
          </a:p>
        </p:txBody>
      </p:sp>
      <p:pic>
        <p:nvPicPr>
          <p:cNvPr id="7" name="Picture 2"/>
          <p:cNvPicPr>
            <a:picLocks noGrp="1" noChangeAspect="1" noChangeArrowheads="1"/>
          </p:cNvPicPr>
          <p:nvPr>
            <p:ph idx="1"/>
          </p:nvPr>
        </p:nvPicPr>
        <p:blipFill>
          <a:blip r:embed="rId4" cstate="print"/>
          <a:srcRect/>
          <a:stretch>
            <a:fillRect/>
          </a:stretch>
        </p:blipFill>
        <p:spPr bwMode="auto">
          <a:xfrm>
            <a:off x="611560" y="1340768"/>
            <a:ext cx="8280920" cy="5001419"/>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33D6E5A2-EC83-451F-A719-9AC1370DD5CF}" type="slidenum">
              <a:rPr smtClean="0">
                <a:solidFill>
                  <a:prstClr val="black"/>
                </a:solidFill>
              </a:rPr>
              <a:pPr/>
              <a:t>125</a:t>
            </a:fld>
            <a:endParaRPr dirty="0">
              <a:solidFill>
                <a:prstClr val="black"/>
              </a:solidFill>
            </a:endParaRPr>
          </a:p>
        </p:txBody>
      </p:sp>
      <p:pic>
        <p:nvPicPr>
          <p:cNvPr id="8" name="Picture 4"/>
          <p:cNvPicPr>
            <a:picLocks noChangeAspect="1" noChangeArrowheads="1"/>
          </p:cNvPicPr>
          <p:nvPr/>
        </p:nvPicPr>
        <p:blipFill>
          <a:blip r:embed="rId5" cstate="print"/>
          <a:srcRect/>
          <a:stretch>
            <a:fillRect/>
          </a:stretch>
        </p:blipFill>
        <p:spPr bwMode="auto">
          <a:xfrm>
            <a:off x="5292080" y="6381328"/>
            <a:ext cx="3600450" cy="219075"/>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1776972645"/>
      </p:ext>
    </p:extLst>
  </p:cSld>
  <p:clrMapOvr>
    <a:masterClrMapping/>
  </p:clrMapOvr>
  <p:transition spd="slow">
    <p:wipe dir="d"/>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0" y="-71462"/>
            <a:ext cx="9108504" cy="1143000"/>
          </a:xfrm>
        </p:spPr>
        <p:txBody>
          <a:bodyPr>
            <a:noAutofit/>
          </a:bodyPr>
          <a:lstStyle/>
          <a:p>
            <a:pPr algn="ctr"/>
            <a:r>
              <a:rPr lang="tr-TR" sz="4000" b="1" dirty="0">
                <a:solidFill>
                  <a:srgbClr val="FF0000"/>
                </a:solidFill>
                <a:latin typeface="Arial" panose="020B0604020202020204" pitchFamily="34" charset="0"/>
                <a:cs typeface="Arial" panose="020B0604020202020204" pitchFamily="34" charset="0"/>
              </a:rPr>
              <a:t>İşletmelerin Kurumsal Risk Yönetiminden Elde Ettikleri Faydalar</a:t>
            </a:r>
          </a:p>
        </p:txBody>
      </p:sp>
      <p:sp>
        <p:nvSpPr>
          <p:cNvPr id="3" name="İçerik Yer Tutucusu 2"/>
          <p:cNvSpPr>
            <a:spLocks noGrp="1"/>
          </p:cNvSpPr>
          <p:nvPr>
            <p:ph idx="1"/>
          </p:nvPr>
        </p:nvSpPr>
        <p:spPr>
          <a:xfrm>
            <a:off x="500034" y="1178512"/>
            <a:ext cx="8643998" cy="4536504"/>
          </a:xfrm>
        </p:spPr>
        <p:txBody>
          <a:bodyPr>
            <a:noAutofit/>
          </a:bodyPr>
          <a:lstStyle/>
          <a:p>
            <a:pPr algn="just">
              <a:buFont typeface="Wingdings 2" pitchFamily="18" charset="2"/>
              <a:buChar char="P"/>
            </a:pPr>
            <a:r>
              <a:rPr lang="tr-TR" sz="2700" dirty="0">
                <a:latin typeface="Arial" pitchFamily="34" charset="0"/>
                <a:cs typeface="Arial" pitchFamily="34" charset="0"/>
              </a:rPr>
              <a:t>Riskler konusunda farkında olan bir </a:t>
            </a:r>
            <a:r>
              <a:rPr lang="tr-TR" sz="2700" dirty="0">
                <a:solidFill>
                  <a:srgbClr val="FF0000"/>
                </a:solidFill>
                <a:latin typeface="Arial" pitchFamily="34" charset="0"/>
                <a:cs typeface="Arial" pitchFamily="34" charset="0"/>
              </a:rPr>
              <a:t>kültür yaratmak</a:t>
            </a:r>
            <a:r>
              <a:rPr lang="tr-TR" sz="2700" dirty="0">
                <a:latin typeface="Arial" pitchFamily="34" charset="0"/>
                <a:cs typeface="Arial" pitchFamily="34" charset="0"/>
              </a:rPr>
              <a:t>;</a:t>
            </a:r>
          </a:p>
          <a:p>
            <a:pPr algn="just">
              <a:buFont typeface="Wingdings 2" pitchFamily="18" charset="2"/>
              <a:buChar char="P"/>
            </a:pPr>
            <a:r>
              <a:rPr lang="tr-TR" sz="2700" dirty="0">
                <a:latin typeface="Arial" pitchFamily="34" charset="0"/>
                <a:cs typeface="Arial" pitchFamily="34" charset="0"/>
              </a:rPr>
              <a:t>Entegre yönetim raporlaması ile </a:t>
            </a:r>
            <a:r>
              <a:rPr lang="tr-TR" sz="2700" dirty="0">
                <a:solidFill>
                  <a:srgbClr val="FF0000"/>
                </a:solidFill>
                <a:latin typeface="Arial" pitchFamily="34" charset="0"/>
                <a:cs typeface="Arial" pitchFamily="34" charset="0"/>
              </a:rPr>
              <a:t>en önemli olduğu </a:t>
            </a:r>
            <a:r>
              <a:rPr lang="tr-TR" sz="2700" dirty="0">
                <a:latin typeface="Arial" pitchFamily="34" charset="0"/>
                <a:cs typeface="Arial" pitchFamily="34" charset="0"/>
              </a:rPr>
              <a:t>belirlenen </a:t>
            </a:r>
            <a:r>
              <a:rPr lang="tr-TR" sz="2700" dirty="0">
                <a:solidFill>
                  <a:srgbClr val="FF0000"/>
                </a:solidFill>
                <a:latin typeface="Arial" pitchFamily="34" charset="0"/>
                <a:cs typeface="Arial" pitchFamily="34" charset="0"/>
              </a:rPr>
              <a:t>risklere odaklanılmasını </a:t>
            </a:r>
            <a:r>
              <a:rPr lang="tr-TR" sz="2700" dirty="0">
                <a:latin typeface="Arial" pitchFamily="34" charset="0"/>
                <a:cs typeface="Arial" pitchFamily="34" charset="0"/>
              </a:rPr>
              <a:t>sağlamak;</a:t>
            </a:r>
          </a:p>
          <a:p>
            <a:pPr algn="just">
              <a:buFont typeface="Wingdings 2" pitchFamily="18" charset="2"/>
              <a:buChar char="P"/>
            </a:pPr>
            <a:r>
              <a:rPr lang="tr-TR" sz="2700" dirty="0">
                <a:latin typeface="Arial" pitchFamily="34" charset="0"/>
                <a:cs typeface="Arial" pitchFamily="34" charset="0"/>
              </a:rPr>
              <a:t>Olumsuz sonuçlara yol açabilecek olaylara karşı duyarlılığı azaltmak, </a:t>
            </a:r>
            <a:r>
              <a:rPr lang="tr-TR" sz="2700" dirty="0" err="1">
                <a:solidFill>
                  <a:srgbClr val="FF0000"/>
                </a:solidFill>
                <a:latin typeface="Arial" pitchFamily="34" charset="0"/>
                <a:cs typeface="Arial" pitchFamily="34" charset="0"/>
              </a:rPr>
              <a:t>operasyonel</a:t>
            </a:r>
            <a:r>
              <a:rPr lang="tr-TR" sz="2700" dirty="0">
                <a:solidFill>
                  <a:srgbClr val="FF0000"/>
                </a:solidFill>
                <a:latin typeface="Arial" pitchFamily="34" charset="0"/>
                <a:cs typeface="Arial" pitchFamily="34" charset="0"/>
              </a:rPr>
              <a:t> sürprizleri ve kayıpları minimize</a:t>
            </a:r>
            <a:r>
              <a:rPr lang="tr-TR" sz="2700" dirty="0">
                <a:latin typeface="Arial" pitchFamily="34" charset="0"/>
                <a:cs typeface="Arial" pitchFamily="34" charset="0"/>
              </a:rPr>
              <a:t> etmek;</a:t>
            </a:r>
          </a:p>
          <a:p>
            <a:pPr algn="just">
              <a:buFont typeface="Wingdings 2" pitchFamily="18" charset="2"/>
              <a:buChar char="P"/>
            </a:pPr>
            <a:r>
              <a:rPr lang="tr-TR" sz="2700" dirty="0">
                <a:solidFill>
                  <a:srgbClr val="FF0000"/>
                </a:solidFill>
                <a:latin typeface="Arial" pitchFamily="34" charset="0"/>
                <a:cs typeface="Arial" pitchFamily="34" charset="0"/>
              </a:rPr>
              <a:t>Tüm kurum çapını </a:t>
            </a:r>
            <a:r>
              <a:rPr lang="tr-TR" sz="2700" dirty="0">
                <a:latin typeface="Arial" pitchFamily="34" charset="0"/>
                <a:cs typeface="Arial" pitchFamily="34" charset="0"/>
              </a:rPr>
              <a:t>etkileyebilecek riskleri belirlemek, yönetmek ve bu risklere maruz kalma ihtimalini azaltmak;</a:t>
            </a:r>
          </a:p>
          <a:p>
            <a:pPr algn="just">
              <a:buFont typeface="Wingdings 2" pitchFamily="18" charset="2"/>
              <a:buChar char="P"/>
            </a:pPr>
            <a:r>
              <a:rPr lang="tr-TR" sz="2700" dirty="0">
                <a:latin typeface="Arial" pitchFamily="34" charset="0"/>
                <a:cs typeface="Arial" pitchFamily="34" charset="0"/>
              </a:rPr>
              <a:t>Risk yönetimini </a:t>
            </a:r>
            <a:r>
              <a:rPr lang="tr-TR" sz="2700" dirty="0">
                <a:solidFill>
                  <a:srgbClr val="FF0000"/>
                </a:solidFill>
                <a:latin typeface="Arial" pitchFamily="34" charset="0"/>
                <a:cs typeface="Arial" pitchFamily="34" charset="0"/>
              </a:rPr>
              <a:t>karar verme </a:t>
            </a:r>
            <a:r>
              <a:rPr lang="tr-TR" sz="2700" dirty="0">
                <a:latin typeface="Arial" pitchFamily="34" charset="0"/>
                <a:cs typeface="Arial" pitchFamily="34" charset="0"/>
              </a:rPr>
              <a:t>sürecine </a:t>
            </a:r>
            <a:r>
              <a:rPr lang="tr-TR" sz="2700" dirty="0">
                <a:solidFill>
                  <a:srgbClr val="FF0000"/>
                </a:solidFill>
                <a:latin typeface="Arial" pitchFamily="34" charset="0"/>
                <a:cs typeface="Arial" pitchFamily="34" charset="0"/>
              </a:rPr>
              <a:t>entegre etmek</a:t>
            </a:r>
            <a:r>
              <a:rPr lang="tr-TR" sz="2700" dirty="0">
                <a:latin typeface="Arial" pitchFamily="34" charset="0"/>
                <a:cs typeface="Arial" pitchFamily="34" charset="0"/>
              </a:rPr>
              <a:t>.</a:t>
            </a:r>
          </a:p>
        </p:txBody>
      </p:sp>
      <p:sp>
        <p:nvSpPr>
          <p:cNvPr id="2" name="Slayt Numarası Yer Tutucusu 1"/>
          <p:cNvSpPr>
            <a:spLocks noGrp="1"/>
          </p:cNvSpPr>
          <p:nvPr>
            <p:ph type="sldNum" sz="quarter" idx="12"/>
          </p:nvPr>
        </p:nvSpPr>
        <p:spPr/>
        <p:txBody>
          <a:bodyPr/>
          <a:lstStyle/>
          <a:p>
            <a:fld id="{33D6E5A2-EC83-451F-A719-9AC1370DD5CF}" type="slidenum">
              <a:rPr smtClean="0">
                <a:solidFill>
                  <a:prstClr val="black"/>
                </a:solidFill>
              </a:rPr>
              <a:pPr/>
              <a:t>126</a:t>
            </a:fld>
            <a:endParaRPr dirty="0">
              <a:solidFill>
                <a:prstClr val="black"/>
              </a:solidFill>
            </a:endParaRPr>
          </a:p>
        </p:txBody>
      </p:sp>
      <p:sp>
        <p:nvSpPr>
          <p:cNvPr id="9" name="Başlık 1"/>
          <p:cNvSpPr txBox="1">
            <a:spLocks/>
          </p:cNvSpPr>
          <p:nvPr/>
        </p:nvSpPr>
        <p:spPr>
          <a:xfrm>
            <a:off x="743272" y="6147048"/>
            <a:ext cx="8077200" cy="378296"/>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r>
              <a:rPr sz="1600">
                <a:solidFill>
                  <a:prstClr val="black"/>
                </a:solidFill>
              </a:rPr>
              <a:t>* Deloitte Enerji Endüstrisi ve Doğal kaynaklar Endüstrisi  KRY kıyaslama Anketi (Ocak 2015)</a:t>
            </a:r>
            <a:endParaRPr sz="1600" dirty="0">
              <a:solidFill>
                <a:prstClr val="black"/>
              </a:solidFill>
            </a:endParaRPr>
          </a:p>
        </p:txBody>
      </p:sp>
    </p:spTree>
    <p:custDataLst>
      <p:tags r:id="rId1"/>
    </p:custDataLst>
    <p:extLst>
      <p:ext uri="{BB962C8B-B14F-4D97-AF65-F5344CB8AC3E}">
        <p14:creationId xmlns="" xmlns:p14="http://schemas.microsoft.com/office/powerpoint/2010/main" val="76531499"/>
      </p:ext>
    </p:extLst>
  </p:cSld>
  <p:clrMapOvr>
    <a:masterClrMapping/>
  </p:clrMapOvr>
  <p:transition spd="slow">
    <p:wipe dir="d"/>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0" y="116632"/>
            <a:ext cx="9108504" cy="504056"/>
          </a:xfrm>
        </p:spPr>
        <p:txBody>
          <a:bodyPr>
            <a:noAutofit/>
          </a:bodyPr>
          <a:lstStyle/>
          <a:p>
            <a:pPr algn="ctr"/>
            <a:r>
              <a:rPr lang="tr-TR" sz="3200" b="1" dirty="0">
                <a:solidFill>
                  <a:srgbClr val="FF0000"/>
                </a:solidFill>
                <a:latin typeface="Arial" panose="020B0604020202020204" pitchFamily="34" charset="0"/>
                <a:cs typeface="Arial" panose="020B0604020202020204" pitchFamily="34" charset="0"/>
              </a:rPr>
              <a:t>Kurumsal Risk Yönetimi Hedeflere/Faydalara Ulaşılma Düzeyi</a:t>
            </a:r>
          </a:p>
        </p:txBody>
      </p:sp>
      <p:sp>
        <p:nvSpPr>
          <p:cNvPr id="4" name="İçerik Yer Tutucusu 3"/>
          <p:cNvSpPr>
            <a:spLocks noGrp="1"/>
          </p:cNvSpPr>
          <p:nvPr>
            <p:ph idx="1"/>
          </p:nvPr>
        </p:nvSpPr>
        <p:spPr>
          <a:xfrm>
            <a:off x="777287" y="1268760"/>
            <a:ext cx="8077200" cy="4297363"/>
          </a:xfrm>
        </p:spPr>
        <p:txBody>
          <a:bodyPr/>
          <a:lstStyle/>
          <a:p>
            <a:endParaRPr lang="tr-TR" dirty="0"/>
          </a:p>
        </p:txBody>
      </p:sp>
      <p:sp>
        <p:nvSpPr>
          <p:cNvPr id="2" name="Slayt Numarası Yer Tutucusu 1"/>
          <p:cNvSpPr>
            <a:spLocks noGrp="1"/>
          </p:cNvSpPr>
          <p:nvPr>
            <p:ph type="sldNum" sz="quarter" idx="12"/>
          </p:nvPr>
        </p:nvSpPr>
        <p:spPr/>
        <p:txBody>
          <a:bodyPr/>
          <a:lstStyle/>
          <a:p>
            <a:fld id="{33D6E5A2-EC83-451F-A719-9AC1370DD5CF}" type="slidenum">
              <a:rPr smtClean="0">
                <a:solidFill>
                  <a:prstClr val="black"/>
                </a:solidFill>
              </a:rPr>
              <a:pPr/>
              <a:t>127</a:t>
            </a:fld>
            <a:endParaRPr dirty="0">
              <a:solidFill>
                <a:prstClr val="black"/>
              </a:solidFill>
            </a:endParaRPr>
          </a:p>
        </p:txBody>
      </p:sp>
      <p:sp>
        <p:nvSpPr>
          <p:cNvPr id="9" name="Başlık 1"/>
          <p:cNvSpPr txBox="1">
            <a:spLocks/>
          </p:cNvSpPr>
          <p:nvPr/>
        </p:nvSpPr>
        <p:spPr>
          <a:xfrm>
            <a:off x="743272" y="6507088"/>
            <a:ext cx="8077200" cy="378296"/>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r>
              <a:rPr sz="1600" dirty="0">
                <a:solidFill>
                  <a:prstClr val="black"/>
                </a:solidFill>
              </a:rPr>
              <a:t>* </a:t>
            </a:r>
            <a:r>
              <a:rPr sz="1600" dirty="0" err="1">
                <a:solidFill>
                  <a:prstClr val="black"/>
                </a:solidFill>
              </a:rPr>
              <a:t>Deloitte</a:t>
            </a:r>
            <a:r>
              <a:rPr sz="1600" dirty="0">
                <a:solidFill>
                  <a:prstClr val="black"/>
                </a:solidFill>
              </a:rPr>
              <a:t> Enerji Endüstrisi ve Doğal kaynaklar Endüstrisi  KRY kıyaslama Anketi (Ocak 2015)</a:t>
            </a:r>
          </a:p>
        </p:txBody>
      </p:sp>
      <p:pic>
        <p:nvPicPr>
          <p:cNvPr id="5122"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6668" y="857232"/>
            <a:ext cx="8964488" cy="57155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3522289993"/>
      </p:ext>
    </p:extLst>
  </p:cSld>
  <p:clrMapOvr>
    <a:masterClrMapping/>
  </p:clrMapOvr>
  <p:transition spd="slow">
    <p:wipe dir="d"/>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1"/>
          <p:cNvSpPr>
            <a:spLocks noGrp="1"/>
          </p:cNvSpPr>
          <p:nvPr>
            <p:ph type="title"/>
          </p:nvPr>
        </p:nvSpPr>
        <p:spPr>
          <a:xfrm>
            <a:off x="2915816" y="44624"/>
            <a:ext cx="6114256" cy="1035953"/>
          </a:xfrm>
        </p:spPr>
        <p:txBody>
          <a:bodyPr>
            <a:noAutofit/>
          </a:bodyPr>
          <a:lstStyle/>
          <a:p>
            <a:r>
              <a:rPr lang="tr-TR" sz="4000" b="1" dirty="0" smtClean="0">
                <a:solidFill>
                  <a:srgbClr val="FF0000"/>
                </a:solidFill>
                <a:latin typeface="Arial" panose="020B0604020202020204" pitchFamily="34" charset="0"/>
                <a:cs typeface="Arial" panose="020B0604020202020204" pitchFamily="34" charset="0"/>
              </a:rPr>
              <a:t>Başarı İçin Gerekenler*</a:t>
            </a:r>
            <a:endParaRPr lang="tr-TR" sz="40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11560" y="836712"/>
            <a:ext cx="8227640" cy="4896544"/>
          </a:xfrm>
        </p:spPr>
        <p:txBody>
          <a:bodyPr>
            <a:noAutofit/>
          </a:bodyPr>
          <a:lstStyle/>
          <a:p>
            <a:pPr algn="just"/>
            <a:r>
              <a:rPr lang="tr-TR" sz="2800" dirty="0">
                <a:latin typeface="Arial" panose="020B0604020202020204" pitchFamily="34" charset="0"/>
                <a:cs typeface="Arial" panose="020B0604020202020204" pitchFamily="34" charset="0"/>
              </a:rPr>
              <a:t>Risk yönetim sürecinin </a:t>
            </a:r>
            <a:r>
              <a:rPr lang="tr-TR" sz="2800" b="1" dirty="0">
                <a:solidFill>
                  <a:schemeClr val="tx2"/>
                </a:solidFill>
                <a:latin typeface="Arial" panose="020B0604020202020204" pitchFamily="34" charset="0"/>
                <a:cs typeface="Arial" panose="020B0604020202020204" pitchFamily="34" charset="0"/>
              </a:rPr>
              <a:t>üst yönetim tarafından sahiplenilmesi</a:t>
            </a:r>
            <a:r>
              <a:rPr lang="tr-TR" sz="2800" dirty="0">
                <a:latin typeface="Arial" panose="020B0604020202020204" pitchFamily="34" charset="0"/>
                <a:cs typeface="Arial" panose="020B0604020202020204" pitchFamily="34" charset="0"/>
              </a:rPr>
              <a:t>, vizyon ve misyon doğrultusunda bir risk stratejisinin oluşturularak uygulamanın teşvik edilmesi,</a:t>
            </a:r>
          </a:p>
          <a:p>
            <a:pPr algn="just"/>
            <a:r>
              <a:rPr lang="tr-TR" sz="2800" dirty="0">
                <a:latin typeface="Arial" panose="020B0604020202020204" pitchFamily="34" charset="0"/>
                <a:cs typeface="Arial" panose="020B0604020202020204" pitchFamily="34" charset="0"/>
              </a:rPr>
              <a:t>Risk yönetimine ilişkin </a:t>
            </a:r>
            <a:r>
              <a:rPr lang="tr-TR" sz="2800" b="1" dirty="0">
                <a:solidFill>
                  <a:schemeClr val="tx2"/>
                </a:solidFill>
                <a:latin typeface="Arial" panose="020B0604020202020204" pitchFamily="34" charset="0"/>
                <a:cs typeface="Arial" panose="020B0604020202020204" pitchFamily="34" charset="0"/>
              </a:rPr>
              <a:t>yeterli bilgi, rehberlik ve danışmanlığın sağlanması</a:t>
            </a:r>
            <a:r>
              <a:rPr lang="tr-TR" sz="2800" dirty="0">
                <a:latin typeface="Arial" panose="020B0604020202020204" pitchFamily="34" charset="0"/>
                <a:cs typeface="Arial" panose="020B0604020202020204" pitchFamily="34" charset="0"/>
              </a:rPr>
              <a:t>, </a:t>
            </a:r>
          </a:p>
          <a:p>
            <a:pPr algn="just"/>
            <a:r>
              <a:rPr lang="tr-TR" sz="2800" dirty="0">
                <a:latin typeface="Arial" panose="020B0604020202020204" pitchFamily="34" charset="0"/>
                <a:cs typeface="Arial" panose="020B0604020202020204" pitchFamily="34" charset="0"/>
              </a:rPr>
              <a:t>Risk yönetimi süreçlerinin </a:t>
            </a:r>
            <a:r>
              <a:rPr lang="tr-TR" sz="2800" b="1" dirty="0">
                <a:solidFill>
                  <a:schemeClr val="tx2"/>
                </a:solidFill>
                <a:latin typeface="Arial" panose="020B0604020202020204" pitchFamily="34" charset="0"/>
                <a:cs typeface="Arial" panose="020B0604020202020204" pitchFamily="34" charset="0"/>
              </a:rPr>
              <a:t>sade, esnek ve uygulanabilir </a:t>
            </a:r>
            <a:r>
              <a:rPr lang="tr-TR" sz="2800" dirty="0">
                <a:latin typeface="Arial" panose="020B0604020202020204" pitchFamily="34" charset="0"/>
                <a:cs typeface="Arial" panose="020B0604020202020204" pitchFamily="34" charset="0"/>
              </a:rPr>
              <a:t>olması ve diğer </a:t>
            </a:r>
            <a:r>
              <a:rPr lang="tr-TR" sz="2800" b="1" dirty="0">
                <a:solidFill>
                  <a:schemeClr val="tx2"/>
                </a:solidFill>
                <a:latin typeface="Arial" panose="020B0604020202020204" pitchFamily="34" charset="0"/>
                <a:cs typeface="Arial" panose="020B0604020202020204" pitchFamily="34" charset="0"/>
              </a:rPr>
              <a:t>temel süreçlerle (stratejik planlama, performans yönetimi, insan kaynakları yönetimi vb.) bütünleşik</a:t>
            </a:r>
            <a:r>
              <a:rPr lang="tr-TR" sz="2800" dirty="0">
                <a:latin typeface="Arial" panose="020B0604020202020204" pitchFamily="34" charset="0"/>
                <a:cs typeface="Arial" panose="020B0604020202020204" pitchFamily="34" charset="0"/>
              </a:rPr>
              <a:t> olarak planlanması ve yürütülmesi, </a:t>
            </a:r>
          </a:p>
          <a:p>
            <a:pPr marL="0" indent="0" algn="just">
              <a:buNone/>
            </a:pPr>
            <a:endParaRPr lang="tr-TR" sz="2800" dirty="0">
              <a:latin typeface="Arial" panose="020B0604020202020204" pitchFamily="34" charset="0"/>
              <a:cs typeface="Arial" panose="020B0604020202020204" pitchFamily="34" charset="0"/>
            </a:endParaRPr>
          </a:p>
          <a:p>
            <a:pPr marL="0" indent="0" algn="just">
              <a:buNone/>
            </a:pPr>
            <a:endParaRPr lang="tr-TR" sz="24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33D6E5A2-EC83-451F-A719-9AC1370DD5CF}" type="slidenum">
              <a:rPr smtClean="0">
                <a:solidFill>
                  <a:prstClr val="black"/>
                </a:solidFill>
              </a:rPr>
              <a:pPr/>
              <a:t>128</a:t>
            </a:fld>
            <a:endParaRPr dirty="0">
              <a:solidFill>
                <a:prstClr val="black"/>
              </a:solidFill>
            </a:endParaRPr>
          </a:p>
        </p:txBody>
      </p:sp>
      <p:sp>
        <p:nvSpPr>
          <p:cNvPr id="5" name="Dikdörtgen 4"/>
          <p:cNvSpPr/>
          <p:nvPr/>
        </p:nvSpPr>
        <p:spPr>
          <a:xfrm>
            <a:off x="971600" y="241972"/>
            <a:ext cx="1728192" cy="576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dirty="0" smtClean="0">
                <a:solidFill>
                  <a:prstClr val="black"/>
                </a:solidFill>
              </a:rPr>
              <a:t>Sürdürülebilirlik</a:t>
            </a:r>
            <a:endParaRPr dirty="0">
              <a:solidFill>
                <a:prstClr val="black"/>
              </a:solidFill>
            </a:endParaRPr>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smtClean="0">
                <a:solidFill>
                  <a:srgbClr val="FFFF00"/>
                </a:solidFill>
                <a:latin typeface="Arial" panose="020B0604020202020204" pitchFamily="34" charset="0"/>
                <a:cs typeface="Arial" panose="020B0604020202020204" pitchFamily="34" charset="0"/>
              </a:rPr>
              <a:t>6</a:t>
            </a:r>
            <a:endParaRPr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49707756"/>
      </p:ext>
    </p:extLst>
  </p:cSld>
  <p:clrMapOvr>
    <a:masterClrMapping/>
  </p:clrMapOvr>
  <p:transition spd="slow">
    <p:wip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
          <p:cNvSpPr>
            <a:spLocks noGrp="1"/>
          </p:cNvSpPr>
          <p:nvPr>
            <p:ph type="title"/>
          </p:nvPr>
        </p:nvSpPr>
        <p:spPr>
          <a:xfrm>
            <a:off x="2915816" y="-81173"/>
            <a:ext cx="6114256" cy="1277925"/>
          </a:xfrm>
        </p:spPr>
        <p:txBody>
          <a:bodyPr>
            <a:noAutofit/>
          </a:bodyPr>
          <a:lstStyle/>
          <a:p>
            <a:r>
              <a:rPr lang="tr-TR" sz="4000" b="1" dirty="0" smtClean="0">
                <a:solidFill>
                  <a:srgbClr val="FF0000"/>
                </a:solidFill>
                <a:latin typeface="Arial" panose="020B0604020202020204" pitchFamily="34" charset="0"/>
                <a:cs typeface="Arial" panose="020B0604020202020204" pitchFamily="34" charset="0"/>
              </a:rPr>
              <a:t>Başarı İçin Gerekenler*</a:t>
            </a:r>
            <a:endParaRPr lang="tr-TR" sz="40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539552" y="908720"/>
            <a:ext cx="8424936" cy="4769032"/>
          </a:xfrm>
        </p:spPr>
        <p:txBody>
          <a:bodyPr>
            <a:noAutofit/>
          </a:bodyPr>
          <a:lstStyle/>
          <a:p>
            <a:pPr algn="just">
              <a:buFont typeface="Wingdings" pitchFamily="2" charset="2"/>
              <a:buChar char="ü"/>
            </a:pPr>
            <a:r>
              <a:rPr lang="tr-TR" sz="2800" dirty="0">
                <a:latin typeface="Arial" panose="020B0604020202020204" pitchFamily="34" charset="0"/>
                <a:cs typeface="Arial" panose="020B0604020202020204" pitchFamily="34" charset="0"/>
              </a:rPr>
              <a:t>Risk yönetimi süreçlerinin </a:t>
            </a:r>
            <a:r>
              <a:rPr lang="tr-TR" sz="2800" b="1" dirty="0">
                <a:solidFill>
                  <a:schemeClr val="tx2"/>
                </a:solidFill>
                <a:latin typeface="Arial" panose="020B0604020202020204" pitchFamily="34" charset="0"/>
                <a:cs typeface="Arial" panose="020B0604020202020204" pitchFamily="34" charset="0"/>
              </a:rPr>
              <a:t>sistematik bir şekilde izlenmesi</a:t>
            </a:r>
            <a:r>
              <a:rPr lang="tr-TR" sz="2800" dirty="0">
                <a:latin typeface="Arial" panose="020B0604020202020204" pitchFamily="34" charset="0"/>
                <a:cs typeface="Arial" panose="020B0604020202020204" pitchFamily="34" charset="0"/>
              </a:rPr>
              <a:t>, </a:t>
            </a:r>
            <a:r>
              <a:rPr lang="tr-TR" sz="2800" b="1" dirty="0">
                <a:solidFill>
                  <a:schemeClr val="tx2"/>
                </a:solidFill>
                <a:latin typeface="Arial" panose="020B0604020202020204" pitchFamily="34" charset="0"/>
                <a:cs typeface="Arial" panose="020B0604020202020204" pitchFamily="34" charset="0"/>
              </a:rPr>
              <a:t>raporlanması ve değerlendirilmesi</a:t>
            </a:r>
            <a:r>
              <a:rPr lang="tr-TR" sz="2800" dirty="0">
                <a:latin typeface="Arial" panose="020B0604020202020204" pitchFamily="34" charset="0"/>
                <a:cs typeface="Arial" panose="020B0604020202020204" pitchFamily="34" charset="0"/>
              </a:rPr>
              <a:t>,   </a:t>
            </a:r>
          </a:p>
          <a:p>
            <a:pPr algn="just">
              <a:buFont typeface="Wingdings" pitchFamily="2" charset="2"/>
              <a:buChar char="ü"/>
            </a:pPr>
            <a:r>
              <a:rPr lang="tr-TR" sz="2800" dirty="0">
                <a:latin typeface="Arial" panose="020B0604020202020204" pitchFamily="34" charset="0"/>
                <a:cs typeface="Arial" panose="020B0604020202020204" pitchFamily="34" charset="0"/>
              </a:rPr>
              <a:t>Risk yönetimi sürecinde </a:t>
            </a:r>
            <a:r>
              <a:rPr lang="tr-TR" sz="2800" b="1" dirty="0">
                <a:solidFill>
                  <a:schemeClr val="tx2"/>
                </a:solidFill>
                <a:latin typeface="Arial" panose="020B0604020202020204" pitchFamily="34" charset="0"/>
                <a:cs typeface="Arial" panose="020B0604020202020204" pitchFamily="34" charset="0"/>
              </a:rPr>
              <a:t>herkesin önemli bir role sahip olduğu </a:t>
            </a:r>
            <a:r>
              <a:rPr lang="tr-TR" sz="2800" dirty="0">
                <a:latin typeface="Arial" panose="020B0604020202020204" pitchFamily="34" charset="0"/>
                <a:cs typeface="Arial" panose="020B0604020202020204" pitchFamily="34" charset="0"/>
              </a:rPr>
              <a:t>ve risk yönetiminin mevcut faaliyetlerin ayrılmaz bir parçası olarak yürütülmesi gerektiği </a:t>
            </a:r>
            <a:r>
              <a:rPr lang="tr-TR" sz="2800" b="1" dirty="0">
                <a:solidFill>
                  <a:schemeClr val="tx2"/>
                </a:solidFill>
                <a:latin typeface="Arial" panose="020B0604020202020204" pitchFamily="34" charset="0"/>
                <a:cs typeface="Arial" panose="020B0604020202020204" pitchFamily="34" charset="0"/>
              </a:rPr>
              <a:t>bilincinin idarede yerleştirilmesi</a:t>
            </a:r>
            <a:r>
              <a:rPr lang="tr-TR" sz="2800" dirty="0">
                <a:latin typeface="Arial" panose="020B0604020202020204" pitchFamily="34" charset="0"/>
                <a:cs typeface="Arial" panose="020B0604020202020204" pitchFamily="34" charset="0"/>
              </a:rPr>
              <a:t>,</a:t>
            </a:r>
          </a:p>
          <a:p>
            <a:pPr algn="just">
              <a:buFont typeface="Wingdings" pitchFamily="2" charset="2"/>
              <a:buChar char="ü"/>
            </a:pPr>
            <a:r>
              <a:rPr lang="tr-TR" sz="2800" dirty="0">
                <a:latin typeface="Arial" panose="020B0604020202020204" pitchFamily="34" charset="0"/>
                <a:cs typeface="Arial" panose="020B0604020202020204" pitchFamily="34" charset="0"/>
              </a:rPr>
              <a:t>Ortak ve tutarlı bir </a:t>
            </a:r>
            <a:r>
              <a:rPr lang="tr-TR" sz="2800" b="1" dirty="0">
                <a:solidFill>
                  <a:schemeClr val="tx2">
                    <a:lumMod val="75000"/>
                  </a:schemeClr>
                </a:solidFill>
                <a:latin typeface="Arial" panose="020B0604020202020204" pitchFamily="34" charset="0"/>
                <a:cs typeface="Arial" panose="020B0604020202020204" pitchFamily="34" charset="0"/>
              </a:rPr>
              <a:t>risk yönetim diline</a:t>
            </a:r>
            <a:r>
              <a:rPr lang="tr-TR" sz="2800" dirty="0">
                <a:solidFill>
                  <a:schemeClr val="tx2">
                    <a:lumMod val="75000"/>
                  </a:schemeClr>
                </a:solidFill>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sahip olunması için gerekli mekanizmaların oluşturulması, </a:t>
            </a:r>
          </a:p>
          <a:p>
            <a:pPr marL="0" indent="0" algn="just">
              <a:buFont typeface="Wingdings" pitchFamily="2" charset="2"/>
              <a:buChar char="ü"/>
            </a:pPr>
            <a:endParaRPr lang="tr-TR" sz="2800" dirty="0">
              <a:latin typeface="Arial" panose="020B0604020202020204" pitchFamily="34" charset="0"/>
              <a:cs typeface="Arial" panose="020B0604020202020204" pitchFamily="34" charset="0"/>
            </a:endParaRPr>
          </a:p>
          <a:p>
            <a:pPr marL="0" indent="0" algn="just">
              <a:buNone/>
            </a:pPr>
            <a:endParaRPr lang="tr-TR" sz="2400" dirty="0">
              <a:latin typeface="Arial" panose="020B0604020202020204" pitchFamily="34" charset="0"/>
              <a:cs typeface="Arial" panose="020B0604020202020204" pitchFamily="34" charset="0"/>
            </a:endParaRPr>
          </a:p>
        </p:txBody>
      </p:sp>
      <p:sp>
        <p:nvSpPr>
          <p:cNvPr id="9" name="Slayt Numarası Yer Tutucusu 8"/>
          <p:cNvSpPr>
            <a:spLocks noGrp="1"/>
          </p:cNvSpPr>
          <p:nvPr>
            <p:ph type="sldNum" sz="quarter" idx="12"/>
          </p:nvPr>
        </p:nvSpPr>
        <p:spPr/>
        <p:txBody>
          <a:bodyPr/>
          <a:lstStyle/>
          <a:p>
            <a:fld id="{33D6E5A2-EC83-451F-A719-9AC1370DD5CF}" type="slidenum">
              <a:rPr smtClean="0">
                <a:solidFill>
                  <a:prstClr val="black"/>
                </a:solidFill>
              </a:rPr>
              <a:pPr/>
              <a:t>129</a:t>
            </a:fld>
            <a:endParaRPr dirty="0">
              <a:solidFill>
                <a:prstClr val="black"/>
              </a:solidFill>
            </a:endParaRPr>
          </a:p>
        </p:txBody>
      </p:sp>
      <p:sp>
        <p:nvSpPr>
          <p:cNvPr id="11" name="Dikdörtgen 10"/>
          <p:cNvSpPr/>
          <p:nvPr/>
        </p:nvSpPr>
        <p:spPr>
          <a:xfrm>
            <a:off x="971600" y="241972"/>
            <a:ext cx="1728192" cy="576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dirty="0" smtClean="0">
                <a:solidFill>
                  <a:prstClr val="black"/>
                </a:solidFill>
              </a:rPr>
              <a:t>Sürdürülebilirlik</a:t>
            </a:r>
            <a:endParaRPr dirty="0">
              <a:solidFill>
                <a:prstClr val="black"/>
              </a:solidFill>
            </a:endParaRPr>
          </a:p>
        </p:txBody>
      </p:sp>
      <p:sp>
        <p:nvSpPr>
          <p:cNvPr id="12" name="Oval 11"/>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smtClean="0">
                <a:solidFill>
                  <a:srgbClr val="FFFF00"/>
                </a:solidFill>
                <a:latin typeface="Arial" panose="020B0604020202020204" pitchFamily="34" charset="0"/>
                <a:cs typeface="Arial" panose="020B0604020202020204" pitchFamily="34" charset="0"/>
              </a:rPr>
              <a:t>6</a:t>
            </a:r>
            <a:endParaRPr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0503322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52518" y="7141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Nedir?</a:t>
            </a:r>
          </a:p>
        </p:txBody>
      </p:sp>
      <p:sp>
        <p:nvSpPr>
          <p:cNvPr id="5" name="Content Placeholder 4"/>
          <p:cNvSpPr>
            <a:spLocks noGrp="1"/>
          </p:cNvSpPr>
          <p:nvPr>
            <p:ph idx="1"/>
            <p:custDataLst>
              <p:tags r:id="rId3"/>
            </p:custDataLst>
          </p:nvPr>
        </p:nvSpPr>
        <p:spPr>
          <a:xfrm>
            <a:off x="560375" y="1248811"/>
            <a:ext cx="5011757" cy="4680519"/>
          </a:xfrm>
        </p:spPr>
        <p:txBody>
          <a:bodyPr>
            <a:noAutofit/>
          </a:bodyPr>
          <a:lstStyle/>
          <a:p>
            <a:pPr algn="just">
              <a:buFont typeface="Wingdings" panose="05000000000000000000" pitchFamily="2" charset="2"/>
              <a:buChar char="ü"/>
            </a:pPr>
            <a:r>
              <a:rPr lang="tr-TR" dirty="0">
                <a:latin typeface="Arial" pitchFamily="34" charset="0"/>
                <a:cs typeface="Arial" pitchFamily="34" charset="0"/>
              </a:rPr>
              <a:t>Sağlığa, mülke, çevreye veya değeri olan şeylere  </a:t>
            </a:r>
            <a:r>
              <a:rPr lang="tr-TR" dirty="0" smtClean="0">
                <a:latin typeface="Arial" pitchFamily="34" charset="0"/>
                <a:cs typeface="Arial" pitchFamily="34" charset="0"/>
              </a:rPr>
              <a:t>etkinin olasılık </a:t>
            </a:r>
            <a:r>
              <a:rPr lang="tr-TR" dirty="0">
                <a:latin typeface="Arial" pitchFamily="34" charset="0"/>
                <a:cs typeface="Arial" pitchFamily="34" charset="0"/>
              </a:rPr>
              <a:t>ve öneminin ölçüsü şeklinde tanımlanan yaralanma veya kayıp ihtimalidir.*</a:t>
            </a:r>
          </a:p>
          <a:p>
            <a:pPr algn="just"/>
            <a:endParaRPr lang="tr-TR" dirty="0">
              <a:latin typeface="Arial" pitchFamily="34" charset="0"/>
              <a:cs typeface="Arial" pitchFamily="34" charset="0"/>
            </a:endParaRPr>
          </a:p>
          <a:p>
            <a:pPr marL="0" indent="0" algn="just">
              <a:buNone/>
            </a:pPr>
            <a:endParaRPr lang="tr-TR" dirty="0">
              <a:latin typeface="Arial" pitchFamily="34" charset="0"/>
              <a:cs typeface="Arial" pitchFamily="34" charset="0"/>
            </a:endParaRPr>
          </a:p>
          <a:p>
            <a:pPr marL="0" indent="0">
              <a:buNone/>
            </a:pPr>
            <a:endParaRPr lang="tr-TR" sz="1800" dirty="0">
              <a:latin typeface="Arial" pitchFamily="34" charset="0"/>
              <a:cs typeface="Arial" pitchFamily="34" charset="0"/>
            </a:endParaRPr>
          </a:p>
          <a:p>
            <a:pPr marL="0" indent="0">
              <a:buNone/>
            </a:pPr>
            <a:r>
              <a:rPr lang="tr-TR" sz="1800" dirty="0" smtClean="0">
                <a:latin typeface="Arial" pitchFamily="34" charset="0"/>
                <a:cs typeface="Arial" pitchFamily="34" charset="0"/>
              </a:rPr>
              <a:t>Kanada </a:t>
            </a:r>
            <a:r>
              <a:rPr lang="tr-TR" sz="1800" dirty="0">
                <a:latin typeface="Arial" pitchFamily="34" charset="0"/>
                <a:cs typeface="Arial" pitchFamily="34" charset="0"/>
              </a:rPr>
              <a:t>Standartları Derneği Risk Yönetimi: </a:t>
            </a:r>
            <a:r>
              <a:rPr lang="tr-TR" sz="1800" dirty="0" smtClean="0">
                <a:latin typeface="Arial" pitchFamily="34" charset="0"/>
                <a:cs typeface="Arial" pitchFamily="34" charset="0"/>
              </a:rPr>
              <a:t>        Karar </a:t>
            </a:r>
            <a:r>
              <a:rPr lang="tr-TR" sz="1800" dirty="0">
                <a:latin typeface="Arial" pitchFamily="34" charset="0"/>
                <a:cs typeface="Arial" pitchFamily="34" charset="0"/>
              </a:rPr>
              <a:t>Vericiler için Rehber</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13</a:t>
            </a:fld>
            <a:endParaRPr kumimoji="0" lang="tr-TR" dirty="0"/>
          </a:p>
        </p:txBody>
      </p:sp>
      <p:pic>
        <p:nvPicPr>
          <p:cNvPr id="4" name="Resim 3"/>
          <p:cNvPicPr>
            <a:picLocks noChangeAspect="1"/>
          </p:cNvPicPr>
          <p:nvPr/>
        </p:nvPicPr>
        <p:blipFill>
          <a:blip r:embed="rId6"/>
          <a:stretch>
            <a:fillRect/>
          </a:stretch>
        </p:blipFill>
        <p:spPr>
          <a:xfrm>
            <a:off x="5572132" y="1285860"/>
            <a:ext cx="3359899" cy="4824536"/>
          </a:xfrm>
          <a:prstGeom prst="rect">
            <a:avLst/>
          </a:prstGeom>
        </p:spPr>
      </p:pic>
    </p:spTree>
    <p:custDataLst>
      <p:tags r:id="rId1"/>
    </p:custDataLst>
    <p:extLst>
      <p:ext uri="{BB962C8B-B14F-4D97-AF65-F5344CB8AC3E}">
        <p14:creationId xmlns="" xmlns:p14="http://schemas.microsoft.com/office/powerpoint/2010/main" val="40975446"/>
      </p:ext>
    </p:extLst>
  </p:cSld>
  <p:clrMapOvr>
    <a:masterClrMapping/>
  </p:clrMapOvr>
  <p:transition spd="slow">
    <p:wip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
          <p:cNvSpPr>
            <a:spLocks noGrp="1"/>
          </p:cNvSpPr>
          <p:nvPr>
            <p:ph type="title"/>
          </p:nvPr>
        </p:nvSpPr>
        <p:spPr>
          <a:xfrm>
            <a:off x="2915816" y="-81173"/>
            <a:ext cx="6114256" cy="1277925"/>
          </a:xfrm>
        </p:spPr>
        <p:txBody>
          <a:bodyPr>
            <a:noAutofit/>
          </a:bodyPr>
          <a:lstStyle/>
          <a:p>
            <a:r>
              <a:rPr lang="tr-TR" sz="4000" b="1" dirty="0" smtClean="0">
                <a:solidFill>
                  <a:srgbClr val="FF0000"/>
                </a:solidFill>
                <a:latin typeface="Arial" panose="020B0604020202020204" pitchFamily="34" charset="0"/>
                <a:cs typeface="Arial" panose="020B0604020202020204" pitchFamily="34" charset="0"/>
              </a:rPr>
              <a:t>Başarı İçin Gerekenler*</a:t>
            </a:r>
            <a:endParaRPr lang="tr-TR" sz="40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539552" y="908720"/>
            <a:ext cx="8424936" cy="4769032"/>
          </a:xfrm>
        </p:spPr>
        <p:txBody>
          <a:bodyPr>
            <a:noAutofit/>
          </a:bodyPr>
          <a:lstStyle/>
          <a:p>
            <a:pPr algn="just">
              <a:buFont typeface="Wingdings" pitchFamily="2" charset="2"/>
              <a:buChar char="ü"/>
            </a:pPr>
            <a:r>
              <a:rPr sz="2800" smtClean="0">
                <a:latin typeface="Arial" panose="020B0604020202020204" pitchFamily="34" charset="0"/>
                <a:cs typeface="Arial" panose="020B0604020202020204" pitchFamily="34" charset="0"/>
              </a:rPr>
              <a:t>Risklere ilişkin değerlendirmelerin mutlaka </a:t>
            </a:r>
            <a:r>
              <a:rPr sz="2800" b="1" smtClean="0">
                <a:latin typeface="Arial" panose="020B0604020202020204" pitchFamily="34" charset="0"/>
                <a:cs typeface="Arial" panose="020B0604020202020204" pitchFamily="34" charset="0"/>
              </a:rPr>
              <a:t>güvenilir kanıtlarla </a:t>
            </a:r>
            <a:r>
              <a:rPr sz="2800" smtClean="0">
                <a:latin typeface="Arial" panose="020B0604020202020204" pitchFamily="34" charset="0"/>
                <a:cs typeface="Arial" panose="020B0604020202020204" pitchFamily="34" charset="0"/>
              </a:rPr>
              <a:t>desteklenmesi, </a:t>
            </a:r>
          </a:p>
          <a:p>
            <a:pPr algn="just">
              <a:buFont typeface="Wingdings" pitchFamily="2" charset="2"/>
              <a:buChar char="ü"/>
            </a:pPr>
            <a:r>
              <a:rPr sz="2800" smtClean="0">
                <a:latin typeface="Arial" panose="020B0604020202020204" pitchFamily="34" charset="0"/>
                <a:cs typeface="Arial" panose="020B0604020202020204" pitchFamily="34" charset="0"/>
              </a:rPr>
              <a:t>Kurumsal iletişim stratejisinin belirlenmiş olması, idare içinde ve dışında </a:t>
            </a:r>
            <a:r>
              <a:rPr sz="2800" b="1" smtClean="0">
                <a:solidFill>
                  <a:schemeClr val="tx2"/>
                </a:solidFill>
                <a:latin typeface="Arial" panose="020B0604020202020204" pitchFamily="34" charset="0"/>
                <a:cs typeface="Arial" panose="020B0604020202020204" pitchFamily="34" charset="0"/>
              </a:rPr>
              <a:t>uygun iletişim kanalları</a:t>
            </a:r>
            <a:r>
              <a:rPr sz="2800" smtClean="0">
                <a:latin typeface="Arial" panose="020B0604020202020204" pitchFamily="34" charset="0"/>
                <a:cs typeface="Arial" panose="020B0604020202020204" pitchFamily="34" charset="0"/>
              </a:rPr>
              <a:t>nın oluşturulması,  </a:t>
            </a:r>
          </a:p>
          <a:p>
            <a:pPr algn="just">
              <a:buFont typeface="Wingdings" pitchFamily="2" charset="2"/>
              <a:buChar char="ü"/>
            </a:pPr>
            <a:r>
              <a:rPr sz="2800" smtClean="0">
                <a:latin typeface="Arial" panose="020B0604020202020204" pitchFamily="34" charset="0"/>
                <a:cs typeface="Arial" panose="020B0604020202020204" pitchFamily="34" charset="0"/>
              </a:rPr>
              <a:t>Risk değerlendirmede önemli olanın, uygulanan tekniklerden ziyade </a:t>
            </a:r>
            <a:r>
              <a:rPr sz="2800" b="1" smtClean="0">
                <a:solidFill>
                  <a:schemeClr val="tx2"/>
                </a:solidFill>
                <a:latin typeface="Arial" panose="020B0604020202020204" pitchFamily="34" charset="0"/>
                <a:cs typeface="Arial" panose="020B0604020202020204" pitchFamily="34" charset="0"/>
              </a:rPr>
              <a:t>riskleri değerlendirecek olanların tecrübe ve birikimleri</a:t>
            </a:r>
            <a:r>
              <a:rPr sz="2800" smtClean="0">
                <a:latin typeface="Arial" panose="020B0604020202020204" pitchFamily="34" charset="0"/>
                <a:cs typeface="Arial" panose="020B0604020202020204" pitchFamily="34" charset="0"/>
              </a:rPr>
              <a:t>nin olduğunun hesaba katılması</a:t>
            </a:r>
            <a:endParaRPr lang="tr-TR" sz="2800" dirty="0" smtClean="0">
              <a:latin typeface="Arial" panose="020B0604020202020204" pitchFamily="34" charset="0"/>
              <a:cs typeface="Arial" panose="020B0604020202020204" pitchFamily="34" charset="0"/>
            </a:endParaRPr>
          </a:p>
          <a:p>
            <a:pPr algn="just">
              <a:buFont typeface="Wingdings" pitchFamily="2" charset="2"/>
              <a:buChar char="ü"/>
            </a:pPr>
            <a:endParaRPr lang="tr-TR" sz="2800" dirty="0" smtClean="0">
              <a:latin typeface="Arial" panose="020B0604020202020204" pitchFamily="34" charset="0"/>
              <a:cs typeface="Arial" panose="020B0604020202020204" pitchFamily="34" charset="0"/>
            </a:endParaRPr>
          </a:p>
          <a:p>
            <a:pPr algn="just">
              <a:buFont typeface="Wingdings" pitchFamily="2" charset="2"/>
              <a:buChar char="ü"/>
            </a:pPr>
            <a:endParaRPr lang="tr-TR" sz="2800" dirty="0">
              <a:latin typeface="Arial" panose="020B0604020202020204" pitchFamily="34" charset="0"/>
              <a:cs typeface="Arial" panose="020B0604020202020204" pitchFamily="34" charset="0"/>
            </a:endParaRPr>
          </a:p>
          <a:p>
            <a:pPr marL="0" indent="0" algn="just">
              <a:buNone/>
            </a:pPr>
            <a:r>
              <a:rPr lang="tr-TR" sz="2400" dirty="0">
                <a:latin typeface="Arial" panose="020B0604020202020204" pitchFamily="34" charset="0"/>
                <a:cs typeface="Arial" panose="020B0604020202020204" pitchFamily="34" charset="0"/>
              </a:rPr>
              <a:t>*Kamu İç Kontrol Rehberi</a:t>
            </a:r>
          </a:p>
        </p:txBody>
      </p:sp>
      <p:sp>
        <p:nvSpPr>
          <p:cNvPr id="9" name="Slayt Numarası Yer Tutucusu 8"/>
          <p:cNvSpPr>
            <a:spLocks noGrp="1"/>
          </p:cNvSpPr>
          <p:nvPr>
            <p:ph type="sldNum" sz="quarter" idx="12"/>
          </p:nvPr>
        </p:nvSpPr>
        <p:spPr/>
        <p:txBody>
          <a:bodyPr/>
          <a:lstStyle/>
          <a:p>
            <a:fld id="{33D6E5A2-EC83-451F-A719-9AC1370DD5CF}" type="slidenum">
              <a:rPr smtClean="0">
                <a:solidFill>
                  <a:prstClr val="black"/>
                </a:solidFill>
              </a:rPr>
              <a:pPr/>
              <a:t>130</a:t>
            </a:fld>
            <a:endParaRPr dirty="0">
              <a:solidFill>
                <a:prstClr val="black"/>
              </a:solidFill>
            </a:endParaRPr>
          </a:p>
        </p:txBody>
      </p:sp>
      <p:sp>
        <p:nvSpPr>
          <p:cNvPr id="11" name="Dikdörtgen 10"/>
          <p:cNvSpPr/>
          <p:nvPr/>
        </p:nvSpPr>
        <p:spPr>
          <a:xfrm>
            <a:off x="971600" y="241972"/>
            <a:ext cx="1728192" cy="576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dirty="0" smtClean="0">
                <a:solidFill>
                  <a:prstClr val="black"/>
                </a:solidFill>
              </a:rPr>
              <a:t>Sürdürülebilirlik</a:t>
            </a:r>
            <a:endParaRPr dirty="0">
              <a:solidFill>
                <a:prstClr val="black"/>
              </a:solidFill>
            </a:endParaRPr>
          </a:p>
        </p:txBody>
      </p:sp>
      <p:sp>
        <p:nvSpPr>
          <p:cNvPr id="12" name="Oval 11"/>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smtClean="0">
                <a:solidFill>
                  <a:srgbClr val="FFFF00"/>
                </a:solidFill>
                <a:latin typeface="Arial" panose="020B0604020202020204" pitchFamily="34" charset="0"/>
                <a:cs typeface="Arial" panose="020B0604020202020204" pitchFamily="34" charset="0"/>
              </a:rPr>
              <a:t>6</a:t>
            </a:r>
            <a:endParaRPr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226241699"/>
      </p:ext>
    </p:extLst>
  </p:cSld>
  <p:clrMapOvr>
    <a:masterClrMapping/>
  </p:clrMapOvr>
  <p:transition spd="slow">
    <p:wip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a:hlinkClick r:id="" action="ppaction://ole?verb=0"/>
          </p:cNvPr>
          <p:cNvGraphicFramePr>
            <a:graphicFrameLocks/>
          </p:cNvGraphicFramePr>
          <p:nvPr>
            <p:extLst>
              <p:ext uri="{D42A27DB-BD31-4B8C-83A1-F6EECF244321}">
                <p14:modId xmlns="" xmlns:p14="http://schemas.microsoft.com/office/powerpoint/2010/main" val="2002161387"/>
              </p:ext>
            </p:extLst>
          </p:nvPr>
        </p:nvGraphicFramePr>
        <p:xfrm>
          <a:off x="2453977" y="1484313"/>
          <a:ext cx="677863" cy="2185987"/>
        </p:xfrm>
        <a:graphic>
          <a:graphicData uri="http://schemas.openxmlformats.org/presentationml/2006/ole">
            <p:oleObj spid="_x0000_s353351" r:id="rId4" imgW="722645" imgH="2326411" progId="">
              <p:embed/>
            </p:oleObj>
          </a:graphicData>
        </a:graphic>
      </p:graphicFrame>
      <p:graphicFrame>
        <p:nvGraphicFramePr>
          <p:cNvPr id="5" name="Nesne 4">
            <a:hlinkClick r:id="" action="ppaction://ole?verb=0"/>
          </p:cNvPr>
          <p:cNvGraphicFramePr>
            <a:graphicFrameLocks/>
          </p:cNvGraphicFramePr>
          <p:nvPr>
            <p:extLst>
              <p:ext uri="{D42A27DB-BD31-4B8C-83A1-F6EECF244321}">
                <p14:modId xmlns="" xmlns:p14="http://schemas.microsoft.com/office/powerpoint/2010/main" val="1287460872"/>
              </p:ext>
            </p:extLst>
          </p:nvPr>
        </p:nvGraphicFramePr>
        <p:xfrm>
          <a:off x="6382965" y="1798638"/>
          <a:ext cx="2149475" cy="1789112"/>
        </p:xfrm>
        <a:graphic>
          <a:graphicData uri="http://schemas.openxmlformats.org/presentationml/2006/ole">
            <p:oleObj spid="_x0000_s353352" r:id="rId5" imgW="2147334" imgH="1787597" progId="">
              <p:embed/>
            </p:oleObj>
          </a:graphicData>
        </a:graphic>
      </p:graphicFrame>
      <p:graphicFrame>
        <p:nvGraphicFramePr>
          <p:cNvPr id="6" name="Nesne 5">
            <a:hlinkClick r:id="" action="ppaction://ole?verb=0"/>
          </p:cNvPr>
          <p:cNvGraphicFramePr>
            <a:graphicFrameLocks/>
          </p:cNvGraphicFramePr>
          <p:nvPr>
            <p:extLst>
              <p:ext uri="{D42A27DB-BD31-4B8C-83A1-F6EECF244321}">
                <p14:modId xmlns="" xmlns:p14="http://schemas.microsoft.com/office/powerpoint/2010/main" val="684027581"/>
              </p:ext>
            </p:extLst>
          </p:nvPr>
        </p:nvGraphicFramePr>
        <p:xfrm>
          <a:off x="1935931" y="4437112"/>
          <a:ext cx="2132013" cy="1522413"/>
        </p:xfrm>
        <a:graphic>
          <a:graphicData uri="http://schemas.openxmlformats.org/presentationml/2006/ole">
            <p:oleObj spid="_x0000_s353353" r:id="rId6" imgW="2129902" imgH="1521359" progId="">
              <p:embed/>
            </p:oleObj>
          </a:graphicData>
        </a:graphic>
      </p:graphicFrame>
      <p:graphicFrame>
        <p:nvGraphicFramePr>
          <p:cNvPr id="7" name="Nesne 6">
            <a:hlinkClick r:id="" action="ppaction://ole?verb=0"/>
          </p:cNvPr>
          <p:cNvGraphicFramePr>
            <a:graphicFrameLocks/>
          </p:cNvGraphicFramePr>
          <p:nvPr>
            <p:extLst>
              <p:ext uri="{D42A27DB-BD31-4B8C-83A1-F6EECF244321}">
                <p14:modId xmlns="" xmlns:p14="http://schemas.microsoft.com/office/powerpoint/2010/main" val="2092108161"/>
              </p:ext>
            </p:extLst>
          </p:nvPr>
        </p:nvGraphicFramePr>
        <p:xfrm>
          <a:off x="7079878" y="3933825"/>
          <a:ext cx="1452562" cy="2005013"/>
        </p:xfrm>
        <a:graphic>
          <a:graphicData uri="http://schemas.openxmlformats.org/presentationml/2006/ole">
            <p:oleObj spid="_x0000_s353354" r:id="rId7" imgW="1451630" imgH="2003122" progId="">
              <p:embed/>
            </p:oleObj>
          </a:graphicData>
        </a:graphic>
      </p:graphicFrame>
      <p:graphicFrame>
        <p:nvGraphicFramePr>
          <p:cNvPr id="8" name="Nesne 7">
            <a:hlinkClick r:id="" action="ppaction://ole?verb=0"/>
          </p:cNvPr>
          <p:cNvGraphicFramePr>
            <a:graphicFrameLocks/>
          </p:cNvGraphicFramePr>
          <p:nvPr>
            <p:extLst>
              <p:ext uri="{D42A27DB-BD31-4B8C-83A1-F6EECF244321}">
                <p14:modId xmlns="" xmlns:p14="http://schemas.microsoft.com/office/powerpoint/2010/main" val="3505603857"/>
              </p:ext>
            </p:extLst>
          </p:nvPr>
        </p:nvGraphicFramePr>
        <p:xfrm>
          <a:off x="4737075" y="4221163"/>
          <a:ext cx="1635125" cy="1438275"/>
        </p:xfrm>
        <a:graphic>
          <a:graphicData uri="http://schemas.openxmlformats.org/presentationml/2006/ole">
            <p:oleObj spid="_x0000_s353355" r:id="rId8" imgW="1632291" imgH="1435782" progId="">
              <p:embed/>
            </p:oleObj>
          </a:graphicData>
        </a:graphic>
      </p:graphicFrame>
      <p:graphicFrame>
        <p:nvGraphicFramePr>
          <p:cNvPr id="9" name="Nesne 8">
            <a:hlinkClick r:id="" action="ppaction://ole?verb=0"/>
          </p:cNvPr>
          <p:cNvGraphicFramePr>
            <a:graphicFrameLocks/>
          </p:cNvGraphicFramePr>
          <p:nvPr>
            <p:extLst>
              <p:ext uri="{D42A27DB-BD31-4B8C-83A1-F6EECF244321}">
                <p14:modId xmlns="" xmlns:p14="http://schemas.microsoft.com/office/powerpoint/2010/main" val="3566021400"/>
              </p:ext>
            </p:extLst>
          </p:nvPr>
        </p:nvGraphicFramePr>
        <p:xfrm>
          <a:off x="3535859" y="1989138"/>
          <a:ext cx="1900237" cy="1981200"/>
        </p:xfrm>
        <a:graphic>
          <a:graphicData uri="http://schemas.openxmlformats.org/presentationml/2006/ole">
            <p:oleObj spid="_x0000_s353356" r:id="rId9" imgW="1896944" imgH="1977766" progId="">
              <p:embed/>
            </p:oleObj>
          </a:graphicData>
        </a:graphic>
      </p:graphicFrame>
      <p:graphicFrame>
        <p:nvGraphicFramePr>
          <p:cNvPr id="10" name="Nesne 9">
            <a:hlinkClick r:id="" action="ppaction://ole?verb=0"/>
          </p:cNvPr>
          <p:cNvGraphicFramePr>
            <a:graphicFrameLocks/>
          </p:cNvGraphicFramePr>
          <p:nvPr>
            <p:extLst>
              <p:ext uri="{D42A27DB-BD31-4B8C-83A1-F6EECF244321}">
                <p14:modId xmlns="" xmlns:p14="http://schemas.microsoft.com/office/powerpoint/2010/main" val="266573706"/>
              </p:ext>
            </p:extLst>
          </p:nvPr>
        </p:nvGraphicFramePr>
        <p:xfrm>
          <a:off x="871761" y="3213100"/>
          <a:ext cx="1323975" cy="1733550"/>
        </p:xfrm>
        <a:graphic>
          <a:graphicData uri="http://schemas.openxmlformats.org/presentationml/2006/ole">
            <p:oleObj spid="_x0000_s353357" r:id="rId10" imgW="1321680" imgH="1730546" progId="">
              <p:embed/>
            </p:oleObj>
          </a:graphicData>
        </a:graphic>
      </p:graphicFrame>
      <p:sp>
        <p:nvSpPr>
          <p:cNvPr id="11" name="Metin kutusu 10"/>
          <p:cNvSpPr txBox="1"/>
          <p:nvPr/>
        </p:nvSpPr>
        <p:spPr>
          <a:xfrm>
            <a:off x="725214" y="6013589"/>
            <a:ext cx="9943484" cy="707886"/>
          </a:xfrm>
          <a:prstGeom prst="rect">
            <a:avLst/>
          </a:prstGeom>
          <a:noFill/>
        </p:spPr>
        <p:txBody>
          <a:bodyPr wrap="square" rtlCol="0">
            <a:spAutoFit/>
          </a:bodyPr>
          <a:lstStyle/>
          <a:p>
            <a:r>
              <a:rPr sz="2000" dirty="0">
                <a:solidFill>
                  <a:srgbClr val="0070C0"/>
                </a:solidFill>
                <a:latin typeface="Arial" panose="020B0604020202020204" pitchFamily="34" charset="0"/>
                <a:cs typeface="Arial" panose="020B0604020202020204" pitchFamily="34" charset="0"/>
              </a:rPr>
              <a:t>* </a:t>
            </a:r>
            <a:r>
              <a:rPr sz="2000" b="1" dirty="0">
                <a:solidFill>
                  <a:prstClr val="black"/>
                </a:solidFill>
                <a:latin typeface="Arial" panose="020B0604020202020204" pitchFamily="34" charset="0"/>
                <a:cs typeface="Arial" panose="020B0604020202020204" pitchFamily="34" charset="0"/>
              </a:rPr>
              <a:t>Risk Yönetiminin  tüm çalışanlarca benimsenmesi ve yürütülmesi </a:t>
            </a:r>
          </a:p>
          <a:p>
            <a:r>
              <a:rPr sz="2000" b="1" dirty="0">
                <a:solidFill>
                  <a:prstClr val="black"/>
                </a:solidFill>
                <a:latin typeface="Arial" panose="020B0604020202020204" pitchFamily="34" charset="0"/>
                <a:cs typeface="Arial" panose="020B0604020202020204" pitchFamily="34" charset="0"/>
              </a:rPr>
              <a:t>en kritik başarı faktörüdür.</a:t>
            </a:r>
          </a:p>
        </p:txBody>
      </p:sp>
      <p:sp>
        <p:nvSpPr>
          <p:cNvPr id="15" name="Başlık 1"/>
          <p:cNvSpPr>
            <a:spLocks noGrp="1"/>
          </p:cNvSpPr>
          <p:nvPr>
            <p:ph type="title"/>
          </p:nvPr>
        </p:nvSpPr>
        <p:spPr>
          <a:xfrm>
            <a:off x="-71470" y="142852"/>
            <a:ext cx="9144000" cy="1143000"/>
          </a:xfrm>
        </p:spPr>
        <p:txBody>
          <a:bodyPr>
            <a:noAutofit/>
          </a:bodyPr>
          <a:lstStyle/>
          <a:p>
            <a:pPr algn="ctr"/>
            <a:r>
              <a:rPr lang="tr-TR" sz="4000" b="1" dirty="0">
                <a:solidFill>
                  <a:srgbClr val="FF0000"/>
                </a:solidFill>
                <a:latin typeface="Arial" panose="020B0604020202020204" pitchFamily="34" charset="0"/>
                <a:cs typeface="Arial" panose="020B0604020202020204" pitchFamily="34" charset="0"/>
              </a:rPr>
              <a:t>Risk Yönetimi İçin Kritik Başarı Faktörleri</a:t>
            </a:r>
          </a:p>
        </p:txBody>
      </p:sp>
      <p:sp>
        <p:nvSpPr>
          <p:cNvPr id="12" name="Slayt Numarası Yer Tutucusu 11"/>
          <p:cNvSpPr>
            <a:spLocks noGrp="1"/>
          </p:cNvSpPr>
          <p:nvPr>
            <p:ph type="sldNum" sz="quarter" idx="12"/>
          </p:nvPr>
        </p:nvSpPr>
        <p:spPr/>
        <p:txBody>
          <a:bodyPr/>
          <a:lstStyle/>
          <a:p>
            <a:fld id="{33D6E5A2-EC83-451F-A719-9AC1370DD5CF}" type="slidenum">
              <a:rPr smtClean="0">
                <a:solidFill>
                  <a:prstClr val="black"/>
                </a:solidFill>
              </a:rPr>
              <a:pPr/>
              <a:t>131</a:t>
            </a:fld>
            <a:endParaRPr dirty="0">
              <a:solidFill>
                <a:prstClr val="black"/>
              </a:solidFill>
            </a:endParaRPr>
          </a:p>
        </p:txBody>
      </p:sp>
    </p:spTree>
    <p:extLst>
      <p:ext uri="{BB962C8B-B14F-4D97-AF65-F5344CB8AC3E}">
        <p14:creationId xmlns="" xmlns:p14="http://schemas.microsoft.com/office/powerpoint/2010/main" val="443362757"/>
      </p:ext>
    </p:extLst>
  </p:cSld>
  <p:clrMapOvr>
    <a:masterClrMapping/>
  </p:clrMapOvr>
  <p:transition spd="slow">
    <p:wip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 xmlns:p14="http://schemas.microsoft.com/office/powerpoint/2010/main" val="2972088350"/>
              </p:ext>
            </p:extLst>
          </p:nvPr>
        </p:nvGraphicFramePr>
        <p:xfrm>
          <a:off x="662880" y="148431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altLang="tr-TR" smtClean="0">
                <a:solidFill>
                  <a:prstClr val="white"/>
                </a:solidFill>
              </a:rPr>
              <a:pPr eaLnBrk="1" fontAlgn="base" hangingPunct="1">
                <a:spcBef>
                  <a:spcPct val="0"/>
                </a:spcBef>
                <a:spcAft>
                  <a:spcPct val="0"/>
                </a:spcAft>
              </a:pPr>
              <a:t>132</a:t>
            </a:fld>
            <a:endParaRPr altLang="tr-TR">
              <a:solidFill>
                <a:prstClr val="white"/>
              </a:solidFill>
            </a:endParaRPr>
          </a:p>
        </p:txBody>
      </p:sp>
      <p:sp>
        <p:nvSpPr>
          <p:cNvPr id="6" name="Dikdörtgen 5"/>
          <p:cNvSpPr/>
          <p:nvPr/>
        </p:nvSpPr>
        <p:spPr>
          <a:xfrm>
            <a:off x="827584" y="866329"/>
            <a:ext cx="221567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sz="5400" b="1" dirty="0">
                <a:ln w="11430"/>
                <a:gradFill>
                  <a:gsLst>
                    <a:gs pos="0">
                      <a:srgbClr val="FEB80A">
                        <a:tint val="70000"/>
                        <a:satMod val="245000"/>
                      </a:srgbClr>
                    </a:gs>
                    <a:gs pos="75000">
                      <a:srgbClr val="FEB80A">
                        <a:tint val="90000"/>
                        <a:shade val="60000"/>
                        <a:satMod val="240000"/>
                      </a:srgbClr>
                    </a:gs>
                    <a:gs pos="100000">
                      <a:srgbClr val="FEB80A">
                        <a:tint val="100000"/>
                        <a:shade val="50000"/>
                        <a:satMod val="240000"/>
                      </a:srgbClr>
                    </a:gs>
                  </a:gsLst>
                  <a:lin ang="5400000"/>
                </a:gradFill>
                <a:effectLst>
                  <a:outerShdw blurRad="50800" dist="39000" dir="5460000" algn="tl">
                    <a:srgbClr val="000000">
                      <a:alpha val="38000"/>
                    </a:srgbClr>
                  </a:outerShdw>
                </a:effectLst>
              </a:rPr>
              <a:t>ÖRNEK</a:t>
            </a:r>
          </a:p>
        </p:txBody>
      </p:sp>
      <p:pic>
        <p:nvPicPr>
          <p:cNvPr id="3" name="Resim 2"/>
          <p:cNvPicPr>
            <a:picLocks noChangeAspect="1"/>
          </p:cNvPicPr>
          <p:nvPr/>
        </p:nvPicPr>
        <p:blipFill>
          <a:blip r:embed="rId7" cstate="email">
            <a:extLst>
              <a:ext uri="{28A0092B-C50C-407E-A947-70E740481C1C}">
                <a14:useLocalDpi xmlns="" xmlns:a14="http://schemas.microsoft.com/office/drawing/2010/main" val="0"/>
              </a:ext>
            </a:extLst>
          </a:blip>
          <a:stretch>
            <a:fillRect/>
          </a:stretch>
        </p:blipFill>
        <p:spPr>
          <a:xfrm>
            <a:off x="7812360" y="352634"/>
            <a:ext cx="975360" cy="975360"/>
          </a:xfrm>
          <a:prstGeom prst="rect">
            <a:avLst/>
          </a:prstGeom>
        </p:spPr>
      </p:pic>
    </p:spTree>
    <p:extLst>
      <p:ext uri="{BB962C8B-B14F-4D97-AF65-F5344CB8AC3E}">
        <p14:creationId xmlns="" xmlns:p14="http://schemas.microsoft.com/office/powerpoint/2010/main" val="2916738531"/>
      </p:ext>
    </p:extLst>
  </p:cSld>
  <p:clrMapOvr>
    <a:masterClrMapping/>
  </p:clrMapOvr>
  <p:transition spd="slow">
    <p:wipe dir="d"/>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34888" y="415206"/>
            <a:ext cx="8229600" cy="2869778"/>
          </a:xfrm>
        </p:spPr>
        <p:txBody>
          <a:bodyPr rtlCol="0">
            <a:noAutofit/>
          </a:bodyPr>
          <a:lstStyle/>
          <a:p>
            <a:pPr marL="0" indent="0" algn="just">
              <a:lnSpc>
                <a:spcPct val="90000"/>
              </a:lnSpc>
              <a:buNone/>
            </a:pPr>
            <a:r>
              <a:rPr lang="tr-TR" sz="2400" dirty="0">
                <a:latin typeface="Arial" panose="020B0604020202020204" pitchFamily="34" charset="0"/>
                <a:cs typeface="Arial" panose="020B0604020202020204" pitchFamily="34" charset="0"/>
              </a:rPr>
              <a:t>Elinizde sadece zaman ayarlayıcı olarak 2 tane kum saati vardır. </a:t>
            </a:r>
          </a:p>
          <a:p>
            <a:pPr marL="0" indent="0" algn="just">
              <a:lnSpc>
                <a:spcPct val="90000"/>
              </a:lnSpc>
              <a:buNone/>
            </a:pPr>
            <a:r>
              <a:rPr lang="tr-TR" sz="2400" dirty="0">
                <a:latin typeface="Arial" panose="020B0604020202020204" pitchFamily="34" charset="0"/>
                <a:cs typeface="Arial" panose="020B0604020202020204" pitchFamily="34" charset="0"/>
              </a:rPr>
              <a:t>Bunlardan biri 7 dakikalık, diğeri de 11 dakikalıktır. Yapmayı düşündüğünüz deney tam 15 dakika sürmektedir. </a:t>
            </a:r>
          </a:p>
          <a:p>
            <a:pPr marL="0" indent="0" algn="just">
              <a:lnSpc>
                <a:spcPct val="90000"/>
              </a:lnSpc>
              <a:buNone/>
            </a:pPr>
            <a:r>
              <a:rPr lang="tr-TR" sz="2400" dirty="0">
                <a:latin typeface="Arial" panose="020B0604020202020204" pitchFamily="34" charset="0"/>
                <a:cs typeface="Arial" panose="020B0604020202020204" pitchFamily="34" charset="0"/>
              </a:rPr>
              <a:t>Eğer zamanı uzatırsanız veya kısaltırsanız deneyde istediğiniz verimi alamamaktasınız.</a:t>
            </a:r>
          </a:p>
          <a:p>
            <a:pPr marL="0" indent="0" algn="just">
              <a:lnSpc>
                <a:spcPct val="90000"/>
              </a:lnSpc>
              <a:buNone/>
            </a:pP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Bu iki kum saatini kullanarak bu deneyin zaman ayarlamasını nasıl yaparsınız.?</a:t>
            </a: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altLang="tr-TR" smtClean="0">
                <a:solidFill>
                  <a:prstClr val="white"/>
                </a:solidFill>
              </a:rPr>
              <a:pPr eaLnBrk="1" fontAlgn="base" hangingPunct="1">
                <a:spcBef>
                  <a:spcPct val="0"/>
                </a:spcBef>
                <a:spcAft>
                  <a:spcPct val="0"/>
                </a:spcAft>
              </a:pPr>
              <a:t>133</a:t>
            </a:fld>
            <a:endParaRPr altLang="tr-TR" dirty="0">
              <a:solidFill>
                <a:prstClr val="white"/>
              </a:solidFill>
            </a:endParaRPr>
          </a:p>
        </p:txBody>
      </p:sp>
      <p:pic>
        <p:nvPicPr>
          <p:cNvPr id="2" name="Resim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807417" y="3721026"/>
            <a:ext cx="1796366" cy="2708920"/>
          </a:xfrm>
          <a:prstGeom prst="rect">
            <a:avLst/>
          </a:prstGeom>
        </p:spPr>
      </p:pic>
      <p:pic>
        <p:nvPicPr>
          <p:cNvPr id="9" name="Resim 8"/>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051720" y="3717032"/>
            <a:ext cx="1796366" cy="2708920"/>
          </a:xfrm>
          <a:prstGeom prst="rect">
            <a:avLst/>
          </a:prstGeom>
        </p:spPr>
      </p:pic>
    </p:spTree>
    <p:extLst>
      <p:ext uri="{BB962C8B-B14F-4D97-AF65-F5344CB8AC3E}">
        <p14:creationId xmlns="" xmlns:p14="http://schemas.microsoft.com/office/powerpoint/2010/main" val="3389194440"/>
      </p:ext>
    </p:extLst>
  </p:cSld>
  <p:clrMapOvr>
    <a:masterClrMapping/>
  </p:clrMapOvr>
  <p:transition spd="slow">
    <p:wipe dir="d"/>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altLang="tr-TR" smtClean="0">
                <a:solidFill>
                  <a:prstClr val="black"/>
                </a:solidFill>
              </a:rPr>
              <a:pPr eaLnBrk="1" fontAlgn="base" hangingPunct="1">
                <a:spcBef>
                  <a:spcPct val="0"/>
                </a:spcBef>
                <a:spcAft>
                  <a:spcPct val="0"/>
                </a:spcAft>
              </a:pPr>
              <a:t>134</a:t>
            </a:fld>
            <a:endParaRPr altLang="tr-TR" dirty="0">
              <a:solidFill>
                <a:prstClr val="black"/>
              </a:solidFill>
            </a:endParaRPr>
          </a:p>
        </p:txBody>
      </p:sp>
      <p:graphicFrame>
        <p:nvGraphicFramePr>
          <p:cNvPr id="5" name="Diyagram 4"/>
          <p:cNvGraphicFramePr/>
          <p:nvPr>
            <p:extLst>
              <p:ext uri="{D42A27DB-BD31-4B8C-83A1-F6EECF244321}">
                <p14:modId xmlns="" xmlns:p14="http://schemas.microsoft.com/office/powerpoint/2010/main" val="171112401"/>
              </p:ext>
            </p:extLst>
          </p:nvPr>
        </p:nvGraphicFramePr>
        <p:xfrm>
          <a:off x="1259632" y="2420888"/>
          <a:ext cx="7080448" cy="2320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784712411"/>
      </p:ext>
    </p:extLst>
  </p:cSld>
  <p:clrMapOvr>
    <a:masterClrMapping/>
  </p:clrMapOvr>
  <p:transition spd="slow">
    <p:wipe dir="d"/>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1214422"/>
            <a:ext cx="6400800" cy="3400443"/>
          </a:xfrm>
        </p:spPr>
        <p:txBody>
          <a:bodyPr>
            <a:normAutofit fontScale="90000"/>
          </a:bodyPr>
          <a:lstStyle/>
          <a:p>
            <a:pPr>
              <a:lnSpc>
                <a:spcPct val="150000"/>
              </a:lnSpc>
            </a:pPr>
            <a:r>
              <a:rPr lang="tr-TR" sz="5400" dirty="0">
                <a:latin typeface="Arial" panose="020B0604020202020204" pitchFamily="34" charset="0"/>
                <a:cs typeface="Arial" panose="020B0604020202020204" pitchFamily="34" charset="0"/>
              </a:rPr>
              <a:t>Kurumsal risk yönetiminin uygulanması</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135</a:t>
            </a:fld>
            <a:endParaRPr kumimoji="0" lang="tr-TR" dirty="0"/>
          </a:p>
        </p:txBody>
      </p:sp>
    </p:spTree>
    <p:extLst>
      <p:ext uri="{BB962C8B-B14F-4D97-AF65-F5344CB8AC3E}">
        <p14:creationId xmlns="" xmlns:p14="http://schemas.microsoft.com/office/powerpoint/2010/main" val="39247432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pPr eaLnBrk="1" fontAlgn="base" hangingPunct="1">
                <a:spcBef>
                  <a:spcPct val="0"/>
                </a:spcBef>
                <a:spcAft>
                  <a:spcPct val="0"/>
                </a:spcAft>
              </a:pPr>
              <a:t>136</a:t>
            </a:fld>
            <a:endParaRPr lang="tr-TR" altLang="tr-TR" dirty="0"/>
          </a:p>
        </p:txBody>
      </p:sp>
      <p:graphicFrame>
        <p:nvGraphicFramePr>
          <p:cNvPr id="4" name="Diyagram 3"/>
          <p:cNvGraphicFramePr/>
          <p:nvPr>
            <p:extLst>
              <p:ext uri="{D42A27DB-BD31-4B8C-83A1-F6EECF244321}">
                <p14:modId xmlns="" xmlns:p14="http://schemas.microsoft.com/office/powerpoint/2010/main" val="1711423104"/>
              </p:ext>
            </p:extLst>
          </p:nvPr>
        </p:nvGraphicFramePr>
        <p:xfrm>
          <a:off x="899592" y="980728"/>
          <a:ext cx="784887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kdörtgen 4"/>
          <p:cNvSpPr/>
          <p:nvPr/>
        </p:nvSpPr>
        <p:spPr>
          <a:xfrm>
            <a:off x="1269012" y="71414"/>
            <a:ext cx="30172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ANAHTAR</a:t>
            </a:r>
          </a:p>
        </p:txBody>
      </p:sp>
    </p:spTree>
    <p:extLst>
      <p:ext uri="{BB962C8B-B14F-4D97-AF65-F5344CB8AC3E}">
        <p14:creationId xmlns="" xmlns:p14="http://schemas.microsoft.com/office/powerpoint/2010/main" val="1422986597"/>
      </p:ext>
    </p:extLst>
  </p:cSld>
  <p:clrMapOvr>
    <a:masterClrMapping/>
  </p:clrMapOvr>
  <p:transition spd="slow">
    <p:wip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B1DEFA8C-F947-479F-BE07-76B6B3F80BF1}" type="slidenum">
              <a:rPr lang="tr-TR" smtClean="0">
                <a:solidFill>
                  <a:schemeClr val="tx1"/>
                </a:solidFill>
              </a:rPr>
              <a:pPr/>
              <a:t>137</a:t>
            </a:fld>
            <a:endParaRPr lang="tr-TR">
              <a:solidFill>
                <a:schemeClr val="tx1"/>
              </a:solidFill>
            </a:endParaRPr>
          </a:p>
        </p:txBody>
      </p:sp>
      <p:graphicFrame>
        <p:nvGraphicFramePr>
          <p:cNvPr id="7" name="6 Diyagram"/>
          <p:cNvGraphicFramePr/>
          <p:nvPr>
            <p:extLst>
              <p:ext uri="{D42A27DB-BD31-4B8C-83A1-F6EECF244321}">
                <p14:modId xmlns="" xmlns:p14="http://schemas.microsoft.com/office/powerpoint/2010/main" val="33248937"/>
              </p:ext>
            </p:extLst>
          </p:nvPr>
        </p:nvGraphicFramePr>
        <p:xfrm>
          <a:off x="179512" y="1285860"/>
          <a:ext cx="8964488" cy="558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8 Diyagram"/>
          <p:cNvGraphicFramePr/>
          <p:nvPr>
            <p:extLst>
              <p:ext uri="{D42A27DB-BD31-4B8C-83A1-F6EECF244321}">
                <p14:modId xmlns="" xmlns:p14="http://schemas.microsoft.com/office/powerpoint/2010/main" val="1779147378"/>
              </p:ext>
            </p:extLst>
          </p:nvPr>
        </p:nvGraphicFramePr>
        <p:xfrm>
          <a:off x="1571604" y="1916832"/>
          <a:ext cx="6215106" cy="22145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9 Aşağı Ok"/>
          <p:cNvSpPr/>
          <p:nvPr/>
        </p:nvSpPr>
        <p:spPr>
          <a:xfrm>
            <a:off x="4219370" y="3571876"/>
            <a:ext cx="92869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0" name="Picture 2"/>
          <p:cNvPicPr>
            <a:picLocks noChangeAspect="1" noChangeArrowheads="1"/>
          </p:cNvPicPr>
          <p:nvPr/>
        </p:nvPicPr>
        <p:blipFill>
          <a:blip r:embed="rId11" cstate="email">
            <a:extLst>
              <a:ext uri="{28A0092B-C50C-407E-A947-70E740481C1C}">
                <a14:useLocalDpi xmlns="" xmlns:a14="http://schemas.microsoft.com/office/drawing/2010/main" val="0"/>
              </a:ext>
            </a:extLst>
          </a:blip>
          <a:srcRect/>
          <a:stretch>
            <a:fillRect/>
          </a:stretch>
        </p:blipFill>
        <p:spPr bwMode="auto">
          <a:xfrm>
            <a:off x="683568" y="116633"/>
            <a:ext cx="8460432" cy="59766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Metin kutusu 2"/>
          <p:cNvSpPr txBox="1"/>
          <p:nvPr/>
        </p:nvSpPr>
        <p:spPr>
          <a:xfrm>
            <a:off x="827584" y="5951021"/>
            <a:ext cx="8136904" cy="646331"/>
          </a:xfrm>
          <a:prstGeom prst="rect">
            <a:avLst/>
          </a:prstGeom>
          <a:noFill/>
        </p:spPr>
        <p:txBody>
          <a:bodyPr wrap="square" rtlCol="0">
            <a:spAutoFit/>
          </a:bodyPr>
          <a:lstStyle/>
          <a:p>
            <a:r>
              <a:rPr lang="tr-TR" dirty="0" err="1"/>
              <a:t>PricewaterhouseCoopers</a:t>
            </a:r>
            <a:r>
              <a:rPr lang="tr-TR" dirty="0"/>
              <a:t> (</a:t>
            </a:r>
            <a:r>
              <a:rPr lang="tr-TR" dirty="0" err="1"/>
              <a:t>PwC</a:t>
            </a:r>
            <a:r>
              <a:rPr lang="tr-TR" dirty="0"/>
              <a:t>) tarafından Ocak 2004’te gerçekleştirilen, CEO’ların özellikle risk ve risk yönetimi hakkındaki görüşlerine yer veren 7. Yıl CEO Anketi</a:t>
            </a:r>
          </a:p>
        </p:txBody>
      </p:sp>
    </p:spTree>
    <p:extLst>
      <p:ext uri="{BB962C8B-B14F-4D97-AF65-F5344CB8AC3E}">
        <p14:creationId xmlns="" xmlns:p14="http://schemas.microsoft.com/office/powerpoint/2010/main" val="754767679"/>
      </p:ext>
    </p:extLst>
  </p:cSld>
  <p:clrMapOvr>
    <a:masterClrMapping/>
  </p:clrMapOvr>
  <p:transition spd="slow">
    <p:wip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42844" y="71439"/>
            <a:ext cx="9144000" cy="1214421"/>
          </a:xfrm>
        </p:spPr>
        <p:txBody>
          <a:bodyPr>
            <a:normAutofit/>
          </a:bodyPr>
          <a:lstStyle/>
          <a:p>
            <a:r>
              <a:rPr lang="tr-TR" sz="4000" b="1" dirty="0">
                <a:solidFill>
                  <a:srgbClr val="FF0000"/>
                </a:solidFill>
                <a:latin typeface="Arial" pitchFamily="34" charset="0"/>
                <a:cs typeface="Arial" pitchFamily="34" charset="0"/>
              </a:rPr>
              <a:t>KRY Entegrasyonunda Kritik Sorular</a:t>
            </a:r>
            <a:endParaRPr lang="tr-TR" sz="40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138</a:t>
            </a:fld>
            <a:endParaRPr lang="tr-TR" dirty="0"/>
          </a:p>
        </p:txBody>
      </p:sp>
      <p:graphicFrame>
        <p:nvGraphicFramePr>
          <p:cNvPr id="6" name="5 Diyagram"/>
          <p:cNvGraphicFramePr/>
          <p:nvPr>
            <p:extLst>
              <p:ext uri="{D42A27DB-BD31-4B8C-83A1-F6EECF244321}">
                <p14:modId xmlns="" xmlns:p14="http://schemas.microsoft.com/office/powerpoint/2010/main" val="2921489265"/>
              </p:ext>
            </p:extLst>
          </p:nvPr>
        </p:nvGraphicFramePr>
        <p:xfrm>
          <a:off x="683568" y="1412776"/>
          <a:ext cx="82868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Oval"/>
          <p:cNvSpPr/>
          <p:nvPr/>
        </p:nvSpPr>
        <p:spPr>
          <a:xfrm>
            <a:off x="214282" y="1285860"/>
            <a:ext cx="500066"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sp>
        <p:nvSpPr>
          <p:cNvPr id="8" name="7 Oval"/>
          <p:cNvSpPr/>
          <p:nvPr/>
        </p:nvSpPr>
        <p:spPr>
          <a:xfrm>
            <a:off x="214282" y="2357430"/>
            <a:ext cx="500066"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p>
        </p:txBody>
      </p:sp>
      <p:sp>
        <p:nvSpPr>
          <p:cNvPr id="9" name="8 Oval"/>
          <p:cNvSpPr/>
          <p:nvPr/>
        </p:nvSpPr>
        <p:spPr>
          <a:xfrm>
            <a:off x="214282" y="3429000"/>
            <a:ext cx="500066"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a:t>
            </a:r>
          </a:p>
        </p:txBody>
      </p:sp>
      <p:sp>
        <p:nvSpPr>
          <p:cNvPr id="10" name="9 Oval"/>
          <p:cNvSpPr/>
          <p:nvPr/>
        </p:nvSpPr>
        <p:spPr>
          <a:xfrm>
            <a:off x="214282" y="4357694"/>
            <a:ext cx="500066"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a:t>
            </a:r>
          </a:p>
        </p:txBody>
      </p:sp>
    </p:spTree>
    <p:extLst>
      <p:ext uri="{BB962C8B-B14F-4D97-AF65-F5344CB8AC3E}">
        <p14:creationId xmlns="" xmlns:p14="http://schemas.microsoft.com/office/powerpoint/2010/main" val="307954026"/>
      </p:ext>
    </p:extLst>
  </p:cSld>
  <p:clrMapOvr>
    <a:masterClrMapping/>
  </p:clrMapOvr>
  <p:transition spd="slow">
    <p:wip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06" y="0"/>
            <a:ext cx="9144000" cy="1214422"/>
          </a:xfrm>
        </p:spPr>
        <p:txBody>
          <a:bodyPr>
            <a:normAutofit/>
          </a:bodyPr>
          <a:lstStyle/>
          <a:p>
            <a:r>
              <a:rPr lang="tr-TR" sz="4000" b="1" dirty="0">
                <a:solidFill>
                  <a:srgbClr val="FF0000"/>
                </a:solidFill>
                <a:latin typeface="Arial" pitchFamily="34" charset="0"/>
                <a:cs typeface="Arial" pitchFamily="34" charset="0"/>
              </a:rPr>
              <a:t>KRY Entegrasyonunda Kritik Sorular</a:t>
            </a:r>
            <a:endParaRPr lang="tr-TR" sz="40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139</a:t>
            </a:fld>
            <a:endParaRPr lang="tr-TR" dirty="0"/>
          </a:p>
        </p:txBody>
      </p:sp>
      <p:graphicFrame>
        <p:nvGraphicFramePr>
          <p:cNvPr id="6" name="5 Diyagram"/>
          <p:cNvGraphicFramePr/>
          <p:nvPr>
            <p:extLst>
              <p:ext uri="{D42A27DB-BD31-4B8C-83A1-F6EECF244321}">
                <p14:modId xmlns="" xmlns:p14="http://schemas.microsoft.com/office/powerpoint/2010/main" val="2687323175"/>
              </p:ext>
            </p:extLst>
          </p:nvPr>
        </p:nvGraphicFramePr>
        <p:xfrm>
          <a:off x="755576" y="1397000"/>
          <a:ext cx="8286808" cy="4889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Oval"/>
          <p:cNvSpPr/>
          <p:nvPr/>
        </p:nvSpPr>
        <p:spPr>
          <a:xfrm>
            <a:off x="214282" y="1214422"/>
            <a:ext cx="500066"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a:t>
            </a:r>
          </a:p>
        </p:txBody>
      </p:sp>
      <p:sp>
        <p:nvSpPr>
          <p:cNvPr id="7" name="6 Oval"/>
          <p:cNvSpPr/>
          <p:nvPr/>
        </p:nvSpPr>
        <p:spPr>
          <a:xfrm>
            <a:off x="214282" y="2285992"/>
            <a:ext cx="500066"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6</a:t>
            </a:r>
          </a:p>
        </p:txBody>
      </p:sp>
      <p:sp>
        <p:nvSpPr>
          <p:cNvPr id="8" name="7 Oval"/>
          <p:cNvSpPr/>
          <p:nvPr/>
        </p:nvSpPr>
        <p:spPr>
          <a:xfrm>
            <a:off x="214282" y="3143248"/>
            <a:ext cx="500066"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7</a:t>
            </a:r>
          </a:p>
        </p:txBody>
      </p:sp>
      <p:sp>
        <p:nvSpPr>
          <p:cNvPr id="9" name="8 Oval"/>
          <p:cNvSpPr/>
          <p:nvPr/>
        </p:nvSpPr>
        <p:spPr>
          <a:xfrm>
            <a:off x="214282" y="4286256"/>
            <a:ext cx="500066"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8</a:t>
            </a:r>
          </a:p>
        </p:txBody>
      </p:sp>
      <p:sp>
        <p:nvSpPr>
          <p:cNvPr id="10" name="9 Oval"/>
          <p:cNvSpPr/>
          <p:nvPr/>
        </p:nvSpPr>
        <p:spPr>
          <a:xfrm>
            <a:off x="214282" y="5286388"/>
            <a:ext cx="500066"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9</a:t>
            </a:r>
          </a:p>
        </p:txBody>
      </p:sp>
    </p:spTree>
    <p:extLst>
      <p:ext uri="{BB962C8B-B14F-4D97-AF65-F5344CB8AC3E}">
        <p14:creationId xmlns="" xmlns:p14="http://schemas.microsoft.com/office/powerpoint/2010/main" val="23411548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93476" y="7141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Nedir?</a:t>
            </a:r>
          </a:p>
        </p:txBody>
      </p:sp>
      <p:sp>
        <p:nvSpPr>
          <p:cNvPr id="5" name="Content Placeholder 4"/>
          <p:cNvSpPr>
            <a:spLocks noGrp="1"/>
          </p:cNvSpPr>
          <p:nvPr>
            <p:ph idx="1"/>
            <p:custDataLst>
              <p:tags r:id="rId3"/>
            </p:custDataLst>
          </p:nvPr>
        </p:nvSpPr>
        <p:spPr>
          <a:xfrm>
            <a:off x="611560" y="1252256"/>
            <a:ext cx="4614936" cy="4697024"/>
          </a:xfrm>
        </p:spPr>
        <p:txBody>
          <a:bodyPr>
            <a:noAutofit/>
          </a:bodyPr>
          <a:lstStyle/>
          <a:p>
            <a:pPr algn="just">
              <a:buFont typeface="Wingdings" panose="05000000000000000000" pitchFamily="2" charset="2"/>
              <a:buChar char="ü"/>
            </a:pPr>
            <a:r>
              <a:rPr lang="fi-FI" dirty="0">
                <a:latin typeface="Arial" pitchFamily="34" charset="0"/>
                <a:cs typeface="Arial" pitchFamily="34" charset="0"/>
              </a:rPr>
              <a:t>Bir olayın olma ihtimali ve</a:t>
            </a:r>
            <a:r>
              <a:rPr lang="tr-TR" dirty="0">
                <a:latin typeface="Arial" pitchFamily="34" charset="0"/>
                <a:cs typeface="Arial" pitchFamily="34" charset="0"/>
              </a:rPr>
              <a:t> bunun sonuçlarının kombinasyonu; Bazı durumlarda risk beklenenden sapmadır.*</a:t>
            </a:r>
          </a:p>
          <a:p>
            <a:pPr marL="457200" indent="-457200" algn="just">
              <a:buFont typeface="Wingdings" panose="05000000000000000000" pitchFamily="2" charset="2"/>
              <a:buChar char="ü"/>
            </a:pPr>
            <a:endParaRPr lang="tr-TR" dirty="0">
              <a:latin typeface="Arial" pitchFamily="34" charset="0"/>
              <a:cs typeface="Arial" pitchFamily="34" charset="0"/>
            </a:endParaRPr>
          </a:p>
          <a:p>
            <a:pPr marL="285750" indent="-285750">
              <a:buFont typeface="Wingdings" panose="05000000000000000000" pitchFamily="2" charset="2"/>
              <a:buChar char="ü"/>
            </a:pPr>
            <a:r>
              <a:rPr lang="tr-TR" sz="1800" dirty="0">
                <a:latin typeface="Arial" pitchFamily="34" charset="0"/>
                <a:cs typeface="Arial" pitchFamily="34" charset="0"/>
              </a:rPr>
              <a:t>* </a:t>
            </a:r>
            <a:r>
              <a:rPr lang="de-DE" sz="1800" dirty="0" err="1">
                <a:latin typeface="Arial" pitchFamily="34" charset="0"/>
                <a:cs typeface="Arial" pitchFamily="34" charset="0"/>
              </a:rPr>
              <a:t>Uluslar</a:t>
            </a:r>
            <a:r>
              <a:rPr lang="de-DE" sz="1800" dirty="0">
                <a:latin typeface="Arial" pitchFamily="34" charset="0"/>
                <a:cs typeface="Arial" pitchFamily="34" charset="0"/>
              </a:rPr>
              <a:t> </a:t>
            </a:r>
            <a:r>
              <a:rPr lang="de-DE" sz="1800" dirty="0" err="1">
                <a:latin typeface="Arial" pitchFamily="34" charset="0"/>
                <a:cs typeface="Arial" pitchFamily="34" charset="0"/>
              </a:rPr>
              <a:t>arası</a:t>
            </a:r>
            <a:r>
              <a:rPr lang="de-DE" sz="1800" dirty="0">
                <a:latin typeface="Arial" pitchFamily="34" charset="0"/>
                <a:cs typeface="Arial" pitchFamily="34" charset="0"/>
              </a:rPr>
              <a:t> </a:t>
            </a:r>
            <a:r>
              <a:rPr lang="de-DE" sz="1800" dirty="0" err="1">
                <a:latin typeface="Arial" pitchFamily="34" charset="0"/>
                <a:cs typeface="Arial" pitchFamily="34" charset="0"/>
              </a:rPr>
              <a:t>Standardizasyon</a:t>
            </a:r>
            <a:r>
              <a:rPr lang="de-DE" sz="1800" dirty="0">
                <a:latin typeface="Arial" pitchFamily="34" charset="0"/>
                <a:cs typeface="Arial" pitchFamily="34" charset="0"/>
              </a:rPr>
              <a:t> </a:t>
            </a:r>
            <a:r>
              <a:rPr lang="de-DE" sz="1800" dirty="0" err="1">
                <a:latin typeface="Arial" pitchFamily="34" charset="0"/>
                <a:cs typeface="Arial" pitchFamily="34" charset="0"/>
              </a:rPr>
              <a:t>Kurumu</a:t>
            </a:r>
            <a:r>
              <a:rPr lang="de-DE" sz="1800" dirty="0">
                <a:latin typeface="Arial" pitchFamily="34" charset="0"/>
                <a:cs typeface="Arial" pitchFamily="34" charset="0"/>
              </a:rPr>
              <a:t> (ISO)’nun 1 Kasım 2000</a:t>
            </a:r>
            <a:r>
              <a:rPr lang="tr-TR" sz="1800" dirty="0">
                <a:latin typeface="Arial" pitchFamily="34" charset="0"/>
                <a:cs typeface="Arial" pitchFamily="34" charset="0"/>
              </a:rPr>
              <a:t> tarihli Risk Yönetim Terminolojisi </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14</a:t>
            </a:fld>
            <a:endParaRPr kumimoji="0" lang="tr-TR" dirty="0"/>
          </a:p>
        </p:txBody>
      </p:sp>
      <p:pic>
        <p:nvPicPr>
          <p:cNvPr id="4" name="Resim 3"/>
          <p:cNvPicPr>
            <a:picLocks noChangeAspect="1"/>
          </p:cNvPicPr>
          <p:nvPr/>
        </p:nvPicPr>
        <p:blipFill>
          <a:blip r:embed="rId6"/>
          <a:stretch>
            <a:fillRect/>
          </a:stretch>
        </p:blipFill>
        <p:spPr>
          <a:xfrm>
            <a:off x="5405470" y="1359748"/>
            <a:ext cx="3810000" cy="4373507"/>
          </a:xfrm>
          <a:prstGeom prst="rect">
            <a:avLst/>
          </a:prstGeom>
        </p:spPr>
      </p:pic>
    </p:spTree>
    <p:custDataLst>
      <p:tags r:id="rId1"/>
    </p:custDataLst>
    <p:extLst>
      <p:ext uri="{BB962C8B-B14F-4D97-AF65-F5344CB8AC3E}">
        <p14:creationId xmlns="" xmlns:p14="http://schemas.microsoft.com/office/powerpoint/2010/main" val="725824085"/>
      </p:ext>
    </p:extLst>
  </p:cSld>
  <p:clrMapOvr>
    <a:masterClrMapping/>
  </p:clrMapOvr>
  <p:transition spd="slow">
    <p:wip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extLst>
              <p:ext uri="{D42A27DB-BD31-4B8C-83A1-F6EECF244321}">
                <p14:modId xmlns="" xmlns:p14="http://schemas.microsoft.com/office/powerpoint/2010/main" val="356876318"/>
              </p:ext>
            </p:extLst>
          </p:nvPr>
        </p:nvGraphicFramePr>
        <p:xfrm>
          <a:off x="-1450070" y="1309230"/>
          <a:ext cx="12358774"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6 Grup"/>
          <p:cNvGrpSpPr/>
          <p:nvPr/>
        </p:nvGrpSpPr>
        <p:grpSpPr>
          <a:xfrm>
            <a:off x="500034" y="214290"/>
            <a:ext cx="8429684" cy="928694"/>
            <a:chOff x="71435" y="134"/>
            <a:chExt cx="6834218" cy="1214177"/>
          </a:xfrm>
        </p:grpSpPr>
        <p:sp>
          <p:nvSpPr>
            <p:cNvPr id="8" name="7 Dikdörtgen"/>
            <p:cNvSpPr/>
            <p:nvPr/>
          </p:nvSpPr>
          <p:spPr>
            <a:xfrm>
              <a:off x="71435" y="134"/>
              <a:ext cx="6834218" cy="121417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Dikdörtgen"/>
            <p:cNvSpPr/>
            <p:nvPr/>
          </p:nvSpPr>
          <p:spPr>
            <a:xfrm>
              <a:off x="71435" y="134"/>
              <a:ext cx="6834218" cy="12141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sz="3200" b="1" smtClean="0">
                  <a:solidFill>
                    <a:schemeClr val="bg1"/>
                  </a:solidFill>
                  <a:latin typeface="Arial" pitchFamily="34" charset="0"/>
                  <a:cs typeface="Arial" pitchFamily="34" charset="0"/>
                </a:rPr>
                <a:t>Etkili Bir </a:t>
              </a:r>
              <a:r>
                <a:rPr lang="tr-TR" sz="3200" b="1" kern="1200" dirty="0" smtClean="0">
                  <a:solidFill>
                    <a:schemeClr val="bg1"/>
                  </a:solidFill>
                  <a:latin typeface="Arial" pitchFamily="34" charset="0"/>
                  <a:cs typeface="Arial" pitchFamily="34" charset="0"/>
                </a:rPr>
                <a:t>Kurumsal </a:t>
              </a:r>
              <a:r>
                <a:rPr lang="tr-TR" sz="3200" b="1" kern="1200" dirty="0">
                  <a:solidFill>
                    <a:schemeClr val="bg1"/>
                  </a:solidFill>
                  <a:latin typeface="Arial" pitchFamily="34" charset="0"/>
                  <a:cs typeface="Arial" pitchFamily="34" charset="0"/>
                </a:rPr>
                <a:t>Risk Yönetimi </a:t>
              </a:r>
              <a:r>
                <a:rPr lang="tr-TR" sz="3200" b="1" kern="1200" dirty="0" smtClean="0">
                  <a:solidFill>
                    <a:schemeClr val="bg1"/>
                  </a:solidFill>
                  <a:latin typeface="Arial" pitchFamily="34" charset="0"/>
                  <a:cs typeface="Arial" pitchFamily="34" charset="0"/>
                </a:rPr>
                <a:t>Süreci </a:t>
              </a:r>
              <a:endParaRPr lang="tr-TR" sz="3200" kern="1200" dirty="0">
                <a:solidFill>
                  <a:schemeClr val="bg1"/>
                </a:solidFill>
              </a:endParaRPr>
            </a:p>
          </p:txBody>
        </p:sp>
      </p:grpSp>
      <p:sp>
        <p:nvSpPr>
          <p:cNvPr id="10" name="9 Slayt Numarası Yer Tutucusu"/>
          <p:cNvSpPr>
            <a:spLocks noGrp="1"/>
          </p:cNvSpPr>
          <p:nvPr>
            <p:ph type="sldNum" sz="quarter" idx="12"/>
          </p:nvPr>
        </p:nvSpPr>
        <p:spPr/>
        <p:txBody>
          <a:bodyPr/>
          <a:lstStyle/>
          <a:p>
            <a:fld id="{B1DEFA8C-F947-479F-BE07-76B6B3F80BF1}" type="slidenum">
              <a:rPr lang="tr-TR" smtClean="0">
                <a:solidFill>
                  <a:schemeClr val="tx1"/>
                </a:solidFill>
              </a:rPr>
              <a:pPr/>
              <a:t>140</a:t>
            </a:fld>
            <a:endParaRPr lang="tr-TR" dirty="0">
              <a:solidFill>
                <a:schemeClr val="tx1"/>
              </a:solidFill>
            </a:endParaRPr>
          </a:p>
        </p:txBody>
      </p:sp>
      <p:sp>
        <p:nvSpPr>
          <p:cNvPr id="7" name="6 Oval"/>
          <p:cNvSpPr/>
          <p:nvPr/>
        </p:nvSpPr>
        <p:spPr>
          <a:xfrm>
            <a:off x="285720" y="1285860"/>
            <a:ext cx="1035047" cy="1035047"/>
          </a:xfrm>
          <a:prstGeom prst="ellipse">
            <a:avLst/>
          </a:prstGeom>
          <a:blipFill rotWithShape="0">
            <a:blip r:embed="rId7"/>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 xmlns:p14="http://schemas.microsoft.com/office/powerpoint/2010/main" val="1543003166"/>
      </p:ext>
    </p:extLst>
  </p:cSld>
  <p:clrMapOvr>
    <a:masterClrMapping/>
  </p:clrMapOvr>
  <p:transition spd="slow">
    <p:wip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extLst>
              <p:ext uri="{D42A27DB-BD31-4B8C-83A1-F6EECF244321}">
                <p14:modId xmlns="" xmlns:p14="http://schemas.microsoft.com/office/powerpoint/2010/main" val="356876318"/>
              </p:ext>
            </p:extLst>
          </p:nvPr>
        </p:nvGraphicFramePr>
        <p:xfrm>
          <a:off x="-1450070" y="1309230"/>
          <a:ext cx="12358774"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6 Grup"/>
          <p:cNvGrpSpPr/>
          <p:nvPr/>
        </p:nvGrpSpPr>
        <p:grpSpPr>
          <a:xfrm>
            <a:off x="500034" y="214290"/>
            <a:ext cx="8429684" cy="928694"/>
            <a:chOff x="71435" y="134"/>
            <a:chExt cx="6834218" cy="1214177"/>
          </a:xfrm>
        </p:grpSpPr>
        <p:sp>
          <p:nvSpPr>
            <p:cNvPr id="8" name="7 Dikdörtgen"/>
            <p:cNvSpPr/>
            <p:nvPr/>
          </p:nvSpPr>
          <p:spPr>
            <a:xfrm>
              <a:off x="71435" y="134"/>
              <a:ext cx="6834218" cy="121417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Dikdörtgen"/>
            <p:cNvSpPr/>
            <p:nvPr/>
          </p:nvSpPr>
          <p:spPr>
            <a:xfrm>
              <a:off x="71435" y="134"/>
              <a:ext cx="6834218" cy="12141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sz="3200" b="1" smtClean="0">
                  <a:solidFill>
                    <a:schemeClr val="bg1"/>
                  </a:solidFill>
                  <a:latin typeface="Arial" pitchFamily="34" charset="0"/>
                  <a:cs typeface="Arial" pitchFamily="34" charset="0"/>
                </a:rPr>
                <a:t>Etkili Bir </a:t>
              </a:r>
              <a:r>
                <a:rPr lang="tr-TR" sz="3200" b="1" kern="1200" dirty="0" smtClean="0">
                  <a:solidFill>
                    <a:schemeClr val="bg1"/>
                  </a:solidFill>
                  <a:latin typeface="Arial" pitchFamily="34" charset="0"/>
                  <a:cs typeface="Arial" pitchFamily="34" charset="0"/>
                </a:rPr>
                <a:t>Kurumsal </a:t>
              </a:r>
              <a:r>
                <a:rPr lang="tr-TR" sz="3200" b="1" kern="1200" dirty="0">
                  <a:solidFill>
                    <a:schemeClr val="bg1"/>
                  </a:solidFill>
                  <a:latin typeface="Arial" pitchFamily="34" charset="0"/>
                  <a:cs typeface="Arial" pitchFamily="34" charset="0"/>
                </a:rPr>
                <a:t>Risk Yönetimi </a:t>
              </a:r>
              <a:r>
                <a:rPr lang="tr-TR" sz="3200" b="1" kern="1200" dirty="0" smtClean="0">
                  <a:solidFill>
                    <a:schemeClr val="bg1"/>
                  </a:solidFill>
                  <a:latin typeface="Arial" pitchFamily="34" charset="0"/>
                  <a:cs typeface="Arial" pitchFamily="34" charset="0"/>
                </a:rPr>
                <a:t>Süreci </a:t>
              </a:r>
              <a:endParaRPr lang="tr-TR" sz="3200" kern="1200" dirty="0">
                <a:solidFill>
                  <a:schemeClr val="bg1"/>
                </a:solidFill>
              </a:endParaRPr>
            </a:p>
          </p:txBody>
        </p:sp>
      </p:grpSp>
      <p:sp>
        <p:nvSpPr>
          <p:cNvPr id="10" name="9 Slayt Numarası Yer Tutucusu"/>
          <p:cNvSpPr>
            <a:spLocks noGrp="1"/>
          </p:cNvSpPr>
          <p:nvPr>
            <p:ph type="sldNum" sz="quarter" idx="12"/>
          </p:nvPr>
        </p:nvSpPr>
        <p:spPr/>
        <p:txBody>
          <a:bodyPr/>
          <a:lstStyle/>
          <a:p>
            <a:fld id="{B1DEFA8C-F947-479F-BE07-76B6B3F80BF1}" type="slidenum">
              <a:rPr lang="tr-TR" smtClean="0">
                <a:solidFill>
                  <a:schemeClr val="tx1"/>
                </a:solidFill>
              </a:rPr>
              <a:pPr/>
              <a:t>141</a:t>
            </a:fld>
            <a:endParaRPr lang="tr-TR" dirty="0">
              <a:solidFill>
                <a:schemeClr val="tx1"/>
              </a:solidFill>
            </a:endParaRPr>
          </a:p>
        </p:txBody>
      </p:sp>
      <p:sp>
        <p:nvSpPr>
          <p:cNvPr id="7" name="6 Oval"/>
          <p:cNvSpPr/>
          <p:nvPr/>
        </p:nvSpPr>
        <p:spPr>
          <a:xfrm>
            <a:off x="285720" y="1285860"/>
            <a:ext cx="1035047" cy="1035047"/>
          </a:xfrm>
          <a:prstGeom prst="ellipse">
            <a:avLst/>
          </a:prstGeom>
          <a:blipFill rotWithShape="0">
            <a:blip r:embed="rId7"/>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 xmlns:p14="http://schemas.microsoft.com/office/powerpoint/2010/main" val="1543003166"/>
      </p:ext>
    </p:extLst>
  </p:cSld>
  <p:clrMapOvr>
    <a:masterClrMapping/>
  </p:clrMapOvr>
  <p:transition spd="slow">
    <p:wip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extLst>
              <p:ext uri="{D42A27DB-BD31-4B8C-83A1-F6EECF244321}">
                <p14:modId xmlns="" xmlns:p14="http://schemas.microsoft.com/office/powerpoint/2010/main" val="356876318"/>
              </p:ext>
            </p:extLst>
          </p:nvPr>
        </p:nvGraphicFramePr>
        <p:xfrm>
          <a:off x="-1450070" y="1309230"/>
          <a:ext cx="12358774"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6 Grup"/>
          <p:cNvGrpSpPr/>
          <p:nvPr/>
        </p:nvGrpSpPr>
        <p:grpSpPr>
          <a:xfrm>
            <a:off x="500034" y="214290"/>
            <a:ext cx="8429684" cy="928694"/>
            <a:chOff x="71435" y="134"/>
            <a:chExt cx="6834218" cy="1214177"/>
          </a:xfrm>
        </p:grpSpPr>
        <p:sp>
          <p:nvSpPr>
            <p:cNvPr id="8" name="7 Dikdörtgen"/>
            <p:cNvSpPr/>
            <p:nvPr/>
          </p:nvSpPr>
          <p:spPr>
            <a:xfrm>
              <a:off x="71435" y="134"/>
              <a:ext cx="6834218" cy="121417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Dikdörtgen"/>
            <p:cNvSpPr/>
            <p:nvPr/>
          </p:nvSpPr>
          <p:spPr>
            <a:xfrm>
              <a:off x="71435" y="134"/>
              <a:ext cx="6834218" cy="12141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sz="3200" b="1" smtClean="0">
                  <a:solidFill>
                    <a:schemeClr val="bg1"/>
                  </a:solidFill>
                  <a:latin typeface="Arial" pitchFamily="34" charset="0"/>
                  <a:cs typeface="Arial" pitchFamily="34" charset="0"/>
                </a:rPr>
                <a:t>Etkili Bir </a:t>
              </a:r>
              <a:r>
                <a:rPr lang="tr-TR" sz="3200" b="1" kern="1200" dirty="0" smtClean="0">
                  <a:solidFill>
                    <a:schemeClr val="bg1"/>
                  </a:solidFill>
                  <a:latin typeface="Arial" pitchFamily="34" charset="0"/>
                  <a:cs typeface="Arial" pitchFamily="34" charset="0"/>
                </a:rPr>
                <a:t>Kurumsal </a:t>
              </a:r>
              <a:r>
                <a:rPr lang="tr-TR" sz="3200" b="1" kern="1200" dirty="0">
                  <a:solidFill>
                    <a:schemeClr val="bg1"/>
                  </a:solidFill>
                  <a:latin typeface="Arial" pitchFamily="34" charset="0"/>
                  <a:cs typeface="Arial" pitchFamily="34" charset="0"/>
                </a:rPr>
                <a:t>Risk Yönetimi </a:t>
              </a:r>
              <a:r>
                <a:rPr lang="tr-TR" sz="3200" b="1" kern="1200" dirty="0" smtClean="0">
                  <a:solidFill>
                    <a:schemeClr val="bg1"/>
                  </a:solidFill>
                  <a:latin typeface="Arial" pitchFamily="34" charset="0"/>
                  <a:cs typeface="Arial" pitchFamily="34" charset="0"/>
                </a:rPr>
                <a:t>Süreci </a:t>
              </a:r>
              <a:endParaRPr lang="tr-TR" sz="3200" kern="1200" dirty="0">
                <a:solidFill>
                  <a:schemeClr val="bg1"/>
                </a:solidFill>
              </a:endParaRPr>
            </a:p>
          </p:txBody>
        </p:sp>
      </p:grpSp>
      <p:sp>
        <p:nvSpPr>
          <p:cNvPr id="10" name="9 Slayt Numarası Yer Tutucusu"/>
          <p:cNvSpPr>
            <a:spLocks noGrp="1"/>
          </p:cNvSpPr>
          <p:nvPr>
            <p:ph type="sldNum" sz="quarter" idx="12"/>
          </p:nvPr>
        </p:nvSpPr>
        <p:spPr/>
        <p:txBody>
          <a:bodyPr/>
          <a:lstStyle/>
          <a:p>
            <a:fld id="{B1DEFA8C-F947-479F-BE07-76B6B3F80BF1}" type="slidenum">
              <a:rPr lang="tr-TR" smtClean="0">
                <a:solidFill>
                  <a:schemeClr val="tx1"/>
                </a:solidFill>
              </a:rPr>
              <a:pPr/>
              <a:t>142</a:t>
            </a:fld>
            <a:endParaRPr lang="tr-TR" dirty="0">
              <a:solidFill>
                <a:schemeClr val="tx1"/>
              </a:solidFill>
            </a:endParaRPr>
          </a:p>
        </p:txBody>
      </p:sp>
      <p:sp>
        <p:nvSpPr>
          <p:cNvPr id="7" name="6 Oval"/>
          <p:cNvSpPr/>
          <p:nvPr/>
        </p:nvSpPr>
        <p:spPr>
          <a:xfrm>
            <a:off x="285720" y="1285860"/>
            <a:ext cx="1035047" cy="1035047"/>
          </a:xfrm>
          <a:prstGeom prst="ellipse">
            <a:avLst/>
          </a:prstGeom>
          <a:blipFill rotWithShape="0">
            <a:blip r:embed="rId7"/>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 xmlns:p14="http://schemas.microsoft.com/office/powerpoint/2010/main" val="1543003166"/>
      </p:ext>
    </p:extLst>
  </p:cSld>
  <p:clrMapOvr>
    <a:masterClrMapping/>
  </p:clrMapOvr>
  <p:transition spd="slow">
    <p:wip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extLst>
              <p:ext uri="{D42A27DB-BD31-4B8C-83A1-F6EECF244321}">
                <p14:modId xmlns="" xmlns:p14="http://schemas.microsoft.com/office/powerpoint/2010/main" val="356876318"/>
              </p:ext>
            </p:extLst>
          </p:nvPr>
        </p:nvGraphicFramePr>
        <p:xfrm>
          <a:off x="-1450070" y="1309230"/>
          <a:ext cx="12358774"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6 Grup"/>
          <p:cNvGrpSpPr/>
          <p:nvPr/>
        </p:nvGrpSpPr>
        <p:grpSpPr>
          <a:xfrm>
            <a:off x="500034" y="214290"/>
            <a:ext cx="8429684" cy="928694"/>
            <a:chOff x="71435" y="134"/>
            <a:chExt cx="6834218" cy="1214177"/>
          </a:xfrm>
        </p:grpSpPr>
        <p:sp>
          <p:nvSpPr>
            <p:cNvPr id="8" name="7 Dikdörtgen"/>
            <p:cNvSpPr/>
            <p:nvPr/>
          </p:nvSpPr>
          <p:spPr>
            <a:xfrm>
              <a:off x="71435" y="134"/>
              <a:ext cx="6834218" cy="121417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Dikdörtgen"/>
            <p:cNvSpPr/>
            <p:nvPr/>
          </p:nvSpPr>
          <p:spPr>
            <a:xfrm>
              <a:off x="71435" y="134"/>
              <a:ext cx="6834218" cy="12141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sz="3200" b="1" smtClean="0">
                  <a:solidFill>
                    <a:schemeClr val="bg1"/>
                  </a:solidFill>
                  <a:latin typeface="Arial" pitchFamily="34" charset="0"/>
                  <a:cs typeface="Arial" pitchFamily="34" charset="0"/>
                </a:rPr>
                <a:t>Etkili Bir </a:t>
              </a:r>
              <a:r>
                <a:rPr lang="tr-TR" sz="3200" b="1" kern="1200" dirty="0" smtClean="0">
                  <a:solidFill>
                    <a:schemeClr val="bg1"/>
                  </a:solidFill>
                  <a:latin typeface="Arial" pitchFamily="34" charset="0"/>
                  <a:cs typeface="Arial" pitchFamily="34" charset="0"/>
                </a:rPr>
                <a:t>Kurumsal </a:t>
              </a:r>
              <a:r>
                <a:rPr lang="tr-TR" sz="3200" b="1" kern="1200" dirty="0">
                  <a:solidFill>
                    <a:schemeClr val="bg1"/>
                  </a:solidFill>
                  <a:latin typeface="Arial" pitchFamily="34" charset="0"/>
                  <a:cs typeface="Arial" pitchFamily="34" charset="0"/>
                </a:rPr>
                <a:t>Risk Yönetimi </a:t>
              </a:r>
              <a:r>
                <a:rPr lang="tr-TR" sz="3200" b="1" kern="1200" dirty="0" smtClean="0">
                  <a:solidFill>
                    <a:schemeClr val="bg1"/>
                  </a:solidFill>
                  <a:latin typeface="Arial" pitchFamily="34" charset="0"/>
                  <a:cs typeface="Arial" pitchFamily="34" charset="0"/>
                </a:rPr>
                <a:t>Süreci </a:t>
              </a:r>
              <a:endParaRPr lang="tr-TR" sz="3200" kern="1200" dirty="0">
                <a:solidFill>
                  <a:schemeClr val="bg1"/>
                </a:solidFill>
              </a:endParaRPr>
            </a:p>
          </p:txBody>
        </p:sp>
      </p:grpSp>
      <p:sp>
        <p:nvSpPr>
          <p:cNvPr id="10" name="9 Slayt Numarası Yer Tutucusu"/>
          <p:cNvSpPr>
            <a:spLocks noGrp="1"/>
          </p:cNvSpPr>
          <p:nvPr>
            <p:ph type="sldNum" sz="quarter" idx="12"/>
          </p:nvPr>
        </p:nvSpPr>
        <p:spPr/>
        <p:txBody>
          <a:bodyPr/>
          <a:lstStyle/>
          <a:p>
            <a:fld id="{B1DEFA8C-F947-479F-BE07-76B6B3F80BF1}" type="slidenum">
              <a:rPr lang="tr-TR" smtClean="0">
                <a:solidFill>
                  <a:schemeClr val="tx1"/>
                </a:solidFill>
              </a:rPr>
              <a:pPr/>
              <a:t>143</a:t>
            </a:fld>
            <a:endParaRPr lang="tr-TR" dirty="0">
              <a:solidFill>
                <a:schemeClr val="tx1"/>
              </a:solidFill>
            </a:endParaRPr>
          </a:p>
        </p:txBody>
      </p:sp>
      <p:sp>
        <p:nvSpPr>
          <p:cNvPr id="7" name="6 Oval"/>
          <p:cNvSpPr/>
          <p:nvPr/>
        </p:nvSpPr>
        <p:spPr>
          <a:xfrm>
            <a:off x="285720" y="1285860"/>
            <a:ext cx="1035047" cy="1035047"/>
          </a:xfrm>
          <a:prstGeom prst="ellipse">
            <a:avLst/>
          </a:prstGeom>
          <a:blipFill rotWithShape="0">
            <a:blip r:embed="rId7"/>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 xmlns:p14="http://schemas.microsoft.com/office/powerpoint/2010/main" val="1543003166"/>
      </p:ext>
    </p:extLst>
  </p:cSld>
  <p:clrMapOvr>
    <a:masterClrMapping/>
  </p:clrMapOvr>
  <p:transition spd="slow">
    <p:wip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642918"/>
            <a:ext cx="6400800" cy="4572032"/>
          </a:xfrm>
        </p:spPr>
        <p:txBody>
          <a:bodyPr>
            <a:normAutofit fontScale="90000"/>
          </a:bodyPr>
          <a:lstStyle/>
          <a:p>
            <a:pPr>
              <a:lnSpc>
                <a:spcPct val="150000"/>
              </a:lnSpc>
            </a:pPr>
            <a:r>
              <a:rPr lang="tr-TR" sz="5400" dirty="0">
                <a:effectLst/>
                <a:latin typeface="Arial" panose="020B0604020202020204" pitchFamily="34" charset="0"/>
                <a:cs typeface="Arial" panose="020B0604020202020204" pitchFamily="34" charset="0"/>
              </a:rPr>
              <a:t>Kurumsal risk </a:t>
            </a:r>
            <a:r>
              <a:rPr lang="tr-TR" sz="5400" dirty="0" smtClean="0">
                <a:effectLst/>
                <a:latin typeface="Arial" panose="020B0604020202020204" pitchFamily="34" charset="0"/>
                <a:cs typeface="Arial" panose="020B0604020202020204" pitchFamily="34" charset="0"/>
              </a:rPr>
              <a:t>yönetimi SÜRECİ </a:t>
            </a:r>
            <a:r>
              <a:rPr lang="tr-TR" sz="5400" dirty="0" smtClean="0">
                <a:latin typeface="Arial" pitchFamily="34" charset="0"/>
                <a:cs typeface="Arial" pitchFamily="34" charset="0"/>
              </a:rPr>
              <a:t>Ortak Dilin   Oluşturulması</a:t>
            </a:r>
            <a:endParaRPr lang="tr-TR" sz="5400" dirty="0">
              <a:effectLst/>
              <a:latin typeface="Arial" panose="020B0604020202020204" pitchFamily="34" charset="0"/>
              <a:cs typeface="Arial" panose="020B0604020202020204" pitchFamily="34" charset="0"/>
            </a:endParaRPr>
          </a:p>
        </p:txBody>
      </p:sp>
      <p:sp>
        <p:nvSpPr>
          <p:cNvPr id="3" name="Slayt Numarası Yer Tutucusu 2"/>
          <p:cNvSpPr>
            <a:spLocks noGrp="1"/>
          </p:cNvSpPr>
          <p:nvPr>
            <p:ph type="sldNum" sz="quarter" idx="12"/>
          </p:nvPr>
        </p:nvSpPr>
        <p:spPr/>
        <p:txBody>
          <a:bodyPr/>
          <a:lstStyle/>
          <a:p>
            <a:fld id="{33D6E5A2-EC83-451F-A719-9AC1370DD5CF}" type="slidenum">
              <a:rPr lang="tr-TR" smtClean="0">
                <a:solidFill>
                  <a:schemeClr val="tx1"/>
                </a:solidFill>
              </a:rPr>
              <a:pPr/>
              <a:t>144</a:t>
            </a:fld>
            <a:endParaRPr kumimoji="0" lang="tr-TR" dirty="0">
              <a:solidFill>
                <a:schemeClr val="tx1"/>
              </a:solidFill>
            </a:endParaRPr>
          </a:p>
        </p:txBody>
      </p:sp>
    </p:spTree>
    <p:extLst>
      <p:ext uri="{BB962C8B-B14F-4D97-AF65-F5344CB8AC3E}">
        <p14:creationId xmlns="" xmlns:p14="http://schemas.microsoft.com/office/powerpoint/2010/main" val="10091890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781080" y="-27384"/>
            <a:ext cx="8077200" cy="1143000"/>
          </a:xfrm>
        </p:spPr>
        <p:txBody>
          <a:bodyPr>
            <a:normAutofit/>
          </a:bodyPr>
          <a:lstStyle/>
          <a:p>
            <a:r>
              <a:rPr lang="tr-TR" sz="3600" b="1" dirty="0" smtClean="0">
                <a:solidFill>
                  <a:srgbClr val="FF0000"/>
                </a:solidFill>
                <a:effectLst/>
                <a:latin typeface="Arial" panose="020B0604020202020204" pitchFamily="34" charset="0"/>
                <a:cs typeface="Arial" panose="020B0604020202020204" pitchFamily="34" charset="0"/>
              </a:rPr>
              <a:t> Kurumsal Risk Yönetimi Tanımlar</a:t>
            </a:r>
            <a:endParaRPr lang="tr-TR" b="1" dirty="0">
              <a:solidFill>
                <a:srgbClr val="FF0000"/>
              </a:solidFill>
              <a:effectLst/>
              <a:latin typeface="Arial" panose="020B0604020202020204" pitchFamily="34" charset="0"/>
              <a:cs typeface="Arial" panose="020B0604020202020204" pitchFamily="34" charset="0"/>
            </a:endParaRPr>
          </a:p>
        </p:txBody>
      </p:sp>
      <p:sp>
        <p:nvSpPr>
          <p:cNvPr id="9" name="2 İçerik Yer Tutucusu"/>
          <p:cNvSpPr>
            <a:spLocks noGrp="1"/>
          </p:cNvSpPr>
          <p:nvPr>
            <p:ph idx="1"/>
          </p:nvPr>
        </p:nvSpPr>
        <p:spPr>
          <a:xfrm>
            <a:off x="526762" y="1135286"/>
            <a:ext cx="8402956" cy="4222540"/>
          </a:xfrm>
        </p:spPr>
        <p:txBody>
          <a:bodyPr rtlCol="0">
            <a:normAutofit/>
          </a:bodyPr>
          <a:lstStyle/>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solidFill>
                  <a:srgbClr val="FF0000"/>
                </a:solidFill>
                <a:latin typeface="Arial" pitchFamily="34" charset="0"/>
                <a:cs typeface="Arial" pitchFamily="34" charset="0"/>
              </a:rPr>
              <a:t>Risk, risk iştahı, risk toleransı, yapısal (doğal) risk, artık (kalıntı) risk…. </a:t>
            </a:r>
          </a:p>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solidFill>
                  <a:srgbClr val="FF0000"/>
                </a:solidFill>
                <a:latin typeface="Arial" pitchFamily="34" charset="0"/>
                <a:cs typeface="Arial" pitchFamily="34" charset="0"/>
              </a:rPr>
              <a:t>Risk Yönetim Stratejisi</a:t>
            </a:r>
            <a:r>
              <a:rPr lang="tr-TR" sz="2800" dirty="0" smtClean="0">
                <a:latin typeface="Arial" pitchFamily="34" charset="0"/>
                <a:cs typeface="Arial" pitchFamily="34" charset="0"/>
              </a:rPr>
              <a:t>: Risk yönetimine ilişkin kurumsal yaklaşıma ve üst düzey politikalar</a:t>
            </a:r>
          </a:p>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solidFill>
                  <a:srgbClr val="FF0000"/>
                </a:solidFill>
                <a:latin typeface="Arial" pitchFamily="34" charset="0"/>
                <a:cs typeface="Arial" pitchFamily="34" charset="0"/>
              </a:rPr>
              <a:t>Risk Strateji Belgesi (RSB): </a:t>
            </a:r>
            <a:r>
              <a:rPr lang="tr-TR" sz="2800" dirty="0" smtClean="0">
                <a:latin typeface="Arial" pitchFamily="34" charset="0"/>
                <a:cs typeface="Arial" pitchFamily="34" charset="0"/>
              </a:rPr>
              <a:t>Risk yönetim yaklaşım ve politikaların yazılı olarak ortaya konduğu belge.</a:t>
            </a:r>
          </a:p>
          <a:p>
            <a:pPr algn="just">
              <a:spcBef>
                <a:spcPts val="1200"/>
              </a:spcBef>
              <a:spcAft>
                <a:spcPts val="600"/>
              </a:spcAft>
              <a:buClr>
                <a:schemeClr val="tx1"/>
              </a:buClr>
              <a:buSzPct val="110000"/>
              <a:buFont typeface="Wingdings" pitchFamily="2" charset="2"/>
              <a:buChar char="ü"/>
              <a:tabLst>
                <a:tab pos="225425" algn="l"/>
              </a:tabLst>
              <a:defRPr/>
            </a:pPr>
            <a:endParaRPr lang="tr-TR" sz="2800" dirty="0" smtClean="0">
              <a:latin typeface="Arial" pitchFamily="34" charset="0"/>
              <a:cs typeface="Arial" pitchFamily="34" charset="0"/>
            </a:endParaRP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pPr eaLnBrk="1" fontAlgn="base" hangingPunct="1">
                <a:spcBef>
                  <a:spcPct val="0"/>
                </a:spcBef>
                <a:spcAft>
                  <a:spcPct val="0"/>
                </a:spcAft>
              </a:pPr>
              <a:t>145</a:t>
            </a:fld>
            <a:endParaRPr lang="tr-TR" altLang="tr-TR"/>
          </a:p>
        </p:txBody>
      </p:sp>
    </p:spTree>
    <p:extLst>
      <p:ext uri="{BB962C8B-B14F-4D97-AF65-F5344CB8AC3E}">
        <p14:creationId xmlns="" xmlns:p14="http://schemas.microsoft.com/office/powerpoint/2010/main" val="198959776"/>
      </p:ext>
    </p:extLst>
  </p:cSld>
  <p:clrMapOvr>
    <a:masterClrMapping/>
  </p:clrMapOvr>
  <p:transition spd="slow">
    <p:wipe dir="d"/>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781080" y="-27384"/>
            <a:ext cx="8077200" cy="1143000"/>
          </a:xfrm>
        </p:spPr>
        <p:txBody>
          <a:bodyPr>
            <a:normAutofit/>
          </a:bodyPr>
          <a:lstStyle/>
          <a:p>
            <a:r>
              <a:rPr lang="tr-TR" sz="3600" b="1" dirty="0" smtClean="0">
                <a:solidFill>
                  <a:srgbClr val="FF0000"/>
                </a:solidFill>
                <a:effectLst/>
                <a:latin typeface="Arial" panose="020B0604020202020204" pitchFamily="34" charset="0"/>
                <a:cs typeface="Arial" panose="020B0604020202020204" pitchFamily="34" charset="0"/>
              </a:rPr>
              <a:t> Kurumsal Risk Yönetimi Tanımlar</a:t>
            </a:r>
            <a:endParaRPr lang="tr-TR" b="1" dirty="0">
              <a:solidFill>
                <a:srgbClr val="FF0000"/>
              </a:solidFill>
              <a:effectLst/>
              <a:latin typeface="Arial" panose="020B0604020202020204" pitchFamily="34" charset="0"/>
              <a:cs typeface="Arial" panose="020B0604020202020204" pitchFamily="34" charset="0"/>
            </a:endParaRPr>
          </a:p>
        </p:txBody>
      </p:sp>
      <p:sp>
        <p:nvSpPr>
          <p:cNvPr id="9" name="2 İçerik Yer Tutucusu"/>
          <p:cNvSpPr>
            <a:spLocks noGrp="1"/>
          </p:cNvSpPr>
          <p:nvPr>
            <p:ph idx="1"/>
          </p:nvPr>
        </p:nvSpPr>
        <p:spPr>
          <a:xfrm>
            <a:off x="526762" y="1135286"/>
            <a:ext cx="8402956" cy="5151234"/>
          </a:xfrm>
        </p:spPr>
        <p:txBody>
          <a:bodyPr rtlCol="0">
            <a:noAutofit/>
          </a:bodyPr>
          <a:lstStyle/>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solidFill>
                  <a:srgbClr val="FF0000"/>
                </a:solidFill>
                <a:latin typeface="Arial" pitchFamily="34" charset="0"/>
                <a:cs typeface="Arial" pitchFamily="34" charset="0"/>
              </a:rPr>
              <a:t>Üst Yönetici: </a:t>
            </a:r>
            <a:r>
              <a:rPr lang="tr-TR" sz="2800" dirty="0" smtClean="0">
                <a:solidFill>
                  <a:srgbClr val="003300"/>
                </a:solidFill>
                <a:latin typeface="Arial" pitchFamily="34" charset="0"/>
                <a:cs typeface="Arial" pitchFamily="34" charset="0"/>
              </a:rPr>
              <a:t>5018 sayılı Kanun çerçevesinde en üst düzeyde yetkili ve sorumlu olan üst yönetici aynı zamanda risk yönetimi konusunda da idaresinin lideri konumundadır.</a:t>
            </a:r>
          </a:p>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solidFill>
                  <a:srgbClr val="FF0000"/>
                </a:solidFill>
                <a:latin typeface="Arial" pitchFamily="34" charset="0"/>
                <a:cs typeface="Arial" pitchFamily="34" charset="0"/>
              </a:rPr>
              <a:t>İç Kontrol İzleme ve Yönlendirme Kurulu (İKİYK): </a:t>
            </a:r>
            <a:br>
              <a:rPr lang="tr-TR" sz="2800" dirty="0" smtClean="0">
                <a:solidFill>
                  <a:srgbClr val="FF0000"/>
                </a:solidFill>
                <a:latin typeface="Arial" pitchFamily="34" charset="0"/>
                <a:cs typeface="Arial" pitchFamily="34" charset="0"/>
              </a:rPr>
            </a:br>
            <a:r>
              <a:rPr lang="tr-TR" sz="2800" dirty="0" smtClean="0">
                <a:latin typeface="Arial" pitchFamily="34" charset="0"/>
                <a:cs typeface="Arial" pitchFamily="34" charset="0"/>
              </a:rPr>
              <a:t>Bir üst yönetici yardımcısı veya birim yöneticisi başkanlığında birim yöneticileri veya görevlendirecekleri yardımcılardan oluşur, risk yönetiminin geliştirilmesine ilişkin politika ve prosedürler oluşturarak üst yöneticinin onayına sunar.</a:t>
            </a: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pPr eaLnBrk="1" fontAlgn="base" hangingPunct="1">
                <a:spcBef>
                  <a:spcPct val="0"/>
                </a:spcBef>
                <a:spcAft>
                  <a:spcPct val="0"/>
                </a:spcAft>
              </a:pPr>
              <a:t>146</a:t>
            </a:fld>
            <a:endParaRPr lang="tr-TR" altLang="tr-TR"/>
          </a:p>
        </p:txBody>
      </p:sp>
    </p:spTree>
    <p:extLst>
      <p:ext uri="{BB962C8B-B14F-4D97-AF65-F5344CB8AC3E}">
        <p14:creationId xmlns="" xmlns:p14="http://schemas.microsoft.com/office/powerpoint/2010/main" val="198959776"/>
      </p:ext>
    </p:extLst>
  </p:cSld>
  <p:clrMapOvr>
    <a:masterClrMapping/>
  </p:clrMapOvr>
  <p:transition spd="slow">
    <p:wipe dir="d"/>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671264" y="-27384"/>
            <a:ext cx="8077200" cy="1143000"/>
          </a:xfrm>
        </p:spPr>
        <p:txBody>
          <a:bodyPr>
            <a:noAutofit/>
          </a:bodyPr>
          <a:lstStyle/>
          <a:p>
            <a:r>
              <a:rPr lang="tr-TR" sz="4000" b="1" dirty="0" smtClean="0">
                <a:solidFill>
                  <a:srgbClr val="FF0000"/>
                </a:solidFill>
                <a:latin typeface="Arial" panose="020B0604020202020204" pitchFamily="34" charset="0"/>
                <a:cs typeface="Arial" panose="020B0604020202020204" pitchFamily="34" charset="0"/>
              </a:rPr>
              <a:t>               Hedef Belirleme Boyutu</a:t>
            </a:r>
            <a:endParaRPr lang="tr-TR" sz="4000" b="1" dirty="0">
              <a:solidFill>
                <a:srgbClr val="FF0000"/>
              </a:solidFill>
              <a:latin typeface="Arial" panose="020B0604020202020204" pitchFamily="34" charset="0"/>
              <a:cs typeface="Arial" panose="020B0604020202020204" pitchFamily="34" charset="0"/>
            </a:endParaRP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147</a:t>
            </a:fld>
            <a:endParaRPr lang="tr-TR" altLang="tr-TR" dirty="0">
              <a:solidFill>
                <a:schemeClr val="bg1"/>
              </a:solidFill>
            </a:endParaRPr>
          </a:p>
        </p:txBody>
      </p:sp>
      <p:sp>
        <p:nvSpPr>
          <p:cNvPr id="5" name="Dikdörtgen 4"/>
          <p:cNvSpPr/>
          <p:nvPr/>
        </p:nvSpPr>
        <p:spPr>
          <a:xfrm>
            <a:off x="964690" y="241972"/>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Belirle</a:t>
            </a:r>
            <a:endParaRPr lang="tr-TR" dirty="0"/>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1</a:t>
            </a:r>
            <a:endParaRPr lang="tr-TR" dirty="0">
              <a:solidFill>
                <a:srgbClr val="FFFF00"/>
              </a:solidFill>
              <a:latin typeface="Arial" panose="020B0604020202020204" pitchFamily="34" charset="0"/>
              <a:cs typeface="Arial" panose="020B0604020202020204" pitchFamily="34" charset="0"/>
            </a:endParaRPr>
          </a:p>
        </p:txBody>
      </p:sp>
      <p:sp>
        <p:nvSpPr>
          <p:cNvPr id="3" name="Dikdörtgen 2"/>
          <p:cNvSpPr/>
          <p:nvPr/>
        </p:nvSpPr>
        <p:spPr>
          <a:xfrm>
            <a:off x="3419872" y="1196752"/>
            <a:ext cx="230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Genel Md.</a:t>
            </a:r>
            <a:endParaRPr lang="tr-TR" dirty="0"/>
          </a:p>
        </p:txBody>
      </p:sp>
      <p:sp>
        <p:nvSpPr>
          <p:cNvPr id="10" name="Dikdörtgen 9"/>
          <p:cNvSpPr/>
          <p:nvPr/>
        </p:nvSpPr>
        <p:spPr>
          <a:xfrm>
            <a:off x="3437016" y="2001408"/>
            <a:ext cx="230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Genel Md. Yardımcısı</a:t>
            </a:r>
            <a:endParaRPr lang="tr-TR" dirty="0"/>
          </a:p>
        </p:txBody>
      </p:sp>
      <p:cxnSp>
        <p:nvCxnSpPr>
          <p:cNvPr id="7" name="Düz Bağlayıcı 6"/>
          <p:cNvCxnSpPr/>
          <p:nvPr/>
        </p:nvCxnSpPr>
        <p:spPr>
          <a:xfrm>
            <a:off x="4682872" y="1653952"/>
            <a:ext cx="0" cy="3474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H="1">
            <a:off x="1865362" y="1827680"/>
            <a:ext cx="28152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Dikdörtgen 13"/>
          <p:cNvSpPr/>
          <p:nvPr/>
        </p:nvSpPr>
        <p:spPr>
          <a:xfrm>
            <a:off x="755576" y="2755776"/>
            <a:ext cx="2225702"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Dnş</a:t>
            </a:r>
            <a:r>
              <a:rPr lang="tr-TR" dirty="0" smtClean="0"/>
              <a:t>. ve </a:t>
            </a:r>
            <a:r>
              <a:rPr lang="tr-TR" dirty="0" err="1" smtClean="0"/>
              <a:t>Dnt</a:t>
            </a:r>
            <a:r>
              <a:rPr lang="tr-TR" dirty="0" smtClean="0"/>
              <a:t>. Birimleri</a:t>
            </a:r>
            <a:endParaRPr lang="tr-TR" dirty="0"/>
          </a:p>
        </p:txBody>
      </p:sp>
      <p:cxnSp>
        <p:nvCxnSpPr>
          <p:cNvPr id="15" name="Düz Bağlayıcı 14"/>
          <p:cNvCxnSpPr/>
          <p:nvPr/>
        </p:nvCxnSpPr>
        <p:spPr>
          <a:xfrm>
            <a:off x="1889416" y="1827680"/>
            <a:ext cx="0" cy="881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4679440" y="2457464"/>
            <a:ext cx="1716" cy="2514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Dikdörtgen 18"/>
          <p:cNvSpPr/>
          <p:nvPr/>
        </p:nvSpPr>
        <p:spPr>
          <a:xfrm>
            <a:off x="3057544" y="2827784"/>
            <a:ext cx="176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Ana </a:t>
            </a:r>
            <a:r>
              <a:rPr lang="tr-TR" dirty="0" err="1" smtClean="0"/>
              <a:t>Hiz</a:t>
            </a:r>
            <a:r>
              <a:rPr lang="tr-TR" dirty="0" smtClean="0"/>
              <a:t>. </a:t>
            </a:r>
            <a:r>
              <a:rPr lang="tr-TR" dirty="0" err="1" smtClean="0"/>
              <a:t>Brm.leri</a:t>
            </a:r>
            <a:endParaRPr lang="tr-TR" dirty="0"/>
          </a:p>
        </p:txBody>
      </p:sp>
      <p:sp>
        <p:nvSpPr>
          <p:cNvPr id="20" name="Dikdörtgen 19"/>
          <p:cNvSpPr/>
          <p:nvPr/>
        </p:nvSpPr>
        <p:spPr>
          <a:xfrm>
            <a:off x="4925176" y="2827784"/>
            <a:ext cx="1800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Yrdc</a:t>
            </a:r>
            <a:r>
              <a:rPr lang="tr-TR" dirty="0" smtClean="0"/>
              <a:t>. </a:t>
            </a:r>
            <a:r>
              <a:rPr lang="tr-TR" dirty="0" err="1" smtClean="0"/>
              <a:t>Hiz</a:t>
            </a:r>
            <a:r>
              <a:rPr lang="tr-TR" dirty="0" smtClean="0"/>
              <a:t> </a:t>
            </a:r>
            <a:r>
              <a:rPr lang="tr-TR" dirty="0" err="1" smtClean="0"/>
              <a:t>Brm.leri</a:t>
            </a:r>
            <a:endParaRPr lang="tr-TR" dirty="0"/>
          </a:p>
        </p:txBody>
      </p:sp>
      <p:cxnSp>
        <p:nvCxnSpPr>
          <p:cNvPr id="22" name="Düz Bağlayıcı 21"/>
          <p:cNvCxnSpPr/>
          <p:nvPr/>
        </p:nvCxnSpPr>
        <p:spPr>
          <a:xfrm flipH="1">
            <a:off x="3923928" y="2691776"/>
            <a:ext cx="190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a:off x="3923928" y="2684928"/>
            <a:ext cx="0" cy="14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Düz Bağlayıcı 25"/>
          <p:cNvCxnSpPr/>
          <p:nvPr/>
        </p:nvCxnSpPr>
        <p:spPr>
          <a:xfrm>
            <a:off x="5814424" y="2708920"/>
            <a:ext cx="0" cy="14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flipH="1" flipV="1">
            <a:off x="4655386" y="1826536"/>
            <a:ext cx="3661030" cy="1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Dikdörtgen 27"/>
          <p:cNvSpPr/>
          <p:nvPr/>
        </p:nvSpPr>
        <p:spPr>
          <a:xfrm>
            <a:off x="7812496" y="1916832"/>
            <a:ext cx="1224000" cy="768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Tapu ve Kadastro Kurulu</a:t>
            </a:r>
            <a:endParaRPr lang="tr-TR" dirty="0"/>
          </a:p>
        </p:txBody>
      </p:sp>
      <p:cxnSp>
        <p:nvCxnSpPr>
          <p:cNvPr id="30" name="Düz Bağlayıcı 29"/>
          <p:cNvCxnSpPr/>
          <p:nvPr/>
        </p:nvCxnSpPr>
        <p:spPr>
          <a:xfrm>
            <a:off x="8299272" y="1808832"/>
            <a:ext cx="0" cy="10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a:off x="7542616" y="1825392"/>
            <a:ext cx="0" cy="10080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 name="Dikdörtgen 33"/>
          <p:cNvSpPr/>
          <p:nvPr/>
        </p:nvSpPr>
        <p:spPr>
          <a:xfrm>
            <a:off x="6821592" y="2827784"/>
            <a:ext cx="1926872" cy="457200"/>
          </a:xfrm>
          <a:prstGeom prst="rect">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İç </a:t>
            </a:r>
            <a:r>
              <a:rPr lang="tr-TR" b="1" dirty="0" err="1" smtClean="0">
                <a:solidFill>
                  <a:schemeClr val="tx1"/>
                </a:solidFill>
              </a:rPr>
              <a:t>Kont.İz.Yön.Krl</a:t>
            </a:r>
            <a:r>
              <a:rPr lang="tr-TR" b="1" dirty="0" smtClean="0">
                <a:solidFill>
                  <a:schemeClr val="tx1"/>
                </a:solidFill>
              </a:rPr>
              <a:t>.</a:t>
            </a:r>
            <a:endParaRPr lang="tr-TR" b="1" dirty="0">
              <a:solidFill>
                <a:schemeClr val="tx1"/>
              </a:solidFill>
            </a:endParaRPr>
          </a:p>
        </p:txBody>
      </p:sp>
      <p:sp>
        <p:nvSpPr>
          <p:cNvPr id="30721" name="Metin kutusu 30720"/>
          <p:cNvSpPr txBox="1"/>
          <p:nvPr/>
        </p:nvSpPr>
        <p:spPr>
          <a:xfrm>
            <a:off x="6588224" y="3356992"/>
            <a:ext cx="2312493" cy="2031325"/>
          </a:xfrm>
          <a:prstGeom prst="rect">
            <a:avLst/>
          </a:prstGeom>
          <a:noFill/>
        </p:spPr>
        <p:txBody>
          <a:bodyPr wrap="none" rtlCol="0">
            <a:spAutoFit/>
          </a:bodyPr>
          <a:lstStyle/>
          <a:p>
            <a:r>
              <a:rPr lang="tr-TR" dirty="0" smtClean="0"/>
              <a:t>Bşk.: </a:t>
            </a:r>
            <a:r>
              <a:rPr lang="tr-TR" dirty="0" err="1" smtClean="0"/>
              <a:t>Gn.Md.Yrdc</a:t>
            </a:r>
            <a:r>
              <a:rPr lang="tr-TR" dirty="0" smtClean="0"/>
              <a:t>.</a:t>
            </a:r>
          </a:p>
          <a:p>
            <a:r>
              <a:rPr lang="tr-TR" dirty="0" smtClean="0"/>
              <a:t>Ana </a:t>
            </a:r>
            <a:r>
              <a:rPr lang="tr-TR" dirty="0" err="1" smtClean="0"/>
              <a:t>Hiz.Brm.D.Bşk.ları</a:t>
            </a:r>
            <a:endParaRPr lang="tr-TR" dirty="0" smtClean="0"/>
          </a:p>
          <a:p>
            <a:r>
              <a:rPr lang="tr-TR" dirty="0" err="1" smtClean="0"/>
              <a:t>Yrdc.Hiz.Brm.D.Bşk.ları</a:t>
            </a:r>
            <a:endParaRPr lang="tr-TR" dirty="0" smtClean="0"/>
          </a:p>
          <a:p>
            <a:r>
              <a:rPr lang="tr-TR" dirty="0" smtClean="0"/>
              <a:t>Hukuk </a:t>
            </a:r>
            <a:r>
              <a:rPr lang="tr-TR" dirty="0" err="1" smtClean="0"/>
              <a:t>Müşv</a:t>
            </a:r>
            <a:r>
              <a:rPr lang="tr-TR" dirty="0" smtClean="0"/>
              <a:t>. Temsilcisi</a:t>
            </a:r>
          </a:p>
          <a:p>
            <a:r>
              <a:rPr lang="tr-TR" dirty="0" smtClean="0"/>
              <a:t>Strateji </a:t>
            </a:r>
            <a:r>
              <a:rPr lang="tr-TR" dirty="0" err="1" smtClean="0"/>
              <a:t>Glş.D.Bşk</a:t>
            </a:r>
            <a:r>
              <a:rPr lang="tr-TR" dirty="0" smtClean="0"/>
              <a:t>.</a:t>
            </a:r>
          </a:p>
          <a:p>
            <a:r>
              <a:rPr lang="tr-TR" dirty="0" err="1" smtClean="0"/>
              <a:t>Sekreterya</a:t>
            </a:r>
            <a:r>
              <a:rPr lang="tr-TR" dirty="0" smtClean="0"/>
              <a:t>: </a:t>
            </a:r>
          </a:p>
          <a:p>
            <a:r>
              <a:rPr lang="tr-TR" dirty="0"/>
              <a:t> </a:t>
            </a:r>
            <a:r>
              <a:rPr lang="tr-TR" dirty="0" smtClean="0"/>
              <a:t>         </a:t>
            </a:r>
            <a:r>
              <a:rPr lang="tr-TR" dirty="0" err="1" smtClean="0"/>
              <a:t>Stra.Glş.D.Bşk.lığı</a:t>
            </a:r>
            <a:endParaRPr lang="tr-TR" dirty="0"/>
          </a:p>
        </p:txBody>
      </p:sp>
      <p:sp>
        <p:nvSpPr>
          <p:cNvPr id="30722" name="Dikdörtgen 30721"/>
          <p:cNvSpPr/>
          <p:nvPr/>
        </p:nvSpPr>
        <p:spPr>
          <a:xfrm>
            <a:off x="765454" y="1052736"/>
            <a:ext cx="8271042" cy="4408733"/>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Arial" pitchFamily="34" charset="0"/>
              <a:cs typeface="Arial" pitchFamily="34" charset="0"/>
            </a:endParaRPr>
          </a:p>
        </p:txBody>
      </p:sp>
      <p:sp>
        <p:nvSpPr>
          <p:cNvPr id="30723" name="Metin kutusu 30722"/>
          <p:cNvSpPr txBox="1"/>
          <p:nvPr/>
        </p:nvSpPr>
        <p:spPr>
          <a:xfrm>
            <a:off x="611561" y="5535213"/>
            <a:ext cx="8424936" cy="1452398"/>
          </a:xfrm>
          <a:prstGeom prst="rect">
            <a:avLst/>
          </a:prstGeom>
          <a:noFill/>
        </p:spPr>
        <p:txBody>
          <a:bodyPr wrap="square" rtlCol="0">
            <a:spAutoFit/>
          </a:bodyPr>
          <a:lstStyle/>
          <a:p>
            <a:r>
              <a:rPr lang="tr-TR" b="1" dirty="0" smtClean="0">
                <a:latin typeface="Arial" panose="020B0604020202020204" pitchFamily="34" charset="0"/>
                <a:cs typeface="Arial" panose="020B0604020202020204" pitchFamily="34" charset="0"/>
              </a:rPr>
              <a:t>Kurumsal/ Stratejik Amaç ve Hedeflerin Belirlenmesi : Stratejik Planın amaç ve hedefleri kullanılır. KRY sistemi için , plandaki hedeflerin amaçları en çok destekleyecek olanları seçilir. Uygulamada her dönem için en fazla 3 hedef seçimi optimum sonuçlar verir.</a:t>
            </a:r>
            <a:endParaRPr lang="tr-TR" b="1" dirty="0">
              <a:latin typeface="Arial" panose="020B0604020202020204" pitchFamily="34" charset="0"/>
              <a:cs typeface="Arial" panose="020B0604020202020204" pitchFamily="34" charset="0"/>
            </a:endParaRPr>
          </a:p>
        </p:txBody>
      </p:sp>
      <p:sp>
        <p:nvSpPr>
          <p:cNvPr id="30725" name="Metin kutusu 30724"/>
          <p:cNvSpPr txBox="1"/>
          <p:nvPr/>
        </p:nvSpPr>
        <p:spPr>
          <a:xfrm rot="20433318">
            <a:off x="1113666" y="3784297"/>
            <a:ext cx="3112107" cy="954107"/>
          </a:xfrm>
          <a:prstGeom prst="rect">
            <a:avLst/>
          </a:prstGeom>
          <a:noFill/>
          <a:ln>
            <a:solidFill>
              <a:srgbClr val="00B050"/>
            </a:solidFill>
          </a:ln>
        </p:spPr>
        <p:txBody>
          <a:bodyPr wrap="square" rtlCol="0">
            <a:spAutoFit/>
          </a:bodyPr>
          <a:lstStyle/>
          <a:p>
            <a:r>
              <a:rPr lang="tr-TR" sz="2800" dirty="0" smtClean="0">
                <a:latin typeface="Arial" panose="020B0604020202020204" pitchFamily="34" charset="0"/>
                <a:cs typeface="Arial" panose="020B0604020202020204" pitchFamily="34" charset="0"/>
              </a:rPr>
              <a:t>Stratejik Amaç ve Hedefler</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16493736"/>
      </p:ext>
    </p:extLst>
  </p:cSld>
  <p:clrMapOvr>
    <a:masterClrMapping/>
  </p:clrMapOvr>
  <p:transition spd="slow">
    <p:wipe dir="d"/>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781080" y="-27384"/>
            <a:ext cx="8077200" cy="1143000"/>
          </a:xfrm>
        </p:spPr>
        <p:txBody>
          <a:bodyPr>
            <a:normAutofit/>
          </a:bodyPr>
          <a:lstStyle/>
          <a:p>
            <a:r>
              <a:rPr lang="tr-TR" sz="3600" b="1" dirty="0" smtClean="0">
                <a:solidFill>
                  <a:srgbClr val="FF0000"/>
                </a:solidFill>
                <a:effectLst/>
                <a:latin typeface="Arial" panose="020B0604020202020204" pitchFamily="34" charset="0"/>
                <a:cs typeface="Arial" panose="020B0604020202020204" pitchFamily="34" charset="0"/>
              </a:rPr>
              <a:t> Kurumsal Risk Yönetimi Tanımlar</a:t>
            </a:r>
            <a:endParaRPr lang="tr-TR" b="1" dirty="0">
              <a:solidFill>
                <a:srgbClr val="FF0000"/>
              </a:solidFill>
              <a:effectLst/>
              <a:latin typeface="Arial" panose="020B0604020202020204" pitchFamily="34" charset="0"/>
              <a:cs typeface="Arial" panose="020B0604020202020204" pitchFamily="34" charset="0"/>
            </a:endParaRPr>
          </a:p>
        </p:txBody>
      </p:sp>
      <p:sp>
        <p:nvSpPr>
          <p:cNvPr id="9" name="2 İçerik Yer Tutucusu"/>
          <p:cNvSpPr>
            <a:spLocks noGrp="1"/>
          </p:cNvSpPr>
          <p:nvPr>
            <p:ph idx="1"/>
          </p:nvPr>
        </p:nvSpPr>
        <p:spPr>
          <a:xfrm>
            <a:off x="500034" y="1135286"/>
            <a:ext cx="8402956" cy="4436854"/>
          </a:xfrm>
        </p:spPr>
        <p:txBody>
          <a:bodyPr rtlCol="0">
            <a:noAutofit/>
          </a:bodyPr>
          <a:lstStyle/>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solidFill>
                  <a:srgbClr val="FF0000"/>
                </a:solidFill>
                <a:latin typeface="Arial" pitchFamily="34" charset="0"/>
                <a:cs typeface="Arial" pitchFamily="34" charset="0"/>
              </a:rPr>
              <a:t>İdare Risk Koordinatörü (İRK): </a:t>
            </a:r>
            <a:r>
              <a:rPr lang="tr-TR" sz="2800" dirty="0" smtClean="0">
                <a:solidFill>
                  <a:srgbClr val="003300"/>
                </a:solidFill>
                <a:latin typeface="Arial" pitchFamily="34" charset="0"/>
                <a:cs typeface="Arial" pitchFamily="34" charset="0"/>
              </a:rPr>
              <a:t>Üst yönetici yardımcılarından biri veya SGB yöneticisidir, </a:t>
            </a:r>
            <a:r>
              <a:rPr lang="tr-TR" sz="2800" dirty="0" err="1" smtClean="0">
                <a:solidFill>
                  <a:srgbClr val="003300"/>
                </a:solidFill>
                <a:latin typeface="Arial" pitchFamily="34" charset="0"/>
                <a:cs typeface="Arial" pitchFamily="34" charset="0"/>
              </a:rPr>
              <a:t>İKİYK’nin</a:t>
            </a:r>
            <a:r>
              <a:rPr lang="tr-TR" sz="2800" dirty="0" smtClean="0">
                <a:solidFill>
                  <a:srgbClr val="003300"/>
                </a:solidFill>
                <a:latin typeface="Arial" pitchFamily="34" charset="0"/>
                <a:cs typeface="Arial" pitchFamily="34" charset="0"/>
              </a:rPr>
              <a:t> doğal üyesidir ve idarenin risk yönetimi süreçlerinin uygulanması konusunda üst yöneticiye karşı sorumludur</a:t>
            </a:r>
            <a:r>
              <a:rPr lang="tr-TR" sz="2800" dirty="0" smtClean="0">
                <a:solidFill>
                  <a:srgbClr val="FF0000"/>
                </a:solidFill>
                <a:latin typeface="Arial" pitchFamily="34" charset="0"/>
                <a:cs typeface="Arial" pitchFamily="34" charset="0"/>
              </a:rPr>
              <a:t>.</a:t>
            </a:r>
          </a:p>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solidFill>
                  <a:srgbClr val="FF0000"/>
                </a:solidFill>
                <a:latin typeface="Arial" pitchFamily="34" charset="0"/>
                <a:cs typeface="Arial" pitchFamily="34" charset="0"/>
              </a:rPr>
              <a:t>Birim Risk Koordinatörü (BRK):</a:t>
            </a:r>
            <a:r>
              <a:rPr lang="tr-TR" sz="2800" dirty="0" smtClean="0">
                <a:latin typeface="Arial" pitchFamily="34" charset="0"/>
                <a:cs typeface="Arial" pitchFamily="34" charset="0"/>
              </a:rPr>
              <a:t> Birim yöneticisi tarafından; birimin görevleri ve iç kontrol uygulamaları konusunda birikim ve</a:t>
            </a:r>
            <a:br>
              <a:rPr lang="tr-TR" sz="2800" dirty="0" smtClean="0">
                <a:latin typeface="Arial" pitchFamily="34" charset="0"/>
                <a:cs typeface="Arial" pitchFamily="34" charset="0"/>
              </a:rPr>
            </a:br>
            <a:r>
              <a:rPr lang="tr-TR" sz="2800" dirty="0" smtClean="0">
                <a:latin typeface="Arial" pitchFamily="34" charset="0"/>
                <a:cs typeface="Arial" pitchFamily="34" charset="0"/>
              </a:rPr>
              <a:t>tecrübesi olan kişiler arasından belirlenir. </a:t>
            </a: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pPr eaLnBrk="1" fontAlgn="base" hangingPunct="1">
                <a:spcBef>
                  <a:spcPct val="0"/>
                </a:spcBef>
                <a:spcAft>
                  <a:spcPct val="0"/>
                </a:spcAft>
              </a:pPr>
              <a:t>148</a:t>
            </a:fld>
            <a:endParaRPr lang="tr-TR" altLang="tr-TR"/>
          </a:p>
        </p:txBody>
      </p:sp>
    </p:spTree>
    <p:extLst>
      <p:ext uri="{BB962C8B-B14F-4D97-AF65-F5344CB8AC3E}">
        <p14:creationId xmlns="" xmlns:p14="http://schemas.microsoft.com/office/powerpoint/2010/main" val="198959776"/>
      </p:ext>
    </p:extLst>
  </p:cSld>
  <p:clrMapOvr>
    <a:masterClrMapping/>
  </p:clrMapOvr>
  <p:transition spd="slow">
    <p:wipe dir="d"/>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ikdörtgen 34"/>
          <p:cNvSpPr/>
          <p:nvPr/>
        </p:nvSpPr>
        <p:spPr>
          <a:xfrm>
            <a:off x="704066" y="4962856"/>
            <a:ext cx="8271042" cy="1466540"/>
          </a:xfrm>
          <a:prstGeom prst="rect">
            <a:avLst/>
          </a:prstGeom>
          <a:solidFill>
            <a:schemeClr val="accent1">
              <a:lumMod val="40000"/>
              <a:lumOff val="60000"/>
            </a:schemeClr>
          </a:solidFill>
          <a:ln w="2857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722" name="Dikdörtgen 30721"/>
          <p:cNvSpPr/>
          <p:nvPr/>
        </p:nvSpPr>
        <p:spPr>
          <a:xfrm>
            <a:off x="765454" y="980728"/>
            <a:ext cx="8271042" cy="1944216"/>
          </a:xfrm>
          <a:prstGeom prst="rect">
            <a:avLst/>
          </a:prstGeom>
          <a:solidFill>
            <a:schemeClr val="accent3">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714348" y="3143248"/>
            <a:ext cx="8312270" cy="1437880"/>
          </a:xfrm>
          <a:prstGeom prst="rect">
            <a:avLst/>
          </a:prstGeom>
          <a:solidFill>
            <a:srgbClr val="FFFF00"/>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1 Başlık"/>
          <p:cNvSpPr>
            <a:spLocks noGrp="1"/>
          </p:cNvSpPr>
          <p:nvPr>
            <p:ph type="title"/>
          </p:nvPr>
        </p:nvSpPr>
        <p:spPr>
          <a:xfrm>
            <a:off x="671264" y="-27384"/>
            <a:ext cx="8077200" cy="1143000"/>
          </a:xfrm>
        </p:spPr>
        <p:txBody>
          <a:bodyPr>
            <a:noAutofit/>
          </a:bodyPr>
          <a:lstStyle/>
          <a:p>
            <a:r>
              <a:rPr lang="tr-TR" sz="4000" b="1" dirty="0" smtClean="0">
                <a:solidFill>
                  <a:srgbClr val="FF0000"/>
                </a:solidFill>
                <a:latin typeface="Arial" panose="020B0604020202020204" pitchFamily="34" charset="0"/>
                <a:cs typeface="Arial" panose="020B0604020202020204" pitchFamily="34" charset="0"/>
              </a:rPr>
              <a:t>               Hedef Belirleme Boyutu</a:t>
            </a:r>
            <a:endParaRPr lang="tr-TR" sz="4000" b="1" dirty="0">
              <a:solidFill>
                <a:srgbClr val="FF0000"/>
              </a:solidFill>
              <a:latin typeface="Arial" panose="020B0604020202020204" pitchFamily="34" charset="0"/>
              <a:cs typeface="Arial" panose="020B0604020202020204" pitchFamily="34" charset="0"/>
            </a:endParaRP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149</a:t>
            </a:fld>
            <a:endParaRPr lang="tr-TR" altLang="tr-TR" dirty="0">
              <a:solidFill>
                <a:schemeClr val="bg1"/>
              </a:solidFill>
            </a:endParaRPr>
          </a:p>
        </p:txBody>
      </p:sp>
      <p:sp>
        <p:nvSpPr>
          <p:cNvPr id="5" name="Dikdörtgen 4"/>
          <p:cNvSpPr/>
          <p:nvPr/>
        </p:nvSpPr>
        <p:spPr>
          <a:xfrm>
            <a:off x="964690" y="241972"/>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Belirle</a:t>
            </a:r>
            <a:endParaRPr lang="tr-TR" dirty="0"/>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1</a:t>
            </a:r>
            <a:endParaRPr lang="tr-TR" dirty="0">
              <a:solidFill>
                <a:srgbClr val="FFFF00"/>
              </a:solidFill>
              <a:latin typeface="Arial" panose="020B0604020202020204" pitchFamily="34" charset="0"/>
              <a:cs typeface="Arial" panose="020B0604020202020204" pitchFamily="34" charset="0"/>
            </a:endParaRPr>
          </a:p>
        </p:txBody>
      </p:sp>
      <p:sp>
        <p:nvSpPr>
          <p:cNvPr id="3" name="Dikdörtgen 2"/>
          <p:cNvSpPr/>
          <p:nvPr/>
        </p:nvSpPr>
        <p:spPr>
          <a:xfrm>
            <a:off x="3564144" y="1196752"/>
            <a:ext cx="230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Genel Md.</a:t>
            </a:r>
            <a:endParaRPr lang="tr-TR" dirty="0"/>
          </a:p>
        </p:txBody>
      </p:sp>
      <p:sp>
        <p:nvSpPr>
          <p:cNvPr id="10" name="Dikdörtgen 9"/>
          <p:cNvSpPr/>
          <p:nvPr/>
        </p:nvSpPr>
        <p:spPr>
          <a:xfrm>
            <a:off x="3345576" y="2323728"/>
            <a:ext cx="3098632"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İç Kont. ve </a:t>
            </a:r>
            <a:r>
              <a:rPr lang="tr-TR" dirty="0" err="1" smtClean="0">
                <a:solidFill>
                  <a:schemeClr val="tx1"/>
                </a:solidFill>
              </a:rPr>
              <a:t>İzl.Yön.Kurulu</a:t>
            </a:r>
            <a:endParaRPr lang="tr-TR" dirty="0">
              <a:solidFill>
                <a:schemeClr val="tx1"/>
              </a:solidFill>
            </a:endParaRPr>
          </a:p>
        </p:txBody>
      </p:sp>
      <p:cxnSp>
        <p:nvCxnSpPr>
          <p:cNvPr id="7" name="Düz Bağlayıcı 6"/>
          <p:cNvCxnSpPr/>
          <p:nvPr/>
        </p:nvCxnSpPr>
        <p:spPr>
          <a:xfrm>
            <a:off x="5004048" y="1827680"/>
            <a:ext cx="0" cy="474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H="1">
            <a:off x="1865362" y="1827680"/>
            <a:ext cx="28152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Dikdörtgen 13"/>
          <p:cNvSpPr/>
          <p:nvPr/>
        </p:nvSpPr>
        <p:spPr>
          <a:xfrm>
            <a:off x="834130" y="2348880"/>
            <a:ext cx="2225702"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Dnş</a:t>
            </a:r>
            <a:r>
              <a:rPr lang="tr-TR" dirty="0" smtClean="0"/>
              <a:t>. ve </a:t>
            </a:r>
            <a:r>
              <a:rPr lang="tr-TR" dirty="0" err="1" smtClean="0"/>
              <a:t>Dnt</a:t>
            </a:r>
            <a:r>
              <a:rPr lang="tr-TR" dirty="0" smtClean="0"/>
              <a:t>. Birimleri</a:t>
            </a:r>
            <a:endParaRPr lang="tr-TR" dirty="0"/>
          </a:p>
        </p:txBody>
      </p:sp>
      <p:cxnSp>
        <p:nvCxnSpPr>
          <p:cNvPr id="15" name="Düz Bağlayıcı 14"/>
          <p:cNvCxnSpPr/>
          <p:nvPr/>
        </p:nvCxnSpPr>
        <p:spPr>
          <a:xfrm>
            <a:off x="1889416" y="1827680"/>
            <a:ext cx="0" cy="50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4679440" y="1628800"/>
            <a:ext cx="1716" cy="18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Dikdörtgen 18"/>
          <p:cNvSpPr/>
          <p:nvPr/>
        </p:nvSpPr>
        <p:spPr>
          <a:xfrm>
            <a:off x="857224" y="3590160"/>
            <a:ext cx="614366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Gn.Md.lük</a:t>
            </a:r>
            <a:r>
              <a:rPr lang="tr-TR" dirty="0" smtClean="0"/>
              <a:t> Ana </a:t>
            </a:r>
            <a:r>
              <a:rPr lang="tr-TR" dirty="0" err="1" smtClean="0"/>
              <a:t>Hiz</a:t>
            </a:r>
            <a:r>
              <a:rPr lang="tr-TR" dirty="0" smtClean="0"/>
              <a:t>. </a:t>
            </a:r>
            <a:r>
              <a:rPr lang="tr-TR" dirty="0" err="1" smtClean="0"/>
              <a:t>Brm.leri</a:t>
            </a:r>
            <a:r>
              <a:rPr lang="tr-TR" dirty="0" smtClean="0"/>
              <a:t> (Şube </a:t>
            </a:r>
            <a:r>
              <a:rPr lang="tr-TR" dirty="0" err="1" smtClean="0"/>
              <a:t>Md.lüğü</a:t>
            </a:r>
            <a:r>
              <a:rPr lang="tr-TR" dirty="0" smtClean="0"/>
              <a:t> seviyesi)</a:t>
            </a:r>
            <a:endParaRPr lang="tr-TR" dirty="0"/>
          </a:p>
        </p:txBody>
      </p:sp>
      <p:sp>
        <p:nvSpPr>
          <p:cNvPr id="20" name="Dikdörtgen 19"/>
          <p:cNvSpPr/>
          <p:nvPr/>
        </p:nvSpPr>
        <p:spPr>
          <a:xfrm>
            <a:off x="3357554" y="5143512"/>
            <a:ext cx="2880320"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Bölge Müdürlükleri  Merkez Teşkilatı(22 Ad.)</a:t>
            </a:r>
            <a:endParaRPr lang="tr-TR" dirty="0"/>
          </a:p>
        </p:txBody>
      </p:sp>
      <p:cxnSp>
        <p:nvCxnSpPr>
          <p:cNvPr id="27" name="Düz Bağlayıcı 26"/>
          <p:cNvCxnSpPr/>
          <p:nvPr/>
        </p:nvCxnSpPr>
        <p:spPr>
          <a:xfrm flipH="1" flipV="1">
            <a:off x="4655386" y="1826536"/>
            <a:ext cx="3348000" cy="1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Dikdörtgen 27"/>
          <p:cNvSpPr/>
          <p:nvPr/>
        </p:nvSpPr>
        <p:spPr>
          <a:xfrm>
            <a:off x="6875112" y="2312944"/>
            <a:ext cx="2088232"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Tapu ve Kadastro Kurulu</a:t>
            </a:r>
            <a:endParaRPr lang="tr-TR" dirty="0"/>
          </a:p>
        </p:txBody>
      </p:sp>
      <p:cxnSp>
        <p:nvCxnSpPr>
          <p:cNvPr id="30" name="Düz Bağlayıcı 29"/>
          <p:cNvCxnSpPr/>
          <p:nvPr/>
        </p:nvCxnSpPr>
        <p:spPr>
          <a:xfrm>
            <a:off x="7974664" y="1808832"/>
            <a:ext cx="0" cy="43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Dikdörtgen 28"/>
          <p:cNvSpPr/>
          <p:nvPr/>
        </p:nvSpPr>
        <p:spPr>
          <a:xfrm>
            <a:off x="827584" y="5706394"/>
            <a:ext cx="2315656" cy="651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Tapu Md. (ARK) (970 Ad.)</a:t>
            </a:r>
            <a:endParaRPr lang="tr-TR" dirty="0"/>
          </a:p>
        </p:txBody>
      </p:sp>
      <p:sp>
        <p:nvSpPr>
          <p:cNvPr id="11" name="Metin kutusu 10"/>
          <p:cNvSpPr txBox="1"/>
          <p:nvPr/>
        </p:nvSpPr>
        <p:spPr>
          <a:xfrm>
            <a:off x="800098" y="1052736"/>
            <a:ext cx="2095142" cy="400110"/>
          </a:xfrm>
          <a:prstGeom prst="rect">
            <a:avLst/>
          </a:prstGeom>
          <a:noFill/>
        </p:spPr>
        <p:txBody>
          <a:bodyPr wrap="square" rtlCol="0">
            <a:spAutoFit/>
          </a:bodyPr>
          <a:lstStyle/>
          <a:p>
            <a:r>
              <a:rPr lang="tr-TR" sz="2000" b="1" dirty="0" smtClean="0"/>
              <a:t>Stratejik Seviye</a:t>
            </a:r>
            <a:endParaRPr lang="tr-TR" sz="2000" b="1" dirty="0"/>
          </a:p>
        </p:txBody>
      </p:sp>
      <p:sp>
        <p:nvSpPr>
          <p:cNvPr id="33" name="Metin kutusu 32"/>
          <p:cNvSpPr txBox="1"/>
          <p:nvPr/>
        </p:nvSpPr>
        <p:spPr>
          <a:xfrm>
            <a:off x="714348" y="3143248"/>
            <a:ext cx="6173878" cy="400110"/>
          </a:xfrm>
          <a:prstGeom prst="rect">
            <a:avLst/>
          </a:prstGeom>
          <a:noFill/>
        </p:spPr>
        <p:txBody>
          <a:bodyPr wrap="square" rtlCol="0">
            <a:spAutoFit/>
          </a:bodyPr>
          <a:lstStyle/>
          <a:p>
            <a:r>
              <a:rPr lang="tr-TR" sz="2000" b="1" dirty="0" smtClean="0"/>
              <a:t>Orta (İDARÎ) Seviye</a:t>
            </a:r>
            <a:endParaRPr lang="tr-TR" sz="2000" b="1" dirty="0"/>
          </a:p>
        </p:txBody>
      </p:sp>
      <p:sp>
        <p:nvSpPr>
          <p:cNvPr id="36" name="Dikdörtgen 35"/>
          <p:cNvSpPr/>
          <p:nvPr/>
        </p:nvSpPr>
        <p:spPr>
          <a:xfrm>
            <a:off x="6429388" y="5715016"/>
            <a:ext cx="242889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Kadastro Md. (ARK) (81 Ad.)</a:t>
            </a:r>
            <a:endParaRPr lang="tr-TR" dirty="0"/>
          </a:p>
        </p:txBody>
      </p:sp>
      <p:sp>
        <p:nvSpPr>
          <p:cNvPr id="37" name="Metin kutusu 36"/>
          <p:cNvSpPr txBox="1"/>
          <p:nvPr/>
        </p:nvSpPr>
        <p:spPr>
          <a:xfrm>
            <a:off x="755576" y="5013176"/>
            <a:ext cx="2808568" cy="400110"/>
          </a:xfrm>
          <a:prstGeom prst="rect">
            <a:avLst/>
          </a:prstGeom>
          <a:noFill/>
        </p:spPr>
        <p:txBody>
          <a:bodyPr wrap="square" rtlCol="0">
            <a:spAutoFit/>
          </a:bodyPr>
          <a:lstStyle/>
          <a:p>
            <a:r>
              <a:rPr lang="tr-TR" sz="2000" b="1" dirty="0" err="1" smtClean="0"/>
              <a:t>Operasyonel</a:t>
            </a:r>
            <a:r>
              <a:rPr lang="tr-TR" sz="2000" b="1" dirty="0" smtClean="0"/>
              <a:t> Seviye</a:t>
            </a:r>
            <a:endParaRPr lang="tr-TR" sz="2000" b="1" dirty="0"/>
          </a:p>
        </p:txBody>
      </p:sp>
      <p:sp>
        <p:nvSpPr>
          <p:cNvPr id="16" name="Aşağı Ok 15"/>
          <p:cNvSpPr/>
          <p:nvPr/>
        </p:nvSpPr>
        <p:spPr>
          <a:xfrm>
            <a:off x="4499992" y="2816944"/>
            <a:ext cx="792088" cy="7732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Aşağı Ok 38"/>
          <p:cNvSpPr/>
          <p:nvPr/>
        </p:nvSpPr>
        <p:spPr>
          <a:xfrm>
            <a:off x="4499992" y="4455984"/>
            <a:ext cx="792088" cy="7732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Metin kutusu 32"/>
          <p:cNvSpPr txBox="1"/>
          <p:nvPr/>
        </p:nvSpPr>
        <p:spPr>
          <a:xfrm>
            <a:off x="5214942" y="4572008"/>
            <a:ext cx="3786182" cy="400110"/>
          </a:xfrm>
          <a:prstGeom prst="rect">
            <a:avLst/>
          </a:prstGeom>
          <a:noFill/>
        </p:spPr>
        <p:txBody>
          <a:bodyPr wrap="square" rtlCol="0">
            <a:spAutoFit/>
          </a:bodyPr>
          <a:lstStyle/>
          <a:p>
            <a:r>
              <a:rPr lang="tr-TR" sz="2000" b="1" dirty="0" smtClean="0"/>
              <a:t>(</a:t>
            </a:r>
            <a:r>
              <a:rPr sz="2000" b="1" smtClean="0"/>
              <a:t>i</a:t>
            </a:r>
            <a:r>
              <a:rPr lang="tr-TR" sz="2000" b="1" dirty="0" err="1" smtClean="0"/>
              <a:t>htiyaç</a:t>
            </a:r>
            <a:r>
              <a:rPr lang="tr-TR" sz="2000" b="1" dirty="0" smtClean="0"/>
              <a:t> duyulduğunda)</a:t>
            </a:r>
            <a:endParaRPr lang="tr-TR" sz="2000" b="1" dirty="0"/>
          </a:p>
        </p:txBody>
      </p:sp>
      <p:sp>
        <p:nvSpPr>
          <p:cNvPr id="34" name="33 Oval"/>
          <p:cNvSpPr/>
          <p:nvPr/>
        </p:nvSpPr>
        <p:spPr>
          <a:xfrm>
            <a:off x="7358082" y="3214686"/>
            <a:ext cx="1500198"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Metin kutusu 32"/>
          <p:cNvSpPr txBox="1"/>
          <p:nvPr/>
        </p:nvSpPr>
        <p:spPr>
          <a:xfrm>
            <a:off x="7429520" y="3286124"/>
            <a:ext cx="1428760" cy="461665"/>
          </a:xfrm>
          <a:prstGeom prst="rect">
            <a:avLst/>
          </a:prstGeom>
          <a:noFill/>
        </p:spPr>
        <p:txBody>
          <a:bodyPr wrap="square" rtlCol="0">
            <a:spAutoFit/>
          </a:bodyPr>
          <a:lstStyle/>
          <a:p>
            <a:r>
              <a:rPr lang="tr-TR" sz="1200" b="1" dirty="0" smtClean="0">
                <a:solidFill>
                  <a:schemeClr val="bg1"/>
                </a:solidFill>
              </a:rPr>
              <a:t>D.Bşk.lıklarında </a:t>
            </a:r>
          </a:p>
          <a:p>
            <a:r>
              <a:rPr sz="1200" b="1" smtClean="0">
                <a:solidFill>
                  <a:schemeClr val="bg1"/>
                </a:solidFill>
              </a:rPr>
              <a:t>          BRK</a:t>
            </a:r>
            <a:endParaRPr lang="tr-TR" sz="1200" b="1" dirty="0">
              <a:solidFill>
                <a:schemeClr val="bg1"/>
              </a:solidFill>
            </a:endParaRPr>
          </a:p>
        </p:txBody>
      </p:sp>
      <p:sp>
        <p:nvSpPr>
          <p:cNvPr id="40" name="39 Oval"/>
          <p:cNvSpPr/>
          <p:nvPr/>
        </p:nvSpPr>
        <p:spPr>
          <a:xfrm>
            <a:off x="7429520" y="3929066"/>
            <a:ext cx="1500198"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Metin kutusu 32"/>
          <p:cNvSpPr txBox="1"/>
          <p:nvPr/>
        </p:nvSpPr>
        <p:spPr>
          <a:xfrm>
            <a:off x="7500958" y="4000504"/>
            <a:ext cx="1428760" cy="461665"/>
          </a:xfrm>
          <a:prstGeom prst="rect">
            <a:avLst/>
          </a:prstGeom>
          <a:noFill/>
        </p:spPr>
        <p:txBody>
          <a:bodyPr wrap="square" rtlCol="0">
            <a:spAutoFit/>
          </a:bodyPr>
          <a:lstStyle/>
          <a:p>
            <a:r>
              <a:rPr lang="tr-TR" sz="1200" b="1" dirty="0" smtClean="0">
                <a:solidFill>
                  <a:schemeClr val="bg1"/>
                </a:solidFill>
              </a:rPr>
              <a:t>  Ş. Müdürleri : </a:t>
            </a:r>
          </a:p>
          <a:p>
            <a:r>
              <a:rPr sz="1200" b="1" smtClean="0">
                <a:solidFill>
                  <a:schemeClr val="bg1"/>
                </a:solidFill>
              </a:rPr>
              <a:t>          ARK</a:t>
            </a:r>
            <a:endParaRPr lang="tr-TR" sz="1200" b="1" dirty="0">
              <a:solidFill>
                <a:schemeClr val="bg1"/>
              </a:solidFill>
            </a:endParaRPr>
          </a:p>
        </p:txBody>
      </p:sp>
      <p:sp>
        <p:nvSpPr>
          <p:cNvPr id="42" name="41 Oval"/>
          <p:cNvSpPr/>
          <p:nvPr/>
        </p:nvSpPr>
        <p:spPr>
          <a:xfrm>
            <a:off x="6286512" y="4929198"/>
            <a:ext cx="1500198"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Metin kutusu 32"/>
          <p:cNvSpPr txBox="1"/>
          <p:nvPr/>
        </p:nvSpPr>
        <p:spPr>
          <a:xfrm>
            <a:off x="6357950" y="5000636"/>
            <a:ext cx="1571636" cy="461665"/>
          </a:xfrm>
          <a:prstGeom prst="rect">
            <a:avLst/>
          </a:prstGeom>
          <a:noFill/>
        </p:spPr>
        <p:txBody>
          <a:bodyPr wrap="square" rtlCol="0">
            <a:spAutoFit/>
          </a:bodyPr>
          <a:lstStyle/>
          <a:p>
            <a:r>
              <a:rPr lang="tr-TR" sz="1200" b="1" dirty="0" err="1" smtClean="0">
                <a:solidFill>
                  <a:schemeClr val="bg1"/>
                </a:solidFill>
              </a:rPr>
              <a:t>Klt</a:t>
            </a:r>
            <a:r>
              <a:rPr lang="tr-TR" sz="1200" b="1" dirty="0" smtClean="0">
                <a:solidFill>
                  <a:schemeClr val="bg1"/>
                </a:solidFill>
              </a:rPr>
              <a:t>.Ş. Müdürleri : </a:t>
            </a:r>
          </a:p>
          <a:p>
            <a:r>
              <a:rPr sz="1200" b="1" smtClean="0">
                <a:solidFill>
                  <a:schemeClr val="bg1"/>
                </a:solidFill>
              </a:rPr>
              <a:t>          ARK</a:t>
            </a:r>
            <a:endParaRPr lang="tr-TR" sz="1200" b="1" dirty="0">
              <a:solidFill>
                <a:schemeClr val="bg1"/>
              </a:solidFill>
            </a:endParaRPr>
          </a:p>
        </p:txBody>
      </p:sp>
    </p:spTree>
    <p:extLst>
      <p:ext uri="{BB962C8B-B14F-4D97-AF65-F5344CB8AC3E}">
        <p14:creationId xmlns="" xmlns:p14="http://schemas.microsoft.com/office/powerpoint/2010/main" val="627467153"/>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57224" y="7141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Nedir?</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15</a:t>
            </a:fld>
            <a:endParaRPr kumimoji="0" lang="tr-TR" dirty="0"/>
          </a:p>
        </p:txBody>
      </p:sp>
      <p:graphicFrame>
        <p:nvGraphicFramePr>
          <p:cNvPr id="4" name="Diyagram 3"/>
          <p:cNvGraphicFramePr/>
          <p:nvPr>
            <p:extLst>
              <p:ext uri="{D42A27DB-BD31-4B8C-83A1-F6EECF244321}">
                <p14:modId xmlns="" xmlns:p14="http://schemas.microsoft.com/office/powerpoint/2010/main" val="3791796011"/>
              </p:ext>
            </p:extLst>
          </p:nvPr>
        </p:nvGraphicFramePr>
        <p:xfrm>
          <a:off x="996280" y="1741264"/>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p:cNvPicPr>
            <a:picLocks noChangeAspect="1"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6125198" y="9560"/>
            <a:ext cx="299878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2365507756"/>
      </p:ext>
    </p:extLst>
  </p:cSld>
  <p:clrMapOvr>
    <a:masterClrMapping/>
  </p:clrMapOvr>
  <p:transition spd="slow">
    <p:wip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781080" y="-27384"/>
            <a:ext cx="8077200" cy="1143000"/>
          </a:xfrm>
        </p:spPr>
        <p:txBody>
          <a:bodyPr>
            <a:normAutofit/>
          </a:bodyPr>
          <a:lstStyle/>
          <a:p>
            <a:r>
              <a:rPr lang="tr-TR" sz="3600" b="1" dirty="0" smtClean="0">
                <a:solidFill>
                  <a:srgbClr val="FF0000"/>
                </a:solidFill>
                <a:effectLst/>
                <a:latin typeface="Arial" panose="020B0604020202020204" pitchFamily="34" charset="0"/>
                <a:cs typeface="Arial" panose="020B0604020202020204" pitchFamily="34" charset="0"/>
              </a:rPr>
              <a:t> Kurumsal Risk Yönetimi Tanımlar</a:t>
            </a:r>
            <a:endParaRPr lang="tr-TR" b="1" dirty="0">
              <a:solidFill>
                <a:srgbClr val="FF0000"/>
              </a:solidFill>
              <a:effectLst/>
              <a:latin typeface="Arial" panose="020B0604020202020204" pitchFamily="34" charset="0"/>
              <a:cs typeface="Arial" panose="020B0604020202020204" pitchFamily="34" charset="0"/>
            </a:endParaRPr>
          </a:p>
        </p:txBody>
      </p:sp>
      <p:sp>
        <p:nvSpPr>
          <p:cNvPr id="9" name="2 İçerik Yer Tutucusu"/>
          <p:cNvSpPr>
            <a:spLocks noGrp="1"/>
          </p:cNvSpPr>
          <p:nvPr>
            <p:ph idx="1"/>
          </p:nvPr>
        </p:nvSpPr>
        <p:spPr>
          <a:xfrm>
            <a:off x="500034" y="1135286"/>
            <a:ext cx="8402956" cy="4436854"/>
          </a:xfrm>
        </p:spPr>
        <p:txBody>
          <a:bodyPr rtlCol="0">
            <a:noAutofit/>
          </a:bodyPr>
          <a:lstStyle/>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solidFill>
                  <a:srgbClr val="FF0000"/>
                </a:solidFill>
                <a:latin typeface="Arial" pitchFamily="34" charset="0"/>
                <a:cs typeface="Arial" pitchFamily="34" charset="0"/>
              </a:rPr>
              <a:t>Alt Birim Risk Koordinatörü (ARK): </a:t>
            </a:r>
            <a:r>
              <a:rPr lang="tr-TR" sz="2800" dirty="0" smtClean="0">
                <a:latin typeface="Arial" pitchFamily="34" charset="0"/>
                <a:cs typeface="Arial" pitchFamily="34" charset="0"/>
              </a:rPr>
              <a:t>Risk yönetim faaliyetlerinin alt birim düzeyinde koordinasyonundan sorumludur.</a:t>
            </a:r>
          </a:p>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solidFill>
                  <a:srgbClr val="FF0000"/>
                </a:solidFill>
                <a:latin typeface="Arial" pitchFamily="34" charset="0"/>
                <a:cs typeface="Arial" pitchFamily="34" charset="0"/>
              </a:rPr>
              <a:t>İç Denetim Birimi: </a:t>
            </a:r>
            <a:r>
              <a:rPr lang="tr-TR" sz="2800" dirty="0" smtClean="0">
                <a:latin typeface="Arial" pitchFamily="34" charset="0"/>
                <a:cs typeface="Arial" pitchFamily="34" charset="0"/>
              </a:rPr>
              <a:t>Risk yönetimi sürecinin etkili olup olmadığı, risklerin gereken şekilde yönetilip yönetilmediği hususunda incelemeler yaparak üst yöneticiye mevzuatları çerçevesinde gerekli raporlamaları yapar</a:t>
            </a: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pPr eaLnBrk="1" fontAlgn="base" hangingPunct="1">
                <a:spcBef>
                  <a:spcPct val="0"/>
                </a:spcBef>
                <a:spcAft>
                  <a:spcPct val="0"/>
                </a:spcAft>
              </a:pPr>
              <a:t>150</a:t>
            </a:fld>
            <a:endParaRPr lang="tr-TR" altLang="tr-TR"/>
          </a:p>
        </p:txBody>
      </p:sp>
    </p:spTree>
    <p:extLst>
      <p:ext uri="{BB962C8B-B14F-4D97-AF65-F5344CB8AC3E}">
        <p14:creationId xmlns="" xmlns:p14="http://schemas.microsoft.com/office/powerpoint/2010/main" val="198959776"/>
      </p:ext>
    </p:extLst>
  </p:cSld>
  <p:clrMapOvr>
    <a:masterClrMapping/>
  </p:clrMapOvr>
  <p:transition spd="slow">
    <p:wipe dir="d"/>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90552" y="1268760"/>
            <a:ext cx="8553448" cy="4297363"/>
          </a:xfrm>
        </p:spPr>
        <p:txBody>
          <a:bodyPr>
            <a:noAutofit/>
          </a:bodyPr>
          <a:lstStyle/>
          <a:p>
            <a:pPr algn="just">
              <a:buFont typeface="Wingdings" panose="05000000000000000000" pitchFamily="2" charset="2"/>
              <a:buChar char="ü"/>
            </a:pPr>
            <a:r>
              <a:rPr lang="tr-TR" dirty="0">
                <a:latin typeface="Arial" pitchFamily="34" charset="0"/>
                <a:cs typeface="Arial" pitchFamily="34" charset="0"/>
              </a:rPr>
              <a:t>Geleneksel risk yönetiminin yerini almıştır.</a:t>
            </a:r>
          </a:p>
          <a:p>
            <a:pPr algn="just">
              <a:buFont typeface="Wingdings" panose="05000000000000000000" pitchFamily="2" charset="2"/>
              <a:buChar char="ü"/>
            </a:pPr>
            <a:r>
              <a:rPr lang="tr-TR" dirty="0">
                <a:latin typeface="Arial" pitchFamily="34" charset="0"/>
                <a:cs typeface="Arial" pitchFamily="34" charset="0"/>
              </a:rPr>
              <a:t>Ancak uygulanabildiği ölçüde sisteme değer katacaktır.</a:t>
            </a:r>
          </a:p>
          <a:p>
            <a:pPr algn="just">
              <a:buFont typeface="Wingdings" panose="05000000000000000000" pitchFamily="2" charset="2"/>
              <a:buChar char="ü"/>
            </a:pPr>
            <a:r>
              <a:rPr lang="tr-TR" dirty="0">
                <a:latin typeface="Arial" pitchFamily="34" charset="0"/>
                <a:cs typeface="Arial" pitchFamily="34" charset="0"/>
              </a:rPr>
              <a:t>Kurumun tamamı üzerinde etkisi olacak şekilde uygulanmalıdır.</a:t>
            </a:r>
          </a:p>
          <a:p>
            <a:pPr algn="just">
              <a:buFont typeface="Wingdings" panose="05000000000000000000" pitchFamily="2" charset="2"/>
              <a:buChar char="ü"/>
            </a:pPr>
            <a:r>
              <a:rPr lang="tr-TR" dirty="0">
                <a:latin typeface="Arial" pitchFamily="34" charset="0"/>
                <a:cs typeface="Arial" pitchFamily="34" charset="0"/>
              </a:rPr>
              <a:t>Genel çerçevenin alınarak kuruma uygun biçimde düzenlenmesi, kurumun kendi özel yapısına, hedeflerine ve ihtiyaçlarına cevap verir hale getirilmesi gereklidir.</a:t>
            </a:r>
          </a:p>
          <a:p>
            <a:pPr>
              <a:buFont typeface="Wingdings" panose="05000000000000000000" pitchFamily="2" charset="2"/>
              <a:buChar char="v"/>
            </a:pPr>
            <a:endParaRPr lang="tr-TR" dirty="0">
              <a:latin typeface="Arial" pitchFamily="34" charset="0"/>
              <a:cs typeface="Arial" pitchFamily="34" charset="0"/>
            </a:endParaRPr>
          </a:p>
          <a:p>
            <a:pPr>
              <a:buFont typeface="Wingdings" panose="05000000000000000000" pitchFamily="2" charset="2"/>
              <a:buChar char="v"/>
            </a:pPr>
            <a:endParaRPr lang="tr-TR" dirty="0">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fld id="{33D6E5A2-EC83-451F-A719-9AC1370DD5CF}" type="slidenum">
              <a:rPr lang="tr-TR" smtClean="0">
                <a:solidFill>
                  <a:schemeClr val="tx1"/>
                </a:solidFill>
              </a:rPr>
              <a:pPr/>
              <a:t>151</a:t>
            </a:fld>
            <a:endParaRPr kumimoji="0" lang="tr-TR" dirty="0">
              <a:solidFill>
                <a:schemeClr val="tx1"/>
              </a:solidFill>
            </a:endParaRPr>
          </a:p>
        </p:txBody>
      </p:sp>
      <p:sp>
        <p:nvSpPr>
          <p:cNvPr id="4" name="Dikdörtgen 3"/>
          <p:cNvSpPr/>
          <p:nvPr/>
        </p:nvSpPr>
        <p:spPr>
          <a:xfrm>
            <a:off x="591816" y="44624"/>
            <a:ext cx="230063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tr-TR"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Sonuç</a:t>
            </a:r>
            <a:endParaRPr lang="tr-TR"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graphicFrame>
        <p:nvGraphicFramePr>
          <p:cNvPr id="7" name="Diyagram 6"/>
          <p:cNvGraphicFramePr/>
          <p:nvPr>
            <p:extLst>
              <p:ext uri="{D42A27DB-BD31-4B8C-83A1-F6EECF244321}">
                <p14:modId xmlns="" xmlns:p14="http://schemas.microsoft.com/office/powerpoint/2010/main" val="1430102496"/>
              </p:ext>
            </p:extLst>
          </p:nvPr>
        </p:nvGraphicFramePr>
        <p:xfrm>
          <a:off x="2892446" y="-27384"/>
          <a:ext cx="6096000" cy="12206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
          <p:cNvSpPr txBox="1">
            <a:spLocks noChangeArrowheads="1"/>
          </p:cNvSpPr>
          <p:nvPr/>
        </p:nvSpPr>
        <p:spPr bwMode="auto">
          <a:xfrm>
            <a:off x="571472" y="3214686"/>
            <a:ext cx="8097838" cy="3016210"/>
          </a:xfrm>
          <a:prstGeom prst="rect">
            <a:avLst/>
          </a:prstGeom>
          <a:noFill/>
          <a:ln w="38100" algn="ctr">
            <a:noFill/>
            <a:miter lim="800000"/>
            <a:headEnd/>
            <a:tailEnd/>
          </a:ln>
        </p:spPr>
        <p:txBody>
          <a:bodyPr>
            <a:spAutoFit/>
          </a:bodyPr>
          <a:lstStyle/>
          <a:p>
            <a:pPr algn="ctr">
              <a:lnSpc>
                <a:spcPct val="160000"/>
              </a:lnSpc>
              <a:spcBef>
                <a:spcPct val="50000"/>
              </a:spcBef>
            </a:pPr>
            <a:r>
              <a:rPr lang="tr-TR" sz="4000" b="1" dirty="0">
                <a:solidFill>
                  <a:srgbClr val="FF0000"/>
                </a:solidFill>
              </a:rPr>
              <a:t>TEŞEKKÜRLER!</a:t>
            </a:r>
          </a:p>
          <a:p>
            <a:pPr algn="ctr">
              <a:spcBef>
                <a:spcPct val="50000"/>
              </a:spcBef>
            </a:pPr>
            <a:r>
              <a:rPr lang="tr-TR" sz="2800" b="1" dirty="0">
                <a:solidFill>
                  <a:srgbClr val="FF0000"/>
                </a:solidFill>
              </a:rPr>
              <a:t>SORULARINIZ </a:t>
            </a:r>
          </a:p>
          <a:p>
            <a:pPr algn="ctr">
              <a:spcBef>
                <a:spcPct val="50000"/>
              </a:spcBef>
            </a:pPr>
            <a:r>
              <a:rPr lang="tr-TR" sz="2800" b="1" dirty="0">
                <a:solidFill>
                  <a:srgbClr val="FF0000"/>
                </a:solidFill>
              </a:rPr>
              <a:t>VE</a:t>
            </a:r>
          </a:p>
          <a:p>
            <a:pPr algn="ctr">
              <a:spcBef>
                <a:spcPct val="50000"/>
              </a:spcBef>
            </a:pPr>
            <a:r>
              <a:rPr lang="tr-TR" sz="2800" b="1" dirty="0">
                <a:solidFill>
                  <a:srgbClr val="FF0000"/>
                </a:solidFill>
              </a:rPr>
              <a:t>GÖRÜŞLERİNİZ…</a:t>
            </a:r>
          </a:p>
        </p:txBody>
      </p:sp>
      <p:pic>
        <p:nvPicPr>
          <p:cNvPr id="3" name="Picture 7" descr="http://s1.hubimg.com/u/3566776_f52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46634" y="142097"/>
            <a:ext cx="4997134" cy="3305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2"/>
          </p:nvPr>
        </p:nvSpPr>
        <p:spPr/>
        <p:txBody>
          <a:bodyPr/>
          <a:lstStyle/>
          <a:p>
            <a:fld id="{2CC6D4B2-409F-40B4-B557-474766D51D1C}" type="slidenum">
              <a:rPr lang="en-US" smtClean="0"/>
              <a:pPr/>
              <a:t>152</a:t>
            </a:fld>
            <a:endParaRPr lang="en-US" dirty="0"/>
          </a:p>
        </p:txBody>
      </p:sp>
    </p:spTree>
    <p:extLst>
      <p:ext uri="{BB962C8B-B14F-4D97-AF65-F5344CB8AC3E}">
        <p14:creationId xmlns="" xmlns:p14="http://schemas.microsoft.com/office/powerpoint/2010/main" val="17381545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23956" y="7141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Nedir?</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16</a:t>
            </a:fld>
            <a:endParaRPr kumimoji="0" lang="tr-TR" dirty="0"/>
          </a:p>
        </p:txBody>
      </p:sp>
      <p:sp>
        <p:nvSpPr>
          <p:cNvPr id="6" name="Rectangle 2"/>
          <p:cNvSpPr>
            <a:spLocks noChangeArrowheads="1"/>
          </p:cNvSpPr>
          <p:nvPr/>
        </p:nvSpPr>
        <p:spPr bwMode="auto">
          <a:xfrm>
            <a:off x="721699" y="1989138"/>
            <a:ext cx="8242789" cy="1681162"/>
          </a:xfrm>
          <a:prstGeom prst="rect">
            <a:avLst/>
          </a:prstGeom>
          <a:noFill/>
          <a:ln w="25400">
            <a:solidFill>
              <a:srgbClr val="99CC00"/>
            </a:solidFill>
            <a:miter lim="800000"/>
            <a:headEnd/>
            <a:tailEnd/>
          </a:ln>
        </p:spPr>
        <p:txBody>
          <a:bodyPr lIns="42862" tIns="44450" rIns="42862" bIns="44450" anchor="ctr" anchorCtr="1">
            <a:spAutoFit/>
          </a:bodyPr>
          <a:lstStyle/>
          <a:p>
            <a:pPr marL="250825" indent="-250825" algn="ctr" defTabSz="903288">
              <a:lnSpc>
                <a:spcPct val="95000"/>
              </a:lnSpc>
              <a:spcBef>
                <a:spcPct val="40000"/>
              </a:spcBef>
            </a:pPr>
            <a:r>
              <a:rPr lang="en-US" sz="3600" b="1" i="1" dirty="0">
                <a:latin typeface="Arial" charset="0"/>
              </a:rPr>
              <a:t>“</a:t>
            </a:r>
            <a:r>
              <a:rPr lang="tr-TR" sz="3600" b="1" i="1" dirty="0">
                <a:latin typeface="Arial" charset="0"/>
              </a:rPr>
              <a:t>Eğer aldığınız kararlar size en az riski getiriyorsa aynı zamanda en az kazancı getirir.</a:t>
            </a:r>
            <a:r>
              <a:rPr lang="en-US" sz="3600" b="1" i="1" dirty="0">
                <a:latin typeface="Arial" charset="0"/>
              </a:rPr>
              <a:t>”</a:t>
            </a:r>
          </a:p>
        </p:txBody>
      </p:sp>
      <p:sp>
        <p:nvSpPr>
          <p:cNvPr id="7" name="Rectangle 3"/>
          <p:cNvSpPr>
            <a:spLocks noChangeArrowheads="1"/>
          </p:cNvSpPr>
          <p:nvPr/>
        </p:nvSpPr>
        <p:spPr bwMode="auto">
          <a:xfrm>
            <a:off x="4788024" y="4149725"/>
            <a:ext cx="3804992" cy="323678"/>
          </a:xfrm>
          <a:prstGeom prst="rect">
            <a:avLst/>
          </a:prstGeom>
          <a:noFill/>
          <a:ln w="12700">
            <a:noFill/>
            <a:miter lim="800000"/>
            <a:headEnd/>
            <a:tailEnd/>
          </a:ln>
        </p:spPr>
        <p:txBody>
          <a:bodyPr wrap="square" lIns="42862" tIns="44450" rIns="42862" bIns="44450">
            <a:spAutoFit/>
          </a:bodyPr>
          <a:lstStyle/>
          <a:p>
            <a:pPr defTabSz="903288">
              <a:lnSpc>
                <a:spcPct val="95000"/>
              </a:lnSpc>
              <a:spcBef>
                <a:spcPct val="10000"/>
              </a:spcBef>
            </a:pPr>
            <a:r>
              <a:rPr lang="en-US" sz="1600" dirty="0">
                <a:latin typeface="Arial" charset="0"/>
              </a:rPr>
              <a:t>Major-General Michael Williams</a:t>
            </a:r>
            <a:r>
              <a:rPr lang="tr-TR" sz="1600" dirty="0">
                <a:latin typeface="Arial" charset="0"/>
              </a:rPr>
              <a:t> </a:t>
            </a:r>
            <a:r>
              <a:rPr lang="en-US" sz="1600" dirty="0">
                <a:latin typeface="Arial" charset="0"/>
              </a:rPr>
              <a:t>USMC</a:t>
            </a:r>
          </a:p>
        </p:txBody>
      </p:sp>
      <p:pic>
        <p:nvPicPr>
          <p:cNvPr id="355330" name="Picture 2" descr="risk ve getiri ile ilgili görsel sonucu"/>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603847" y="4581128"/>
            <a:ext cx="6144617" cy="2232248"/>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82628780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72464" y="142852"/>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Nedir?</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17</a:t>
            </a:fld>
            <a:endParaRPr kumimoji="0" lang="tr-TR" dirty="0"/>
          </a:p>
        </p:txBody>
      </p:sp>
      <p:sp>
        <p:nvSpPr>
          <p:cNvPr id="5" name="Rectangle 3"/>
          <p:cNvSpPr txBox="1">
            <a:spLocks noChangeArrowheads="1"/>
          </p:cNvSpPr>
          <p:nvPr/>
        </p:nvSpPr>
        <p:spPr>
          <a:xfrm>
            <a:off x="913422" y="1196752"/>
            <a:ext cx="6780335" cy="433388"/>
          </a:xfrm>
          <a:prstGeom prst="rect">
            <a:avLst/>
          </a:prstGeom>
          <a:noFill/>
        </p:spPr>
        <p:txBody>
          <a:bodyPr vert="horz" lIns="91440" tIns="45720" rIns="91440" bIns="45720" rtlCol="0" anchor="ctr" anchorCtr="0">
            <a:normAutofit fontScale="60000" lnSpcReduction="20000"/>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r>
              <a:rPr lang="tr-TR" dirty="0">
                <a:solidFill>
                  <a:srgbClr val="C00000"/>
                </a:solidFill>
              </a:rPr>
              <a:t>Risk olmasa...</a:t>
            </a:r>
          </a:p>
        </p:txBody>
      </p:sp>
      <p:sp>
        <p:nvSpPr>
          <p:cNvPr id="8" name="Rectangle 4"/>
          <p:cNvSpPr>
            <a:spLocks noChangeArrowheads="1"/>
          </p:cNvSpPr>
          <p:nvPr/>
        </p:nvSpPr>
        <p:spPr bwMode="auto">
          <a:xfrm>
            <a:off x="793708" y="1700808"/>
            <a:ext cx="8242788" cy="1668662"/>
          </a:xfrm>
          <a:prstGeom prst="rect">
            <a:avLst/>
          </a:prstGeom>
          <a:noFill/>
          <a:ln w="25400">
            <a:solidFill>
              <a:srgbClr val="99CC00"/>
            </a:solidFill>
            <a:miter lim="800000"/>
            <a:headEnd/>
            <a:tailEnd/>
          </a:ln>
        </p:spPr>
        <p:txBody>
          <a:bodyPr wrap="square" lIns="42862" tIns="44450" rIns="42862" bIns="44450" anchor="ctr" anchorCtr="1">
            <a:spAutoFit/>
          </a:bodyPr>
          <a:lstStyle/>
          <a:p>
            <a:pPr marL="250825" indent="-250825" algn="ctr" defTabSz="903288">
              <a:lnSpc>
                <a:spcPct val="95000"/>
              </a:lnSpc>
              <a:spcBef>
                <a:spcPct val="40000"/>
              </a:spcBef>
            </a:pPr>
            <a:r>
              <a:rPr lang="en-US" sz="3600" b="1" i="1" dirty="0">
                <a:solidFill>
                  <a:schemeClr val="bg1"/>
                </a:solidFill>
                <a:latin typeface="Arial" charset="0"/>
              </a:rPr>
              <a:t>“</a:t>
            </a:r>
            <a:r>
              <a:rPr lang="tr-TR" sz="3600" b="1" i="1" dirty="0">
                <a:latin typeface="Arial" charset="0"/>
              </a:rPr>
              <a:t>Bir gemi limanda güvendedir; ancak gemiler limanda kalmak için yapılmamıştır.</a:t>
            </a:r>
            <a:r>
              <a:rPr lang="en-US" sz="3600" b="1" i="1" dirty="0">
                <a:latin typeface="Arial" charset="0"/>
              </a:rPr>
              <a:t>”</a:t>
            </a:r>
          </a:p>
        </p:txBody>
      </p:sp>
      <p:sp>
        <p:nvSpPr>
          <p:cNvPr id="9" name="Rectangle 5"/>
          <p:cNvSpPr>
            <a:spLocks noChangeArrowheads="1"/>
          </p:cNvSpPr>
          <p:nvPr/>
        </p:nvSpPr>
        <p:spPr bwMode="auto">
          <a:xfrm>
            <a:off x="6073457" y="3429000"/>
            <a:ext cx="2957146" cy="320675"/>
          </a:xfrm>
          <a:prstGeom prst="rect">
            <a:avLst/>
          </a:prstGeom>
          <a:noFill/>
          <a:ln w="12700">
            <a:noFill/>
            <a:miter lim="800000"/>
            <a:headEnd/>
            <a:tailEnd/>
          </a:ln>
        </p:spPr>
        <p:txBody>
          <a:bodyPr lIns="42862" tIns="44450" rIns="42862" bIns="44450">
            <a:spAutoFit/>
          </a:bodyPr>
          <a:lstStyle/>
          <a:p>
            <a:pPr algn="r" defTabSz="903288">
              <a:lnSpc>
                <a:spcPct val="95000"/>
              </a:lnSpc>
              <a:spcBef>
                <a:spcPct val="10000"/>
              </a:spcBef>
            </a:pPr>
            <a:r>
              <a:rPr lang="tr-TR" sz="1600" dirty="0">
                <a:latin typeface="Arial" charset="0"/>
              </a:rPr>
              <a:t>John A. </a:t>
            </a:r>
            <a:r>
              <a:rPr lang="tr-TR" sz="1600" dirty="0" err="1">
                <a:latin typeface="Arial" charset="0"/>
              </a:rPr>
              <a:t>Shedd</a:t>
            </a:r>
            <a:endParaRPr lang="en-US" sz="1600" dirty="0">
              <a:latin typeface="Arial" charset="0"/>
            </a:endParaRPr>
          </a:p>
        </p:txBody>
      </p:sp>
      <p:pic>
        <p:nvPicPr>
          <p:cNvPr id="356354"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1615802" y="3933056"/>
            <a:ext cx="6700614" cy="2592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 xmlns:p14="http://schemas.microsoft.com/office/powerpoint/2010/main" val="307238874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11266" y="-24"/>
            <a:ext cx="7632700" cy="828675"/>
          </a:xfrm>
        </p:spPr>
        <p:txBody>
          <a:bodyPr/>
          <a:lstStyle/>
          <a:p>
            <a:pPr algn="ctr" eaLnBrk="1" hangingPunct="1"/>
            <a:r>
              <a:rPr lang="tr-TR" altLang="tr-TR" b="1" dirty="0" smtClean="0">
                <a:solidFill>
                  <a:srgbClr val="FF0000"/>
                </a:solidFill>
                <a:latin typeface="Arial" pitchFamily="34" charset="0"/>
                <a:cs typeface="Arial" pitchFamily="34" charset="0"/>
              </a:rPr>
              <a:t> RİSK GETİRİ İLİŞKİSİ</a:t>
            </a:r>
          </a:p>
        </p:txBody>
      </p:sp>
      <p:sp>
        <p:nvSpPr>
          <p:cNvPr id="6147" name="Rectangle 7"/>
          <p:cNvSpPr>
            <a:spLocks noGrp="1" noChangeArrowheads="1"/>
          </p:cNvSpPr>
          <p:nvPr>
            <p:ph idx="1"/>
          </p:nvPr>
        </p:nvSpPr>
        <p:spPr>
          <a:xfrm>
            <a:off x="1000100" y="714356"/>
            <a:ext cx="7929618" cy="5572164"/>
          </a:xfrm>
        </p:spPr>
        <p:txBody>
          <a:bodyPr>
            <a:noAutofit/>
          </a:bodyPr>
          <a:lstStyle/>
          <a:p>
            <a:pPr marL="0" indent="0" algn="just">
              <a:buFont typeface="Wingdings" pitchFamily="2" charset="2"/>
              <a:buNone/>
              <a:defRPr/>
            </a:pPr>
            <a:r>
              <a:rPr lang="tr-TR" sz="2400" dirty="0">
                <a:latin typeface="Arial" pitchFamily="34" charset="0"/>
                <a:cs typeface="Arial" pitchFamily="34" charset="0"/>
              </a:rPr>
              <a:t>Dünyanın en ünlü kalp doktoru; Michael De </a:t>
            </a:r>
            <a:r>
              <a:rPr lang="tr-TR" sz="2400" dirty="0" err="1">
                <a:latin typeface="Arial" pitchFamily="34" charset="0"/>
                <a:cs typeface="Arial" pitchFamily="34" charset="0"/>
              </a:rPr>
              <a:t>Bakey'ın</a:t>
            </a:r>
            <a:r>
              <a:rPr lang="tr-TR" sz="2400" dirty="0">
                <a:latin typeface="Arial" pitchFamily="34" charset="0"/>
                <a:cs typeface="Arial" pitchFamily="34" charset="0"/>
              </a:rPr>
              <a:t> arabası bozulmuş, arabasını tamire götürmüş. Tamirci arabasının kaputunu açmış ve Dr. Michael De </a:t>
            </a:r>
            <a:r>
              <a:rPr lang="tr-TR" sz="2400" dirty="0" err="1">
                <a:latin typeface="Arial" pitchFamily="34" charset="0"/>
                <a:cs typeface="Arial" pitchFamily="34" charset="0"/>
              </a:rPr>
              <a:t>Bakey'e</a:t>
            </a:r>
            <a:r>
              <a:rPr lang="tr-TR" sz="2400" dirty="0">
                <a:latin typeface="Arial" pitchFamily="34" charset="0"/>
                <a:cs typeface="Arial" pitchFamily="34" charset="0"/>
              </a:rPr>
              <a:t> dönerek ; Size bir şey soracağım neredeyse ben ve siz aynı işleri yapıyoruz. Mesela ben şimdi itina ile kaputu açacağım bir bakışta problemin nerede olduğunu anlayacağım, kapakçıkları temizleyeceğim, gerekirse kabloları, motor yağını değiştireceğim, hatta çok gerekli ise motoru çıkarıp yerine yenisini takacağım..! Söylesenize nasıl oluyor da siz milyon dolarlar kazanıyorsunuz ama ben meteliğe kurşun atıyorum..? Bunun üzerine Dr. De </a:t>
            </a:r>
            <a:r>
              <a:rPr lang="tr-TR" sz="2400" dirty="0" err="1">
                <a:latin typeface="Arial" pitchFamily="34" charset="0"/>
                <a:cs typeface="Arial" pitchFamily="34" charset="0"/>
              </a:rPr>
              <a:t>Bakey</a:t>
            </a:r>
            <a:r>
              <a:rPr lang="tr-TR" sz="2400" dirty="0">
                <a:latin typeface="Arial" pitchFamily="34" charset="0"/>
                <a:cs typeface="Arial" pitchFamily="34" charset="0"/>
              </a:rPr>
              <a:t> Bunların hepsini motor çalışıyorken yapmayı denesene…..</a:t>
            </a:r>
          </a:p>
          <a:p>
            <a:pPr algn="just">
              <a:buFont typeface="Wingdings" pitchFamily="2" charset="2"/>
              <a:buChar char="Ø"/>
              <a:defRPr/>
            </a:pPr>
            <a:endParaRPr lang="tr-TR" sz="2400" dirty="0">
              <a:latin typeface="Arial" pitchFamily="34" charset="0"/>
              <a:cs typeface="Arial" pitchFamily="34" charset="0"/>
            </a:endParaRPr>
          </a:p>
        </p:txBody>
      </p:sp>
      <p:sp>
        <p:nvSpPr>
          <p:cNvPr id="20484" name="Rectangle 6"/>
          <p:cNvSpPr>
            <a:spLocks noChangeArrowheads="1"/>
          </p:cNvSpPr>
          <p:nvPr/>
        </p:nvSpPr>
        <p:spPr bwMode="auto">
          <a:xfrm>
            <a:off x="827088" y="2133600"/>
            <a:ext cx="7029450" cy="2808288"/>
          </a:xfrm>
          <a:prstGeom prst="rect">
            <a:avLst/>
          </a:prstGeom>
          <a:noFill/>
          <a:ln w="9525">
            <a:noFill/>
            <a:miter lim="800000"/>
            <a:headEnd/>
            <a:tailEnd/>
          </a:ln>
          <a:effectLst/>
        </p:spPr>
        <p:txBody>
          <a:bodyPr anchor="b"/>
          <a:lstStyle/>
          <a:p>
            <a:pPr eaLnBrk="1" hangingPunct="1"/>
            <a:endParaRPr lang="tr-TR" altLang="tr-TR" sz="3800">
              <a:solidFill>
                <a:srgbClr val="000000"/>
              </a:solidFill>
            </a:endParaRPr>
          </a:p>
        </p:txBody>
      </p:sp>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52518" y="7141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Nedir?</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19</a:t>
            </a:fld>
            <a:endParaRPr kumimoji="0" lang="tr-TR" dirty="0"/>
          </a:p>
        </p:txBody>
      </p:sp>
      <p:sp>
        <p:nvSpPr>
          <p:cNvPr id="6" name="Rectangle 2"/>
          <p:cNvSpPr txBox="1">
            <a:spLocks noChangeArrowheads="1"/>
          </p:cNvSpPr>
          <p:nvPr/>
        </p:nvSpPr>
        <p:spPr>
          <a:xfrm>
            <a:off x="671219" y="3861048"/>
            <a:ext cx="2892669" cy="276225"/>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0" lang="tr-T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r-T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r-T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r-T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r-T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9pPr>
          </a:lstStyle>
          <a:p>
            <a:pPr marL="474663" indent="-379413" algn="ctr">
              <a:buFontTx/>
              <a:buNone/>
            </a:pPr>
            <a:r>
              <a:rPr lang="tr-TR" altLang="tr-TR" sz="2400" dirty="0">
                <a:latin typeface="Arial" panose="020B0604020202020204" pitchFamily="34" charset="0"/>
                <a:cs typeface="Arial" panose="020B0604020202020204" pitchFamily="34" charset="0"/>
              </a:rPr>
              <a:t>İşe araba ile gitmek</a:t>
            </a:r>
          </a:p>
        </p:txBody>
      </p:sp>
      <p:sp>
        <p:nvSpPr>
          <p:cNvPr id="7" name="Rectangle 3"/>
          <p:cNvSpPr>
            <a:spLocks noChangeArrowheads="1"/>
          </p:cNvSpPr>
          <p:nvPr/>
        </p:nvSpPr>
        <p:spPr bwMode="auto">
          <a:xfrm>
            <a:off x="5868144" y="3861048"/>
            <a:ext cx="2759319" cy="360363"/>
          </a:xfrm>
          <a:prstGeom prst="rect">
            <a:avLst/>
          </a:prstGeom>
          <a:noFill/>
          <a:ln w="9525">
            <a:noFill/>
            <a:miter lim="800000"/>
            <a:headEnd/>
            <a:tailEnd/>
          </a:ln>
        </p:spPr>
        <p:txBody>
          <a:bodyPr lIns="0" tIns="0" rIns="0" bIns="0"/>
          <a:lstStyle/>
          <a:p>
            <a:pPr marL="474663" indent="-379413" algn="ctr">
              <a:lnSpc>
                <a:spcPct val="80000"/>
              </a:lnSpc>
              <a:spcAft>
                <a:spcPct val="20000"/>
              </a:spcAft>
              <a:buClr>
                <a:schemeClr val="tx1"/>
              </a:buClr>
            </a:pPr>
            <a:r>
              <a:rPr lang="tr-TR" altLang="tr-TR" sz="2400" dirty="0">
                <a:latin typeface="Arial" pitchFamily="34" charset="0"/>
                <a:cs typeface="Arial" pitchFamily="34" charset="0"/>
              </a:rPr>
              <a:t>İşte olmamak</a:t>
            </a:r>
            <a:endParaRPr lang="en-US" altLang="tr-TR" sz="2400" dirty="0">
              <a:latin typeface="Arial" pitchFamily="34" charset="0"/>
              <a:cs typeface="Arial" pitchFamily="34" charset="0"/>
            </a:endParaRPr>
          </a:p>
        </p:txBody>
      </p:sp>
      <p:sp>
        <p:nvSpPr>
          <p:cNvPr id="10" name="Text Box 4"/>
          <p:cNvSpPr txBox="1">
            <a:spLocks noChangeArrowheads="1"/>
          </p:cNvSpPr>
          <p:nvPr/>
        </p:nvSpPr>
        <p:spPr bwMode="auto">
          <a:xfrm>
            <a:off x="2771800" y="3183402"/>
            <a:ext cx="3741126" cy="461622"/>
          </a:xfrm>
          <a:prstGeom prst="rect">
            <a:avLst/>
          </a:prstGeom>
          <a:noFill/>
          <a:ln w="9525">
            <a:noFill/>
            <a:miter lim="800000"/>
            <a:headEnd/>
            <a:tailEnd/>
          </a:ln>
        </p:spPr>
        <p:txBody>
          <a:bodyPr lIns="91393" tIns="45699" rIns="91393" bIns="45699">
            <a:spAutoFit/>
          </a:bodyPr>
          <a:lstStyle/>
          <a:p>
            <a:pPr algn="ctr" eaLnBrk="0" hangingPunct="0">
              <a:spcBef>
                <a:spcPct val="50000"/>
              </a:spcBef>
            </a:pPr>
            <a:r>
              <a:rPr lang="tr-TR" altLang="tr-TR" sz="2400" dirty="0">
                <a:latin typeface="Arial" pitchFamily="34" charset="0"/>
                <a:cs typeface="Arial" pitchFamily="34" charset="0"/>
              </a:rPr>
              <a:t>Riskin incelenmesi</a:t>
            </a:r>
            <a:endParaRPr lang="en-US" altLang="tr-TR" sz="2400" dirty="0">
              <a:latin typeface="Arial" pitchFamily="34" charset="0"/>
              <a:cs typeface="Arial" pitchFamily="34" charset="0"/>
            </a:endParaRPr>
          </a:p>
        </p:txBody>
      </p:sp>
      <p:sp>
        <p:nvSpPr>
          <p:cNvPr id="11" name="Text Box 8"/>
          <p:cNvSpPr txBox="1">
            <a:spLocks noChangeArrowheads="1"/>
          </p:cNvSpPr>
          <p:nvPr/>
        </p:nvSpPr>
        <p:spPr bwMode="auto">
          <a:xfrm>
            <a:off x="1186263" y="4797152"/>
            <a:ext cx="7274169" cy="461622"/>
          </a:xfrm>
          <a:prstGeom prst="rect">
            <a:avLst/>
          </a:prstGeom>
          <a:noFill/>
          <a:ln w="9525">
            <a:noFill/>
            <a:miter lim="800000"/>
            <a:headEnd/>
            <a:tailEnd/>
          </a:ln>
        </p:spPr>
        <p:txBody>
          <a:bodyPr lIns="91393" tIns="45699" rIns="91393" bIns="45699">
            <a:spAutoFit/>
          </a:bodyPr>
          <a:lstStyle/>
          <a:p>
            <a:pPr algn="ctr" eaLnBrk="0" hangingPunct="0"/>
            <a:r>
              <a:rPr lang="tr-TR" altLang="tr-TR" sz="2400" b="1" dirty="0">
                <a:latin typeface="Arial" pitchFamily="34" charset="0"/>
                <a:cs typeface="Arial" pitchFamily="34" charset="0"/>
              </a:rPr>
              <a:t>İşe araba ile gitmenin riskleri nelerdir</a:t>
            </a:r>
            <a:r>
              <a:rPr lang="en-US" altLang="tr-TR" sz="2400" b="1" dirty="0">
                <a:latin typeface="Arial" pitchFamily="34" charset="0"/>
                <a:cs typeface="Arial" pitchFamily="34" charset="0"/>
              </a:rPr>
              <a:t>?</a:t>
            </a:r>
          </a:p>
        </p:txBody>
      </p:sp>
      <p:sp>
        <p:nvSpPr>
          <p:cNvPr id="12" name="Text Box 10"/>
          <p:cNvSpPr txBox="1">
            <a:spLocks noChangeArrowheads="1"/>
          </p:cNvSpPr>
          <p:nvPr/>
        </p:nvSpPr>
        <p:spPr bwMode="auto">
          <a:xfrm>
            <a:off x="1763688" y="1887258"/>
            <a:ext cx="5616819" cy="461622"/>
          </a:xfrm>
          <a:prstGeom prst="rect">
            <a:avLst/>
          </a:prstGeom>
          <a:noFill/>
          <a:ln w="9525">
            <a:noFill/>
            <a:miter lim="800000"/>
            <a:headEnd/>
            <a:tailEnd/>
          </a:ln>
        </p:spPr>
        <p:txBody>
          <a:bodyPr lIns="91393" tIns="45699" rIns="91393" bIns="45699">
            <a:spAutoFit/>
          </a:bodyPr>
          <a:lstStyle/>
          <a:p>
            <a:pPr algn="ctr" eaLnBrk="0" hangingPunct="0">
              <a:spcBef>
                <a:spcPct val="50000"/>
              </a:spcBef>
            </a:pPr>
            <a:r>
              <a:rPr lang="tr-TR" altLang="tr-TR" sz="2400" b="1" dirty="0">
                <a:latin typeface="Arial" pitchFamily="34" charset="0"/>
                <a:cs typeface="Arial" pitchFamily="34" charset="0"/>
              </a:rPr>
              <a:t>Örnek</a:t>
            </a:r>
            <a:r>
              <a:rPr lang="en-US" altLang="tr-TR" sz="2400" b="1" dirty="0">
                <a:latin typeface="Arial" pitchFamily="34" charset="0"/>
                <a:cs typeface="Arial" pitchFamily="34" charset="0"/>
              </a:rPr>
              <a:t>:  </a:t>
            </a:r>
            <a:r>
              <a:rPr lang="tr-TR" altLang="tr-TR" sz="2400" b="1" dirty="0">
                <a:latin typeface="Arial" pitchFamily="34" charset="0"/>
                <a:cs typeface="Arial" pitchFamily="34" charset="0"/>
              </a:rPr>
              <a:t>İşe gitmek</a:t>
            </a:r>
            <a:endParaRPr lang="en-US" altLang="tr-TR" sz="2400" b="1" dirty="0">
              <a:latin typeface="Arial" pitchFamily="34" charset="0"/>
              <a:cs typeface="Arial" pitchFamily="34" charset="0"/>
            </a:endParaRPr>
          </a:p>
        </p:txBody>
      </p:sp>
      <p:sp>
        <p:nvSpPr>
          <p:cNvPr id="13" name="Text Box 11"/>
          <p:cNvSpPr txBox="1">
            <a:spLocks noChangeArrowheads="1"/>
          </p:cNvSpPr>
          <p:nvPr/>
        </p:nvSpPr>
        <p:spPr bwMode="auto">
          <a:xfrm>
            <a:off x="2036258" y="2564904"/>
            <a:ext cx="5416062" cy="461622"/>
          </a:xfrm>
          <a:prstGeom prst="rect">
            <a:avLst/>
          </a:prstGeom>
          <a:noFill/>
          <a:ln w="9525">
            <a:noFill/>
            <a:miter lim="800000"/>
            <a:headEnd/>
            <a:tailEnd/>
          </a:ln>
        </p:spPr>
        <p:txBody>
          <a:bodyPr lIns="91393" tIns="45699" rIns="91393" bIns="45699">
            <a:spAutoFit/>
          </a:bodyPr>
          <a:lstStyle/>
          <a:p>
            <a:pPr algn="ctr" eaLnBrk="0" hangingPunct="0">
              <a:spcBef>
                <a:spcPct val="50000"/>
              </a:spcBef>
            </a:pPr>
            <a:r>
              <a:rPr lang="tr-TR" altLang="tr-TR" sz="2400" dirty="0">
                <a:solidFill>
                  <a:srgbClr val="F03F3A"/>
                </a:solidFill>
                <a:latin typeface="Arial" pitchFamily="34" charset="0"/>
                <a:cs typeface="Arial" pitchFamily="34" charset="0"/>
              </a:rPr>
              <a:t>İşe gitmek bir risk midir</a:t>
            </a:r>
            <a:r>
              <a:rPr lang="en-US" altLang="tr-TR" sz="2400" dirty="0">
                <a:solidFill>
                  <a:srgbClr val="F03F3A"/>
                </a:solidFill>
                <a:latin typeface="Arial" pitchFamily="34" charset="0"/>
                <a:cs typeface="Arial" pitchFamily="34" charset="0"/>
              </a:rPr>
              <a:t>?</a:t>
            </a:r>
          </a:p>
        </p:txBody>
      </p:sp>
      <p:pic>
        <p:nvPicPr>
          <p:cNvPr id="14" name="Picture 14" descr="shutterstock_3233625"/>
          <p:cNvPicPr>
            <a:picLocks noChangeAspect="1" noChangeArrowheads="1"/>
          </p:cNvPicPr>
          <p:nvPr/>
        </p:nvPicPr>
        <p:blipFill>
          <a:blip r:embed="rId5" cstate="print"/>
          <a:srcRect/>
          <a:stretch>
            <a:fillRect/>
          </a:stretch>
        </p:blipFill>
        <p:spPr bwMode="auto">
          <a:xfrm>
            <a:off x="3491880" y="5517232"/>
            <a:ext cx="2577611" cy="951154"/>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83643169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22935" y="2381379"/>
            <a:ext cx="3711465" cy="2800221"/>
          </a:xfrm>
          <a:prstGeom prst="rect">
            <a:avLst/>
          </a:prstGeom>
          <a:noFill/>
        </p:spPr>
        <p:txBody>
          <a:bodyPr wrap="square" rtlCol="0">
            <a:normAutofit/>
          </a:bodyPr>
          <a:lstStyle/>
          <a:p>
            <a:r>
              <a:rPr lang="tr-TR" sz="7200" dirty="0"/>
              <a:t>Hoş Geldiniz</a:t>
            </a:r>
          </a:p>
        </p:txBody>
      </p:sp>
      <p:pic>
        <p:nvPicPr>
          <p:cNvPr id="3" name="Picture 2"/>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1529862" y="1514197"/>
            <a:ext cx="3042138" cy="3057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rot="20753331" flipH="1">
            <a:off x="108261" y="-3142205"/>
            <a:ext cx="2895600" cy="6861081"/>
          </a:xfrm>
          <a:prstGeom prst="rect">
            <a:avLst/>
          </a:prstGeom>
        </p:spPr>
      </p:pic>
      <p:sp>
        <p:nvSpPr>
          <p:cNvPr id="2" name="Slayt Numarası Yer Tutucusu 1"/>
          <p:cNvSpPr>
            <a:spLocks noGrp="1"/>
          </p:cNvSpPr>
          <p:nvPr>
            <p:ph type="sldNum" sz="quarter" idx="12"/>
          </p:nvPr>
        </p:nvSpPr>
        <p:spPr/>
        <p:txBody>
          <a:bodyPr/>
          <a:lstStyle/>
          <a:p>
            <a:fld id="{33D6E5A2-EC83-451F-A719-9AC1370DD5CF}" type="slidenum">
              <a:rPr lang="tr-TR" smtClean="0">
                <a:solidFill>
                  <a:schemeClr val="tx1"/>
                </a:solidFill>
              </a:rPr>
              <a:pPr/>
              <a:t>2</a:t>
            </a:fld>
            <a:endParaRPr kumimoji="0" lang="tr-TR"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 xmlns:p14="http://schemas.microsoft.com/office/powerpoint/2010/main" val="4081982360"/>
              </p:ext>
            </p:extLst>
          </p:nvPr>
        </p:nvGraphicFramePr>
        <p:xfrm>
          <a:off x="1115616" y="1340768"/>
          <a:ext cx="7488832" cy="4896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le 1"/>
          <p:cNvSpPr>
            <a:spLocks noGrp="1"/>
          </p:cNvSpPr>
          <p:nvPr>
            <p:ph type="title"/>
            <p:custDataLst>
              <p:tags r:id="rId2"/>
            </p:custDataLst>
          </p:nvPr>
        </p:nvSpPr>
        <p:spPr>
          <a:xfrm>
            <a:off x="852518" y="4462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Riske İlişkin Kavramlar</a:t>
            </a:r>
          </a:p>
        </p:txBody>
      </p:sp>
      <p:sp>
        <p:nvSpPr>
          <p:cNvPr id="2" name="Slayt Numarası Yer Tutucusu 1"/>
          <p:cNvSpPr>
            <a:spLocks noGrp="1"/>
          </p:cNvSpPr>
          <p:nvPr>
            <p:ph type="sldNum" sz="quarter" idx="12"/>
          </p:nvPr>
        </p:nvSpPr>
        <p:spPr/>
        <p:txBody>
          <a:bodyPr/>
          <a:lstStyle/>
          <a:p>
            <a:fld id="{33D6E5A2-EC83-451F-A719-9AC1370DD5CF}" type="slidenum">
              <a:rPr lang="tr-TR" smtClean="0"/>
              <a:pPr/>
              <a:t>20</a:t>
            </a:fld>
            <a:endParaRPr kumimoji="0" lang="tr-TR" dirty="0"/>
          </a:p>
        </p:txBody>
      </p:sp>
    </p:spTree>
    <p:custDataLst>
      <p:tags r:id="rId1"/>
    </p:custDataLst>
    <p:extLst>
      <p:ext uri="{BB962C8B-B14F-4D97-AF65-F5344CB8AC3E}">
        <p14:creationId xmlns="" xmlns:p14="http://schemas.microsoft.com/office/powerpoint/2010/main" val="293963097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52518" y="7141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İştahı Nedir?</a:t>
            </a:r>
          </a:p>
        </p:txBody>
      </p:sp>
      <p:sp>
        <p:nvSpPr>
          <p:cNvPr id="5" name="Content Placeholder 4"/>
          <p:cNvSpPr>
            <a:spLocks noGrp="1"/>
          </p:cNvSpPr>
          <p:nvPr>
            <p:ph idx="1"/>
            <p:custDataLst>
              <p:tags r:id="rId3"/>
            </p:custDataLst>
          </p:nvPr>
        </p:nvSpPr>
        <p:spPr>
          <a:xfrm>
            <a:off x="574382" y="1214422"/>
            <a:ext cx="7498080" cy="4800600"/>
          </a:xfrm>
        </p:spPr>
        <p:txBody>
          <a:bodyPr>
            <a:noAutofit/>
          </a:bodyPr>
          <a:lstStyle/>
          <a:p>
            <a:pPr algn="just">
              <a:buFont typeface="Wingdings" panose="05000000000000000000" pitchFamily="2" charset="2"/>
              <a:buChar char="ü"/>
            </a:pPr>
            <a:r>
              <a:rPr lang="tr-TR" dirty="0">
                <a:latin typeface="Arial" pitchFamily="34" charset="0"/>
                <a:cs typeface="Arial" pitchFamily="34" charset="0"/>
              </a:rPr>
              <a:t>Kurumun kabul etmeye istekli olduğu risk seviyesidir. *</a:t>
            </a:r>
          </a:p>
          <a:p>
            <a:pPr algn="just"/>
            <a:endParaRPr lang="tr-TR" dirty="0">
              <a:latin typeface="Arial" pitchFamily="34" charset="0"/>
              <a:cs typeface="Arial" pitchFamily="34" charset="0"/>
            </a:endParaRPr>
          </a:p>
          <a:p>
            <a:pPr algn="just"/>
            <a:endParaRPr lang="tr-TR" dirty="0">
              <a:latin typeface="Arial" pitchFamily="34" charset="0"/>
              <a:cs typeface="Arial" pitchFamily="34" charset="0"/>
            </a:endParaRPr>
          </a:p>
          <a:p>
            <a:pPr algn="just"/>
            <a:endParaRPr lang="tr-TR" dirty="0">
              <a:latin typeface="Arial" pitchFamily="34" charset="0"/>
              <a:cs typeface="Arial" pitchFamily="34" charset="0"/>
            </a:endParaRPr>
          </a:p>
          <a:p>
            <a:pPr algn="just"/>
            <a:endParaRPr lang="tr-TR" dirty="0">
              <a:latin typeface="Arial" pitchFamily="34" charset="0"/>
              <a:cs typeface="Arial" pitchFamily="34" charset="0"/>
            </a:endParaRPr>
          </a:p>
          <a:p>
            <a:pPr marL="0" indent="0">
              <a:buNone/>
            </a:pPr>
            <a:r>
              <a:rPr lang="tr-TR" dirty="0">
                <a:latin typeface="Arial" pitchFamily="34" charset="0"/>
                <a:cs typeface="Arial" pitchFamily="34" charset="0"/>
              </a:rPr>
              <a:t>* UMUÇ 2016 </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21</a:t>
            </a:fld>
            <a:endParaRPr kumimoji="0" lang="tr-TR" dirty="0"/>
          </a:p>
        </p:txBody>
      </p:sp>
      <p:pic>
        <p:nvPicPr>
          <p:cNvPr id="4" name="Picture 3"/>
          <p:cNvPicPr>
            <a:picLocks noChangeAspect="1" noChangeArrowheads="1"/>
          </p:cNvPicPr>
          <p:nvPr/>
        </p:nvPicPr>
        <p:blipFill>
          <a:blip r:embed="rId6" cstate="print"/>
          <a:srcRect/>
          <a:stretch>
            <a:fillRect/>
          </a:stretch>
        </p:blipFill>
        <p:spPr bwMode="auto">
          <a:xfrm>
            <a:off x="3286116" y="2500306"/>
            <a:ext cx="5712574" cy="3384376"/>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426603323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52518" y="7141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İştahı Nedir?</a:t>
            </a:r>
          </a:p>
        </p:txBody>
      </p:sp>
      <p:sp>
        <p:nvSpPr>
          <p:cNvPr id="5" name="Content Placeholder 4"/>
          <p:cNvSpPr>
            <a:spLocks noGrp="1"/>
          </p:cNvSpPr>
          <p:nvPr>
            <p:ph idx="1"/>
            <p:custDataLst>
              <p:tags r:id="rId3"/>
            </p:custDataLst>
          </p:nvPr>
        </p:nvSpPr>
        <p:spPr>
          <a:xfrm>
            <a:off x="571472" y="1000108"/>
            <a:ext cx="8358246" cy="3571900"/>
          </a:xfrm>
        </p:spPr>
        <p:txBody>
          <a:bodyPr>
            <a:noAutofit/>
          </a:bodyPr>
          <a:lstStyle/>
          <a:p>
            <a:pPr algn="just">
              <a:buFont typeface="Wingdings" panose="05000000000000000000" pitchFamily="2" charset="2"/>
              <a:buChar char="ü"/>
            </a:pPr>
            <a:r>
              <a:rPr lang="fi-FI" dirty="0">
                <a:latin typeface="Arial" pitchFamily="34" charset="0"/>
                <a:cs typeface="Arial" pitchFamily="34" charset="0"/>
              </a:rPr>
              <a:t>İdarenin amaçları doğrultusunda </a:t>
            </a:r>
            <a:r>
              <a:rPr lang="fi-FI" dirty="0">
                <a:solidFill>
                  <a:srgbClr val="FF0000"/>
                </a:solidFill>
                <a:latin typeface="Arial" pitchFamily="34" charset="0"/>
                <a:cs typeface="Arial" pitchFamily="34" charset="0"/>
              </a:rPr>
              <a:t>kabul</a:t>
            </a:r>
            <a:r>
              <a:rPr lang="tr-TR" dirty="0">
                <a:solidFill>
                  <a:srgbClr val="FF0000"/>
                </a:solidFill>
                <a:latin typeface="Arial" pitchFamily="34" charset="0"/>
                <a:cs typeface="Arial" pitchFamily="34" charset="0"/>
              </a:rPr>
              <a:t> </a:t>
            </a:r>
            <a:r>
              <a:rPr lang="fi-FI" dirty="0">
                <a:solidFill>
                  <a:srgbClr val="FF0000"/>
                </a:solidFill>
                <a:latin typeface="Arial" pitchFamily="34" charset="0"/>
                <a:cs typeface="Arial" pitchFamily="34" charset="0"/>
              </a:rPr>
              <a:t>etmeye </a:t>
            </a:r>
            <a:r>
              <a:rPr lang="fi-FI" dirty="0">
                <a:latin typeface="Arial" pitchFamily="34" charset="0"/>
                <a:cs typeface="Arial" pitchFamily="34" charset="0"/>
              </a:rPr>
              <a:t>(tolere etmeye/maruz </a:t>
            </a:r>
            <a:r>
              <a:rPr lang="tr-TR" dirty="0">
                <a:latin typeface="Arial" pitchFamily="34" charset="0"/>
                <a:cs typeface="Arial" pitchFamily="34" charset="0"/>
              </a:rPr>
              <a:t> </a:t>
            </a:r>
            <a:r>
              <a:rPr lang="tr-TR" dirty="0" smtClean="0">
                <a:latin typeface="Arial" pitchFamily="34" charset="0"/>
                <a:cs typeface="Arial" pitchFamily="34" charset="0"/>
              </a:rPr>
              <a:t>k</a:t>
            </a:r>
            <a:r>
              <a:rPr lang="fi-FI" dirty="0" smtClean="0">
                <a:latin typeface="Arial" pitchFamily="34" charset="0"/>
                <a:cs typeface="Arial" pitchFamily="34" charset="0"/>
              </a:rPr>
              <a:t>almaya/önlem </a:t>
            </a:r>
            <a:r>
              <a:rPr lang="fi-FI" dirty="0">
                <a:latin typeface="Arial" pitchFamily="34" charset="0"/>
                <a:cs typeface="Arial" pitchFamily="34" charset="0"/>
              </a:rPr>
              <a:t>almamaya) </a:t>
            </a:r>
            <a:r>
              <a:rPr lang="fi-FI" dirty="0">
                <a:solidFill>
                  <a:srgbClr val="FF0000"/>
                </a:solidFill>
                <a:latin typeface="Arial" pitchFamily="34" charset="0"/>
                <a:cs typeface="Arial" pitchFamily="34" charset="0"/>
              </a:rPr>
              <a:t>hazır olduğu en yüksek risk</a:t>
            </a:r>
            <a:r>
              <a:rPr lang="tr-TR" dirty="0">
                <a:solidFill>
                  <a:srgbClr val="FF0000"/>
                </a:solidFill>
                <a:latin typeface="Arial" pitchFamily="34" charset="0"/>
                <a:cs typeface="Arial" pitchFamily="34" charset="0"/>
              </a:rPr>
              <a:t> </a:t>
            </a:r>
            <a:r>
              <a:rPr lang="fi-FI" dirty="0">
                <a:solidFill>
                  <a:srgbClr val="FF0000"/>
                </a:solidFill>
                <a:latin typeface="Arial" pitchFamily="34" charset="0"/>
                <a:cs typeface="Arial" pitchFamily="34" charset="0"/>
              </a:rPr>
              <a:t>düzeyidir. </a:t>
            </a:r>
            <a:endParaRPr lang="tr-TR" dirty="0" smtClean="0">
              <a:solidFill>
                <a:srgbClr val="FF0000"/>
              </a:solidFill>
              <a:latin typeface="Arial" pitchFamily="34" charset="0"/>
              <a:cs typeface="Arial" pitchFamily="34" charset="0"/>
            </a:endParaRPr>
          </a:p>
          <a:p>
            <a:pPr algn="just">
              <a:buFont typeface="Wingdings" panose="05000000000000000000" pitchFamily="2" charset="2"/>
              <a:buChar char="ü"/>
            </a:pPr>
            <a:r>
              <a:rPr lang="fi-FI" dirty="0" smtClean="0">
                <a:latin typeface="Arial" pitchFamily="34" charset="0"/>
                <a:cs typeface="Arial" pitchFamily="34" charset="0"/>
              </a:rPr>
              <a:t>Risk </a:t>
            </a:r>
            <a:r>
              <a:rPr lang="fi-FI" dirty="0">
                <a:latin typeface="Arial" pitchFamily="34" charset="0"/>
                <a:cs typeface="Arial" pitchFamily="34" charset="0"/>
              </a:rPr>
              <a:t>iştahı kavramı, bu düzeyin üzerindeki risklerin </a:t>
            </a:r>
            <a:r>
              <a:rPr lang="fi-FI" dirty="0">
                <a:solidFill>
                  <a:srgbClr val="FF0000"/>
                </a:solidFill>
                <a:latin typeface="Arial" pitchFamily="34" charset="0"/>
                <a:cs typeface="Arial" pitchFamily="34" charset="0"/>
              </a:rPr>
              <a:t>kabul edilemeyeceğini ve önlem alınması gerektiğini</a:t>
            </a:r>
            <a:r>
              <a:rPr lang="fi-FI" dirty="0">
                <a:latin typeface="Arial" pitchFamily="34" charset="0"/>
                <a:cs typeface="Arial" pitchFamily="34" charset="0"/>
              </a:rPr>
              <a:t> ifade eder</a:t>
            </a:r>
            <a:r>
              <a:rPr lang="fi-FI" dirty="0" smtClean="0">
                <a:latin typeface="Arial" pitchFamily="34" charset="0"/>
                <a:cs typeface="Arial" pitchFamily="34" charset="0"/>
              </a:rPr>
              <a:t>.</a:t>
            </a:r>
            <a:endParaRPr lang="tr-TR" dirty="0">
              <a:latin typeface="Arial" pitchFamily="34" charset="0"/>
              <a:cs typeface="Arial" pitchFamily="34" charset="0"/>
            </a:endParaRPr>
          </a:p>
          <a:p>
            <a:pPr algn="just"/>
            <a:endParaRPr lang="tr-TR" dirty="0">
              <a:latin typeface="Arial" pitchFamily="34" charset="0"/>
              <a:cs typeface="Arial" pitchFamily="34" charset="0"/>
            </a:endParaRPr>
          </a:p>
          <a:p>
            <a:pPr marL="0" indent="0">
              <a:buNone/>
            </a:pPr>
            <a:r>
              <a:rPr lang="tr-TR" sz="1800" dirty="0">
                <a:latin typeface="Arial" pitchFamily="34" charset="0"/>
                <a:cs typeface="Arial" pitchFamily="34" charset="0"/>
              </a:rPr>
              <a:t>* Kamu İç Kontrol Rehberi </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22</a:t>
            </a:fld>
            <a:endParaRPr kumimoji="0" lang="tr-TR" dirty="0"/>
          </a:p>
        </p:txBody>
      </p:sp>
      <p:pic>
        <p:nvPicPr>
          <p:cNvPr id="509954" name="Picture 2" descr="risk iştahı risk toleransı ile ilgili görsel sonucu"/>
          <p:cNvPicPr>
            <a:picLocks noChangeAspect="1" noChangeArrowheads="1"/>
          </p:cNvPicPr>
          <p:nvPr/>
        </p:nvPicPr>
        <p:blipFill>
          <a:blip r:embed="rId6"/>
          <a:srcRect/>
          <a:stretch>
            <a:fillRect/>
          </a:stretch>
        </p:blipFill>
        <p:spPr bwMode="auto">
          <a:xfrm>
            <a:off x="4357686" y="4572008"/>
            <a:ext cx="4286280" cy="2081215"/>
          </a:xfrm>
          <a:prstGeom prst="rect">
            <a:avLst/>
          </a:prstGeom>
          <a:noFill/>
        </p:spPr>
      </p:pic>
    </p:spTree>
    <p:custDataLst>
      <p:tags r:id="rId1"/>
    </p:custDataLst>
    <p:extLst>
      <p:ext uri="{BB962C8B-B14F-4D97-AF65-F5344CB8AC3E}">
        <p14:creationId xmlns="" xmlns:p14="http://schemas.microsoft.com/office/powerpoint/2010/main" val="98906418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57224" y="7141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İştahı Nedir?</a:t>
            </a:r>
          </a:p>
        </p:txBody>
      </p:sp>
      <p:sp>
        <p:nvSpPr>
          <p:cNvPr id="5" name="Content Placeholder 4"/>
          <p:cNvSpPr>
            <a:spLocks noGrp="1"/>
          </p:cNvSpPr>
          <p:nvPr>
            <p:ph idx="1"/>
            <p:custDataLst>
              <p:tags r:id="rId3"/>
            </p:custDataLst>
          </p:nvPr>
        </p:nvSpPr>
        <p:spPr>
          <a:xfrm>
            <a:off x="571472" y="1142984"/>
            <a:ext cx="8393016" cy="3727316"/>
          </a:xfrm>
        </p:spPr>
        <p:txBody>
          <a:bodyPr>
            <a:noAutofit/>
          </a:bodyPr>
          <a:lstStyle/>
          <a:p>
            <a:pPr algn="just">
              <a:buFont typeface="Wingdings" panose="05000000000000000000" pitchFamily="2" charset="2"/>
              <a:buChar char="ü"/>
            </a:pPr>
            <a:r>
              <a:rPr lang="tr-TR" dirty="0">
                <a:latin typeface="Arial" pitchFamily="34" charset="0"/>
                <a:cs typeface="Arial" pitchFamily="34" charset="0"/>
              </a:rPr>
              <a:t>İdarenin kurul düzeyinde değer yaratmak için </a:t>
            </a:r>
            <a:r>
              <a:rPr lang="tr-TR" u="sng" dirty="0">
                <a:latin typeface="Arial" pitchFamily="34" charset="0"/>
                <a:cs typeface="Arial" pitchFamily="34" charset="0"/>
              </a:rPr>
              <a:t>kabul etmeye istekli</a:t>
            </a:r>
            <a:r>
              <a:rPr lang="tr-TR" dirty="0">
                <a:latin typeface="Arial" pitchFamily="34" charset="0"/>
                <a:cs typeface="Arial" pitchFamily="34" charset="0"/>
              </a:rPr>
              <a:t> olduğu risk miktarıdır.</a:t>
            </a:r>
          </a:p>
          <a:p>
            <a:pPr algn="just">
              <a:buFont typeface="Wingdings" panose="05000000000000000000" pitchFamily="2" charset="2"/>
              <a:buChar char="ü"/>
            </a:pPr>
            <a:r>
              <a:rPr lang="tr-TR" dirty="0">
                <a:latin typeface="Arial" pitchFamily="34" charset="0"/>
                <a:cs typeface="Arial" pitchFamily="34" charset="0"/>
              </a:rPr>
              <a:t>Risk iştahı </a:t>
            </a:r>
            <a:r>
              <a:rPr lang="tr-TR" u="sng" dirty="0">
                <a:latin typeface="Arial" pitchFamily="34" charset="0"/>
                <a:cs typeface="Arial" pitchFamily="34" charset="0"/>
              </a:rPr>
              <a:t>risk yönetim kültürünü</a:t>
            </a:r>
            <a:r>
              <a:rPr lang="tr-TR" dirty="0">
                <a:latin typeface="Arial" pitchFamily="34" charset="0"/>
                <a:cs typeface="Arial" pitchFamily="34" charset="0"/>
              </a:rPr>
              <a:t> ve </a:t>
            </a:r>
            <a:r>
              <a:rPr lang="tr-TR" u="sng" dirty="0">
                <a:latin typeface="Arial" pitchFamily="34" charset="0"/>
                <a:cs typeface="Arial" pitchFamily="34" charset="0"/>
              </a:rPr>
              <a:t>yönetim şeklini</a:t>
            </a:r>
            <a:r>
              <a:rPr lang="tr-TR" dirty="0">
                <a:latin typeface="Arial" pitchFamily="34" charset="0"/>
                <a:cs typeface="Arial" pitchFamily="34" charset="0"/>
              </a:rPr>
              <a:t> gösterir. </a:t>
            </a:r>
          </a:p>
          <a:p>
            <a:pPr algn="just">
              <a:buFont typeface="Wingdings" panose="05000000000000000000" pitchFamily="2" charset="2"/>
              <a:buChar char="ü"/>
            </a:pPr>
            <a:r>
              <a:rPr lang="fi-FI" dirty="0">
                <a:latin typeface="Arial" pitchFamily="34" charset="0"/>
                <a:cs typeface="Arial" pitchFamily="34" charset="0"/>
              </a:rPr>
              <a:t>Risk iştahı kavramı, </a:t>
            </a:r>
            <a:r>
              <a:rPr lang="tr-TR" dirty="0">
                <a:latin typeface="Arial" pitchFamily="34" charset="0"/>
                <a:cs typeface="Arial" pitchFamily="34" charset="0"/>
              </a:rPr>
              <a:t>işletmenin ayıracağı </a:t>
            </a:r>
            <a:r>
              <a:rPr lang="tr-TR" u="sng" dirty="0">
                <a:latin typeface="Arial" pitchFamily="34" charset="0"/>
                <a:cs typeface="Arial" pitchFamily="34" charset="0"/>
              </a:rPr>
              <a:t>kaynakların belirlenmesinde</a:t>
            </a:r>
            <a:r>
              <a:rPr lang="tr-TR" dirty="0">
                <a:latin typeface="Arial" pitchFamily="34" charset="0"/>
                <a:cs typeface="Arial" pitchFamily="34" charset="0"/>
              </a:rPr>
              <a:t> </a:t>
            </a:r>
            <a:r>
              <a:rPr lang="tr-TR" dirty="0" smtClean="0">
                <a:latin typeface="Arial" pitchFamily="34" charset="0"/>
                <a:cs typeface="Arial" pitchFamily="34" charset="0"/>
              </a:rPr>
              <a:t>yönlendiricidir</a:t>
            </a:r>
            <a:r>
              <a:rPr lang="tr-TR" dirty="0">
                <a:latin typeface="Arial" pitchFamily="34" charset="0"/>
                <a:cs typeface="Arial" pitchFamily="34" charset="0"/>
              </a:rPr>
              <a:t>. </a:t>
            </a:r>
            <a:endParaRPr lang="tr-TR" sz="1800" dirty="0">
              <a:latin typeface="Arial" pitchFamily="34" charset="0"/>
              <a:cs typeface="Arial" pitchFamily="34" charset="0"/>
            </a:endParaRPr>
          </a:p>
        </p:txBody>
      </p:sp>
      <p:sp>
        <p:nvSpPr>
          <p:cNvPr id="3" name="Slayt Numarası Yer Tutucusu 2"/>
          <p:cNvSpPr>
            <a:spLocks noGrp="1"/>
          </p:cNvSpPr>
          <p:nvPr>
            <p:ph type="sldNum" sz="quarter" idx="12"/>
          </p:nvPr>
        </p:nvSpPr>
        <p:spPr/>
        <p:txBody>
          <a:bodyPr/>
          <a:lstStyle/>
          <a:p>
            <a:fld id="{33D6E5A2-EC83-451F-A719-9AC1370DD5CF}" type="slidenum">
              <a:rPr lang="tr-TR" smtClean="0"/>
              <a:pPr/>
              <a:t>23</a:t>
            </a:fld>
            <a:endParaRPr kumimoji="0" lang="tr-TR" dirty="0"/>
          </a:p>
        </p:txBody>
      </p:sp>
      <p:pic>
        <p:nvPicPr>
          <p:cNvPr id="357378" name="Picture 2"/>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1043608" y="5013176"/>
            <a:ext cx="8030666" cy="17375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 xmlns:p14="http://schemas.microsoft.com/office/powerpoint/2010/main" val="184358740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23956" y="7141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İştahı Nedir?</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24</a:t>
            </a:fld>
            <a:endParaRPr kumimoji="0" lang="tr-TR" dirty="0"/>
          </a:p>
        </p:txBody>
      </p:sp>
      <p:pic>
        <p:nvPicPr>
          <p:cNvPr id="6" name="Resim 5"/>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971600" y="1412776"/>
            <a:ext cx="7560840" cy="5043424"/>
          </a:xfrm>
          <a:prstGeom prst="rect">
            <a:avLst/>
          </a:prstGeom>
        </p:spPr>
      </p:pic>
      <p:sp>
        <p:nvSpPr>
          <p:cNvPr id="9" name="Dikdörtgen 8"/>
          <p:cNvSpPr/>
          <p:nvPr/>
        </p:nvSpPr>
        <p:spPr>
          <a:xfrm>
            <a:off x="971600" y="1430572"/>
            <a:ext cx="4572000" cy="1384995"/>
          </a:xfrm>
          <a:prstGeom prst="rect">
            <a:avLst/>
          </a:prstGeom>
        </p:spPr>
        <p:txBody>
          <a:bodyPr>
            <a:spAutoFit/>
          </a:bodyPr>
          <a:lstStyle/>
          <a:p>
            <a:r>
              <a:rPr lang="tr-TR" sz="2800" i="1" dirty="0">
                <a:latin typeface="Georgia" panose="02040502050405020303" pitchFamily="18" charset="0"/>
              </a:rPr>
              <a:t>Risk yönetiminde en belirleyici parametre risk iştahıdır.</a:t>
            </a:r>
            <a:endParaRPr lang="tr-TR" sz="2800" dirty="0"/>
          </a:p>
        </p:txBody>
      </p:sp>
    </p:spTree>
    <p:custDataLst>
      <p:tags r:id="rId1"/>
    </p:custDataLst>
    <p:extLst>
      <p:ext uri="{BB962C8B-B14F-4D97-AF65-F5344CB8AC3E}">
        <p14:creationId xmlns="" xmlns:p14="http://schemas.microsoft.com/office/powerpoint/2010/main" val="223805728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3476" y="142852"/>
            <a:ext cx="8077200" cy="864207"/>
          </a:xfrm>
        </p:spPr>
        <p:txBody>
          <a:bodyPr/>
          <a:lstStyle/>
          <a:p>
            <a:r>
              <a:rPr lang="tr-TR" b="1" dirty="0">
                <a:solidFill>
                  <a:srgbClr val="FF0000"/>
                </a:solidFill>
                <a:latin typeface="Arial" pitchFamily="34" charset="0"/>
                <a:cs typeface="Arial" pitchFamily="34" charset="0"/>
              </a:rPr>
              <a:t>Risk İştahı Nedir?</a:t>
            </a:r>
          </a:p>
        </p:txBody>
      </p:sp>
      <p:sp>
        <p:nvSpPr>
          <p:cNvPr id="3" name="İçerik Yer Tutucusu 2"/>
          <p:cNvSpPr>
            <a:spLocks noGrp="1"/>
          </p:cNvSpPr>
          <p:nvPr>
            <p:ph idx="1"/>
          </p:nvPr>
        </p:nvSpPr>
        <p:spPr>
          <a:xfrm>
            <a:off x="530514" y="1133839"/>
            <a:ext cx="8077200" cy="4959457"/>
          </a:xfrm>
        </p:spPr>
        <p:txBody>
          <a:bodyPr>
            <a:noAutofit/>
          </a:bodyPr>
          <a:lstStyle/>
          <a:p>
            <a:pPr algn="just">
              <a:buFont typeface="Wingdings" panose="05000000000000000000" pitchFamily="2" charset="2"/>
              <a:buChar char="ü"/>
            </a:pPr>
            <a:r>
              <a:rPr lang="tr-TR" sz="2800" dirty="0">
                <a:latin typeface="Arial" pitchFamily="34" charset="0"/>
                <a:cs typeface="Arial" pitchFamily="34" charset="0"/>
              </a:rPr>
              <a:t>Yönetim denetim evreninin tamamının </a:t>
            </a:r>
            <a:r>
              <a:rPr lang="tr-TR" sz="2800" b="1" dirty="0">
                <a:latin typeface="Arial" pitchFamily="34" charset="0"/>
                <a:cs typeface="Arial" pitchFamily="34" charset="0"/>
              </a:rPr>
              <a:t>kaç yılda </a:t>
            </a:r>
            <a:r>
              <a:rPr lang="tr-TR" sz="2800" dirty="0">
                <a:latin typeface="Arial" pitchFamily="34" charset="0"/>
                <a:cs typeface="Arial" pitchFamily="34" charset="0"/>
              </a:rPr>
              <a:t>kapsanmasını istiyor?</a:t>
            </a:r>
          </a:p>
          <a:p>
            <a:pPr algn="just">
              <a:buFont typeface="Wingdings" panose="05000000000000000000" pitchFamily="2" charset="2"/>
              <a:buChar char="ü"/>
            </a:pPr>
            <a:r>
              <a:rPr lang="tr-TR" sz="2800" dirty="0">
                <a:latin typeface="Arial" pitchFamily="34" charset="0"/>
                <a:cs typeface="Arial" pitchFamily="34" charset="0"/>
              </a:rPr>
              <a:t>Her </a:t>
            </a:r>
            <a:r>
              <a:rPr lang="tr-TR" sz="2800" dirty="0" err="1">
                <a:latin typeface="Arial" pitchFamily="34" charset="0"/>
                <a:cs typeface="Arial" pitchFamily="34" charset="0"/>
              </a:rPr>
              <a:t>lokasyon</a:t>
            </a:r>
            <a:r>
              <a:rPr lang="tr-TR" sz="2800" dirty="0">
                <a:latin typeface="Arial" pitchFamily="34" charset="0"/>
                <a:cs typeface="Arial" pitchFamily="34" charset="0"/>
              </a:rPr>
              <a:t>/süreç </a:t>
            </a:r>
            <a:r>
              <a:rPr lang="tr-TR" sz="2800" b="1" dirty="0">
                <a:latin typeface="Arial" pitchFamily="34" charset="0"/>
                <a:cs typeface="Arial" pitchFamily="34" charset="0"/>
              </a:rPr>
              <a:t>ne kadar sıklıkla </a:t>
            </a:r>
            <a:r>
              <a:rPr lang="tr-TR" sz="2800" dirty="0">
                <a:latin typeface="Arial" pitchFamily="34" charset="0"/>
                <a:cs typeface="Arial" pitchFamily="34" charset="0"/>
              </a:rPr>
              <a:t>denetlenmeli?</a:t>
            </a:r>
          </a:p>
          <a:p>
            <a:pPr algn="just">
              <a:buFont typeface="Wingdings" panose="05000000000000000000" pitchFamily="2" charset="2"/>
              <a:buChar char="ü"/>
            </a:pPr>
            <a:r>
              <a:rPr lang="tr-TR" sz="2800" dirty="0">
                <a:latin typeface="Arial" pitchFamily="34" charset="0"/>
                <a:cs typeface="Arial" pitchFamily="34" charset="0"/>
              </a:rPr>
              <a:t>Yönetim neleri </a:t>
            </a:r>
            <a:r>
              <a:rPr lang="tr-TR" sz="2800" b="1" dirty="0">
                <a:latin typeface="Arial" pitchFamily="34" charset="0"/>
                <a:cs typeface="Arial" pitchFamily="34" charset="0"/>
              </a:rPr>
              <a:t>ana</a:t>
            </a:r>
            <a:r>
              <a:rPr lang="tr-TR" sz="2800" dirty="0">
                <a:latin typeface="Arial" pitchFamily="34" charset="0"/>
                <a:cs typeface="Arial" pitchFamily="34" charset="0"/>
              </a:rPr>
              <a:t> finansal veya iş </a:t>
            </a:r>
            <a:r>
              <a:rPr lang="tr-TR" sz="2800" b="1" dirty="0">
                <a:latin typeface="Arial" pitchFamily="34" charset="0"/>
                <a:cs typeface="Arial" pitchFamily="34" charset="0"/>
              </a:rPr>
              <a:t>süreci</a:t>
            </a:r>
            <a:r>
              <a:rPr lang="tr-TR" sz="2800" dirty="0">
                <a:latin typeface="Arial" pitchFamily="34" charset="0"/>
                <a:cs typeface="Arial" pitchFamily="34" charset="0"/>
              </a:rPr>
              <a:t> olarak görüyor?</a:t>
            </a:r>
          </a:p>
          <a:p>
            <a:pPr algn="just">
              <a:buFont typeface="Wingdings" panose="05000000000000000000" pitchFamily="2" charset="2"/>
              <a:buChar char="ü"/>
            </a:pPr>
            <a:r>
              <a:rPr lang="tr-TR" sz="2800" dirty="0">
                <a:latin typeface="Arial" pitchFamily="34" charset="0"/>
                <a:cs typeface="Arial" pitchFamily="34" charset="0"/>
              </a:rPr>
              <a:t>Ana finansal veya iş süreçleri </a:t>
            </a:r>
            <a:r>
              <a:rPr lang="tr-TR" sz="2800" b="1" dirty="0">
                <a:latin typeface="Arial" pitchFamily="34" charset="0"/>
                <a:cs typeface="Arial" pitchFamily="34" charset="0"/>
              </a:rPr>
              <a:t>ne kadar sıklıkla </a:t>
            </a:r>
            <a:r>
              <a:rPr lang="tr-TR" sz="2800" dirty="0">
                <a:latin typeface="Arial" pitchFamily="34" charset="0"/>
                <a:cs typeface="Arial" pitchFamily="34" charset="0"/>
              </a:rPr>
              <a:t>gözden geçirilmeli?</a:t>
            </a:r>
          </a:p>
          <a:p>
            <a:pPr algn="just">
              <a:buFont typeface="Wingdings" panose="05000000000000000000" pitchFamily="2" charset="2"/>
              <a:buChar char="ü"/>
            </a:pPr>
            <a:r>
              <a:rPr lang="tr-TR" sz="2800" dirty="0">
                <a:latin typeface="Arial" pitchFamily="34" charset="0"/>
                <a:cs typeface="Arial" pitchFamily="34" charset="0"/>
              </a:rPr>
              <a:t>Düşük riskli süreçler (eğer varsa) </a:t>
            </a:r>
            <a:r>
              <a:rPr lang="tr-TR" sz="2800" b="1" dirty="0">
                <a:latin typeface="Arial" pitchFamily="34" charset="0"/>
                <a:cs typeface="Arial" pitchFamily="34" charset="0"/>
              </a:rPr>
              <a:t>ne kadar sıklıkla </a:t>
            </a:r>
            <a:r>
              <a:rPr lang="tr-TR" sz="2800" dirty="0">
                <a:latin typeface="Arial" pitchFamily="34" charset="0"/>
                <a:cs typeface="Arial" pitchFamily="34" charset="0"/>
              </a:rPr>
              <a:t>gözden geçirilmeli?</a:t>
            </a:r>
          </a:p>
          <a:p>
            <a:pPr algn="just">
              <a:buFont typeface="Wingdings" panose="05000000000000000000" pitchFamily="2" charset="2"/>
              <a:buChar char="ü"/>
            </a:pPr>
            <a:r>
              <a:rPr lang="tr-TR" sz="2800" dirty="0">
                <a:latin typeface="Arial" pitchFamily="34" charset="0"/>
                <a:cs typeface="Arial" pitchFamily="34" charset="0"/>
              </a:rPr>
              <a:t>Yönetim belirlenen sürede tüm </a:t>
            </a:r>
            <a:r>
              <a:rPr lang="tr-TR" sz="2800" b="1" dirty="0">
                <a:latin typeface="Arial" pitchFamily="34" charset="0"/>
                <a:cs typeface="Arial" pitchFamily="34" charset="0"/>
              </a:rPr>
              <a:t>yüksek/düşük riskli</a:t>
            </a:r>
            <a:r>
              <a:rPr lang="tr-TR" sz="2800" dirty="0">
                <a:latin typeface="Arial" pitchFamily="34" charset="0"/>
                <a:cs typeface="Arial" pitchFamily="34" charset="0"/>
              </a:rPr>
              <a:t> süreçleri kapsamak istiyor mu?</a:t>
            </a:r>
          </a:p>
        </p:txBody>
      </p:sp>
      <p:sp>
        <p:nvSpPr>
          <p:cNvPr id="4" name="Slayt Numarası Yer Tutucusu 3"/>
          <p:cNvSpPr>
            <a:spLocks noGrp="1"/>
          </p:cNvSpPr>
          <p:nvPr>
            <p:ph type="sldNum" sz="quarter" idx="12"/>
          </p:nvPr>
        </p:nvSpPr>
        <p:spPr/>
        <p:txBody>
          <a:bodyPr/>
          <a:lstStyle/>
          <a:p>
            <a:fld id="{33D6E5A2-EC83-451F-A719-9AC1370DD5CF}" type="slidenum">
              <a:rPr lang="tr-TR" smtClean="0"/>
              <a:pPr/>
              <a:t>25</a:t>
            </a:fld>
            <a:endParaRPr kumimoji="0" lang="tr-TR" dirty="0"/>
          </a:p>
        </p:txBody>
      </p:sp>
    </p:spTree>
    <p:extLst>
      <p:ext uri="{BB962C8B-B14F-4D97-AF65-F5344CB8AC3E}">
        <p14:creationId xmlns="" xmlns:p14="http://schemas.microsoft.com/office/powerpoint/2010/main" val="2201986758"/>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504056" y="836712"/>
            <a:ext cx="8532440" cy="5688632"/>
            <a:chOff x="611560" y="1268760"/>
            <a:chExt cx="8532440" cy="5400600"/>
          </a:xfrm>
        </p:grpSpPr>
        <p:sp>
          <p:nvSpPr>
            <p:cNvPr id="5" name="Dikdörtgen 4"/>
            <p:cNvSpPr/>
            <p:nvPr/>
          </p:nvSpPr>
          <p:spPr>
            <a:xfrm>
              <a:off x="611560" y="1268760"/>
              <a:ext cx="8532440" cy="5400600"/>
            </a:xfrm>
            <a:prstGeom prst="rect">
              <a:avLst/>
            </a:prstGeom>
            <a:noFill/>
            <a:effectLst>
              <a:outerShdw blurRad="50800" dist="38100" dir="18900000" algn="bl" rotWithShape="0">
                <a:schemeClr val="accent2">
                  <a:lumMod val="75000"/>
                  <a:alpha val="40000"/>
                </a:schemeClr>
              </a:outerShdw>
            </a:effectLst>
          </p:spPr>
        </p:sp>
        <p:sp>
          <p:nvSpPr>
            <p:cNvPr id="6" name="Serbest Form 5"/>
            <p:cNvSpPr/>
            <p:nvPr/>
          </p:nvSpPr>
          <p:spPr>
            <a:xfrm>
              <a:off x="4114318" y="3409632"/>
              <a:ext cx="1536921" cy="1526923"/>
            </a:xfrm>
            <a:custGeom>
              <a:avLst/>
              <a:gdLst>
                <a:gd name="connsiteX0" fmla="*/ 0 w 1526923"/>
                <a:gd name="connsiteY0" fmla="*/ 763462 h 1526923"/>
                <a:gd name="connsiteX1" fmla="*/ 763462 w 1526923"/>
                <a:gd name="connsiteY1" fmla="*/ 0 h 1526923"/>
                <a:gd name="connsiteX2" fmla="*/ 1526924 w 1526923"/>
                <a:gd name="connsiteY2" fmla="*/ 763462 h 1526923"/>
                <a:gd name="connsiteX3" fmla="*/ 763462 w 1526923"/>
                <a:gd name="connsiteY3" fmla="*/ 1526924 h 1526923"/>
                <a:gd name="connsiteX4" fmla="*/ 0 w 1526923"/>
                <a:gd name="connsiteY4" fmla="*/ 763462 h 1526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923" h="1526923">
                  <a:moveTo>
                    <a:pt x="0" y="763462"/>
                  </a:moveTo>
                  <a:cubicBezTo>
                    <a:pt x="0" y="341814"/>
                    <a:pt x="341814" y="0"/>
                    <a:pt x="763462" y="0"/>
                  </a:cubicBezTo>
                  <a:cubicBezTo>
                    <a:pt x="1185110" y="0"/>
                    <a:pt x="1526924" y="341814"/>
                    <a:pt x="1526924" y="763462"/>
                  </a:cubicBezTo>
                  <a:cubicBezTo>
                    <a:pt x="1526924" y="1185110"/>
                    <a:pt x="1185110" y="1526924"/>
                    <a:pt x="763462" y="1526924"/>
                  </a:cubicBezTo>
                  <a:cubicBezTo>
                    <a:pt x="341814" y="1526924"/>
                    <a:pt x="0" y="1185110"/>
                    <a:pt x="0" y="763462"/>
                  </a:cubicBez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8063" tIns="268063" rIns="268063" bIns="268063" numCol="1" spcCol="1270" anchor="ctr" anchorCtr="0">
              <a:noAutofit/>
            </a:bodyPr>
            <a:lstStyle/>
            <a:p>
              <a:pPr lvl="0" algn="ctr" defTabSz="1555750">
                <a:lnSpc>
                  <a:spcPct val="90000"/>
                </a:lnSpc>
                <a:spcBef>
                  <a:spcPct val="0"/>
                </a:spcBef>
                <a:spcAft>
                  <a:spcPct val="35000"/>
                </a:spcAft>
              </a:pPr>
              <a:r>
                <a:rPr lang="tr-TR" sz="3000" kern="1200" dirty="0">
                  <a:latin typeface="Arial" panose="020B0604020202020204" pitchFamily="34" charset="0"/>
                  <a:cs typeface="Arial" panose="020B0604020202020204" pitchFamily="34" charset="0"/>
                </a:rPr>
                <a:t>Risk İştahı</a:t>
              </a:r>
            </a:p>
          </p:txBody>
        </p:sp>
        <p:sp>
          <p:nvSpPr>
            <p:cNvPr id="7" name="Serbest Form 6"/>
            <p:cNvSpPr/>
            <p:nvPr/>
          </p:nvSpPr>
          <p:spPr>
            <a:xfrm rot="16200000">
              <a:off x="4716196" y="2854327"/>
              <a:ext cx="323166" cy="519153"/>
            </a:xfrm>
            <a:custGeom>
              <a:avLst/>
              <a:gdLst>
                <a:gd name="connsiteX0" fmla="*/ 0 w 323166"/>
                <a:gd name="connsiteY0" fmla="*/ 103831 h 519153"/>
                <a:gd name="connsiteX1" fmla="*/ 161583 w 323166"/>
                <a:gd name="connsiteY1" fmla="*/ 103831 h 519153"/>
                <a:gd name="connsiteX2" fmla="*/ 161583 w 323166"/>
                <a:gd name="connsiteY2" fmla="*/ 0 h 519153"/>
                <a:gd name="connsiteX3" fmla="*/ 323166 w 323166"/>
                <a:gd name="connsiteY3" fmla="*/ 259577 h 519153"/>
                <a:gd name="connsiteX4" fmla="*/ 161583 w 323166"/>
                <a:gd name="connsiteY4" fmla="*/ 519153 h 519153"/>
                <a:gd name="connsiteX5" fmla="*/ 161583 w 323166"/>
                <a:gd name="connsiteY5" fmla="*/ 415322 h 519153"/>
                <a:gd name="connsiteX6" fmla="*/ 0 w 323166"/>
                <a:gd name="connsiteY6" fmla="*/ 415322 h 519153"/>
                <a:gd name="connsiteX7" fmla="*/ 0 w 323166"/>
                <a:gd name="connsiteY7" fmla="*/ 103831 h 5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166" h="519153">
                  <a:moveTo>
                    <a:pt x="0" y="103831"/>
                  </a:moveTo>
                  <a:lnTo>
                    <a:pt x="161583" y="103831"/>
                  </a:lnTo>
                  <a:lnTo>
                    <a:pt x="161583" y="0"/>
                  </a:lnTo>
                  <a:lnTo>
                    <a:pt x="323166" y="259577"/>
                  </a:lnTo>
                  <a:lnTo>
                    <a:pt x="161583" y="519153"/>
                  </a:lnTo>
                  <a:lnTo>
                    <a:pt x="161583" y="415322"/>
                  </a:lnTo>
                  <a:lnTo>
                    <a:pt x="0" y="415322"/>
                  </a:lnTo>
                  <a:lnTo>
                    <a:pt x="0" y="103831"/>
                  </a:lnTo>
                  <a:close/>
                </a:path>
              </a:pathLst>
            </a:custGeom>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03830" rIns="96950" bIns="103831" numCol="1" spcCol="1270" anchor="ctr" anchorCtr="0">
              <a:noAutofit/>
            </a:bodyPr>
            <a:lstStyle/>
            <a:p>
              <a:pPr lvl="0" algn="ctr" defTabSz="844550">
                <a:lnSpc>
                  <a:spcPct val="90000"/>
                </a:lnSpc>
                <a:spcBef>
                  <a:spcPct val="0"/>
                </a:spcBef>
                <a:spcAft>
                  <a:spcPct val="35000"/>
                </a:spcAft>
              </a:pPr>
              <a:endParaRPr lang="tr-TR" sz="1900" kern="1200"/>
            </a:p>
          </p:txBody>
        </p:sp>
        <p:sp>
          <p:nvSpPr>
            <p:cNvPr id="8" name="Serbest Form 7"/>
            <p:cNvSpPr/>
            <p:nvPr/>
          </p:nvSpPr>
          <p:spPr>
            <a:xfrm>
              <a:off x="4114318" y="1272961"/>
              <a:ext cx="1526923" cy="1526923"/>
            </a:xfrm>
            <a:custGeom>
              <a:avLst/>
              <a:gdLst>
                <a:gd name="connsiteX0" fmla="*/ 0 w 1526923"/>
                <a:gd name="connsiteY0" fmla="*/ 763462 h 1526923"/>
                <a:gd name="connsiteX1" fmla="*/ 763462 w 1526923"/>
                <a:gd name="connsiteY1" fmla="*/ 0 h 1526923"/>
                <a:gd name="connsiteX2" fmla="*/ 1526924 w 1526923"/>
                <a:gd name="connsiteY2" fmla="*/ 763462 h 1526923"/>
                <a:gd name="connsiteX3" fmla="*/ 763462 w 1526923"/>
                <a:gd name="connsiteY3" fmla="*/ 1526924 h 1526923"/>
                <a:gd name="connsiteX4" fmla="*/ 0 w 1526923"/>
                <a:gd name="connsiteY4" fmla="*/ 763462 h 1526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923" h="1526923">
                  <a:moveTo>
                    <a:pt x="0" y="763462"/>
                  </a:moveTo>
                  <a:cubicBezTo>
                    <a:pt x="0" y="341814"/>
                    <a:pt x="341814" y="0"/>
                    <a:pt x="763462" y="0"/>
                  </a:cubicBezTo>
                  <a:cubicBezTo>
                    <a:pt x="1185110" y="0"/>
                    <a:pt x="1526924" y="341814"/>
                    <a:pt x="1526924" y="763462"/>
                  </a:cubicBezTo>
                  <a:cubicBezTo>
                    <a:pt x="1526924" y="1185110"/>
                    <a:pt x="1185110" y="1526924"/>
                    <a:pt x="763462" y="1526924"/>
                  </a:cubicBezTo>
                  <a:cubicBezTo>
                    <a:pt x="341814" y="1526924"/>
                    <a:pt x="0" y="1185110"/>
                    <a:pt x="0" y="763462"/>
                  </a:cubicBez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743" tIns="247743" rIns="247743" bIns="247743" numCol="1" spcCol="1270" anchor="ctr" anchorCtr="0">
              <a:noAutofit/>
            </a:bodyPr>
            <a:lstStyle/>
            <a:p>
              <a:pPr lvl="0" algn="ctr" defTabSz="844550">
                <a:lnSpc>
                  <a:spcPct val="90000"/>
                </a:lnSpc>
                <a:spcBef>
                  <a:spcPct val="0"/>
                </a:spcBef>
                <a:spcAft>
                  <a:spcPct val="35000"/>
                </a:spcAft>
              </a:pPr>
              <a:r>
                <a:rPr lang="tr-TR" sz="1900" kern="1200" dirty="0">
                  <a:latin typeface="Arial" panose="020B0604020202020204" pitchFamily="34" charset="0"/>
                  <a:cs typeface="Arial" panose="020B0604020202020204" pitchFamily="34" charset="0"/>
                </a:rPr>
                <a:t>Stratejik bir araçtır</a:t>
              </a:r>
            </a:p>
          </p:txBody>
        </p:sp>
        <p:sp>
          <p:nvSpPr>
            <p:cNvPr id="9" name="Serbest Form 8"/>
            <p:cNvSpPr/>
            <p:nvPr/>
          </p:nvSpPr>
          <p:spPr>
            <a:xfrm rot="20520000">
              <a:off x="5723545" y="3586209"/>
              <a:ext cx="323166" cy="519153"/>
            </a:xfrm>
            <a:custGeom>
              <a:avLst/>
              <a:gdLst>
                <a:gd name="connsiteX0" fmla="*/ 0 w 323166"/>
                <a:gd name="connsiteY0" fmla="*/ 103831 h 519153"/>
                <a:gd name="connsiteX1" fmla="*/ 161583 w 323166"/>
                <a:gd name="connsiteY1" fmla="*/ 103831 h 519153"/>
                <a:gd name="connsiteX2" fmla="*/ 161583 w 323166"/>
                <a:gd name="connsiteY2" fmla="*/ 0 h 519153"/>
                <a:gd name="connsiteX3" fmla="*/ 323166 w 323166"/>
                <a:gd name="connsiteY3" fmla="*/ 259577 h 519153"/>
                <a:gd name="connsiteX4" fmla="*/ 161583 w 323166"/>
                <a:gd name="connsiteY4" fmla="*/ 519153 h 519153"/>
                <a:gd name="connsiteX5" fmla="*/ 161583 w 323166"/>
                <a:gd name="connsiteY5" fmla="*/ 415322 h 519153"/>
                <a:gd name="connsiteX6" fmla="*/ 0 w 323166"/>
                <a:gd name="connsiteY6" fmla="*/ 415322 h 519153"/>
                <a:gd name="connsiteX7" fmla="*/ 0 w 323166"/>
                <a:gd name="connsiteY7" fmla="*/ 103831 h 5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166" h="519153">
                  <a:moveTo>
                    <a:pt x="0" y="103831"/>
                  </a:moveTo>
                  <a:lnTo>
                    <a:pt x="161583" y="103831"/>
                  </a:lnTo>
                  <a:lnTo>
                    <a:pt x="161583" y="0"/>
                  </a:lnTo>
                  <a:lnTo>
                    <a:pt x="323166" y="259577"/>
                  </a:lnTo>
                  <a:lnTo>
                    <a:pt x="161583" y="519153"/>
                  </a:lnTo>
                  <a:lnTo>
                    <a:pt x="161583" y="415322"/>
                  </a:lnTo>
                  <a:lnTo>
                    <a:pt x="0" y="415322"/>
                  </a:lnTo>
                  <a:lnTo>
                    <a:pt x="0" y="103831"/>
                  </a:lnTo>
                  <a:close/>
                </a:path>
              </a:pathLst>
            </a:custGeom>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3831" rIns="96949" bIns="103830" numCol="1" spcCol="1270" anchor="ctr" anchorCtr="0">
              <a:noAutofit/>
            </a:bodyPr>
            <a:lstStyle/>
            <a:p>
              <a:pPr lvl="0" algn="ctr" defTabSz="844550">
                <a:lnSpc>
                  <a:spcPct val="90000"/>
                </a:lnSpc>
                <a:spcBef>
                  <a:spcPct val="0"/>
                </a:spcBef>
                <a:spcAft>
                  <a:spcPct val="35000"/>
                </a:spcAft>
              </a:pPr>
              <a:endParaRPr lang="tr-TR" sz="1900" kern="1200"/>
            </a:p>
          </p:txBody>
        </p:sp>
        <p:sp>
          <p:nvSpPr>
            <p:cNvPr id="10" name="Serbest Form 9"/>
            <p:cNvSpPr/>
            <p:nvPr/>
          </p:nvSpPr>
          <p:spPr>
            <a:xfrm>
              <a:off x="6146413" y="2954852"/>
              <a:ext cx="1593939" cy="1526923"/>
            </a:xfrm>
            <a:custGeom>
              <a:avLst/>
              <a:gdLst>
                <a:gd name="connsiteX0" fmla="*/ 0 w 1526923"/>
                <a:gd name="connsiteY0" fmla="*/ 763462 h 1526923"/>
                <a:gd name="connsiteX1" fmla="*/ 763462 w 1526923"/>
                <a:gd name="connsiteY1" fmla="*/ 0 h 1526923"/>
                <a:gd name="connsiteX2" fmla="*/ 1526924 w 1526923"/>
                <a:gd name="connsiteY2" fmla="*/ 763462 h 1526923"/>
                <a:gd name="connsiteX3" fmla="*/ 763462 w 1526923"/>
                <a:gd name="connsiteY3" fmla="*/ 1526924 h 1526923"/>
                <a:gd name="connsiteX4" fmla="*/ 0 w 1526923"/>
                <a:gd name="connsiteY4" fmla="*/ 763462 h 1526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923" h="1526923">
                  <a:moveTo>
                    <a:pt x="0" y="763462"/>
                  </a:moveTo>
                  <a:cubicBezTo>
                    <a:pt x="0" y="341814"/>
                    <a:pt x="341814" y="0"/>
                    <a:pt x="763462" y="0"/>
                  </a:cubicBezTo>
                  <a:cubicBezTo>
                    <a:pt x="1185110" y="0"/>
                    <a:pt x="1526924" y="341814"/>
                    <a:pt x="1526924" y="763462"/>
                  </a:cubicBezTo>
                  <a:cubicBezTo>
                    <a:pt x="1526924" y="1185110"/>
                    <a:pt x="1185110" y="1526924"/>
                    <a:pt x="763462" y="1526924"/>
                  </a:cubicBezTo>
                  <a:cubicBezTo>
                    <a:pt x="341814" y="1526924"/>
                    <a:pt x="0" y="1185110"/>
                    <a:pt x="0" y="763462"/>
                  </a:cubicBez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743" tIns="247743" rIns="247743" bIns="247743" numCol="1" spcCol="1270" anchor="ctr" anchorCtr="0">
              <a:noAutofit/>
            </a:bodyPr>
            <a:lstStyle/>
            <a:p>
              <a:pPr lvl="0" algn="ctr" defTabSz="844550">
                <a:lnSpc>
                  <a:spcPct val="90000"/>
                </a:lnSpc>
                <a:spcBef>
                  <a:spcPct val="0"/>
                </a:spcBef>
                <a:spcAft>
                  <a:spcPct val="35000"/>
                </a:spcAft>
              </a:pPr>
              <a:r>
                <a:rPr lang="tr-TR" sz="1900" kern="1200" dirty="0">
                  <a:latin typeface="Arial" panose="020B0604020202020204" pitchFamily="34" charset="0"/>
                  <a:cs typeface="Arial" panose="020B0604020202020204" pitchFamily="34" charset="0"/>
                </a:rPr>
                <a:t>Amaç ve hedeflerle ilgilidir</a:t>
              </a:r>
            </a:p>
          </p:txBody>
        </p:sp>
        <p:sp>
          <p:nvSpPr>
            <p:cNvPr id="11" name="Serbest Form 10"/>
            <p:cNvSpPr/>
            <p:nvPr/>
          </p:nvSpPr>
          <p:spPr>
            <a:xfrm rot="3240000">
              <a:off x="5338772" y="4770419"/>
              <a:ext cx="323166" cy="519153"/>
            </a:xfrm>
            <a:custGeom>
              <a:avLst/>
              <a:gdLst>
                <a:gd name="connsiteX0" fmla="*/ 0 w 323166"/>
                <a:gd name="connsiteY0" fmla="*/ 103831 h 519153"/>
                <a:gd name="connsiteX1" fmla="*/ 161583 w 323166"/>
                <a:gd name="connsiteY1" fmla="*/ 103831 h 519153"/>
                <a:gd name="connsiteX2" fmla="*/ 161583 w 323166"/>
                <a:gd name="connsiteY2" fmla="*/ 0 h 519153"/>
                <a:gd name="connsiteX3" fmla="*/ 323166 w 323166"/>
                <a:gd name="connsiteY3" fmla="*/ 259577 h 519153"/>
                <a:gd name="connsiteX4" fmla="*/ 161583 w 323166"/>
                <a:gd name="connsiteY4" fmla="*/ 519153 h 519153"/>
                <a:gd name="connsiteX5" fmla="*/ 161583 w 323166"/>
                <a:gd name="connsiteY5" fmla="*/ 415322 h 519153"/>
                <a:gd name="connsiteX6" fmla="*/ 0 w 323166"/>
                <a:gd name="connsiteY6" fmla="*/ 415322 h 519153"/>
                <a:gd name="connsiteX7" fmla="*/ 0 w 323166"/>
                <a:gd name="connsiteY7" fmla="*/ 103831 h 5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166" h="519153">
                  <a:moveTo>
                    <a:pt x="0" y="103831"/>
                  </a:moveTo>
                  <a:lnTo>
                    <a:pt x="161583" y="103831"/>
                  </a:lnTo>
                  <a:lnTo>
                    <a:pt x="161583" y="0"/>
                  </a:lnTo>
                  <a:lnTo>
                    <a:pt x="323166" y="259577"/>
                  </a:lnTo>
                  <a:lnTo>
                    <a:pt x="161583" y="519153"/>
                  </a:lnTo>
                  <a:lnTo>
                    <a:pt x="161583" y="415322"/>
                  </a:lnTo>
                  <a:lnTo>
                    <a:pt x="0" y="415322"/>
                  </a:lnTo>
                  <a:lnTo>
                    <a:pt x="0" y="103831"/>
                  </a:lnTo>
                  <a:close/>
                </a:path>
              </a:pathLst>
            </a:custGeom>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3830" rIns="96949" bIns="103831" numCol="1" spcCol="1270" anchor="ctr" anchorCtr="0">
              <a:noAutofit/>
            </a:bodyPr>
            <a:lstStyle/>
            <a:p>
              <a:pPr lvl="0" algn="ctr" defTabSz="844550">
                <a:lnSpc>
                  <a:spcPct val="90000"/>
                </a:lnSpc>
                <a:spcBef>
                  <a:spcPct val="0"/>
                </a:spcBef>
                <a:spcAft>
                  <a:spcPct val="35000"/>
                </a:spcAft>
              </a:pPr>
              <a:endParaRPr lang="tr-TR" sz="1900" kern="1200"/>
            </a:p>
          </p:txBody>
        </p:sp>
        <p:sp>
          <p:nvSpPr>
            <p:cNvPr id="12" name="Serbest Form 11"/>
            <p:cNvSpPr/>
            <p:nvPr/>
          </p:nvSpPr>
          <p:spPr>
            <a:xfrm>
              <a:off x="5370221" y="5138235"/>
              <a:ext cx="1650051" cy="1526923"/>
            </a:xfrm>
            <a:custGeom>
              <a:avLst/>
              <a:gdLst>
                <a:gd name="connsiteX0" fmla="*/ 0 w 1526923"/>
                <a:gd name="connsiteY0" fmla="*/ 763462 h 1526923"/>
                <a:gd name="connsiteX1" fmla="*/ 763462 w 1526923"/>
                <a:gd name="connsiteY1" fmla="*/ 0 h 1526923"/>
                <a:gd name="connsiteX2" fmla="*/ 1526924 w 1526923"/>
                <a:gd name="connsiteY2" fmla="*/ 763462 h 1526923"/>
                <a:gd name="connsiteX3" fmla="*/ 763462 w 1526923"/>
                <a:gd name="connsiteY3" fmla="*/ 1526924 h 1526923"/>
                <a:gd name="connsiteX4" fmla="*/ 0 w 1526923"/>
                <a:gd name="connsiteY4" fmla="*/ 763462 h 1526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923" h="1526923">
                  <a:moveTo>
                    <a:pt x="0" y="763462"/>
                  </a:moveTo>
                  <a:cubicBezTo>
                    <a:pt x="0" y="341814"/>
                    <a:pt x="341814" y="0"/>
                    <a:pt x="763462" y="0"/>
                  </a:cubicBezTo>
                  <a:cubicBezTo>
                    <a:pt x="1185110" y="0"/>
                    <a:pt x="1526924" y="341814"/>
                    <a:pt x="1526924" y="763462"/>
                  </a:cubicBezTo>
                  <a:cubicBezTo>
                    <a:pt x="1526924" y="1185110"/>
                    <a:pt x="1185110" y="1526924"/>
                    <a:pt x="763462" y="1526924"/>
                  </a:cubicBezTo>
                  <a:cubicBezTo>
                    <a:pt x="341814" y="1526924"/>
                    <a:pt x="0" y="1185110"/>
                    <a:pt x="0" y="763462"/>
                  </a:cubicBez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743" tIns="247743" rIns="247743" bIns="247743" numCol="1" spcCol="1270" anchor="ctr" anchorCtr="0">
              <a:noAutofit/>
            </a:bodyPr>
            <a:lstStyle/>
            <a:p>
              <a:pPr lvl="0" algn="ctr" defTabSz="844550">
                <a:lnSpc>
                  <a:spcPct val="90000"/>
                </a:lnSpc>
                <a:spcBef>
                  <a:spcPct val="0"/>
                </a:spcBef>
                <a:spcAft>
                  <a:spcPct val="35000"/>
                </a:spcAft>
              </a:pPr>
              <a:r>
                <a:rPr lang="tr-TR" sz="1900" kern="1200" dirty="0">
                  <a:latin typeface="Arial" panose="020B0604020202020204" pitchFamily="34" charset="0"/>
                  <a:cs typeface="Arial" panose="020B0604020202020204" pitchFamily="34" charset="0"/>
                </a:rPr>
                <a:t>Yönetimin kararıdır</a:t>
              </a:r>
            </a:p>
          </p:txBody>
        </p:sp>
        <p:sp>
          <p:nvSpPr>
            <p:cNvPr id="13" name="Serbest Form 12"/>
            <p:cNvSpPr/>
            <p:nvPr/>
          </p:nvSpPr>
          <p:spPr>
            <a:xfrm rot="18360000">
              <a:off x="4093621" y="4770418"/>
              <a:ext cx="323167" cy="519154"/>
            </a:xfrm>
            <a:custGeom>
              <a:avLst/>
              <a:gdLst>
                <a:gd name="connsiteX0" fmla="*/ 0 w 323166"/>
                <a:gd name="connsiteY0" fmla="*/ 103831 h 519153"/>
                <a:gd name="connsiteX1" fmla="*/ 161583 w 323166"/>
                <a:gd name="connsiteY1" fmla="*/ 103831 h 519153"/>
                <a:gd name="connsiteX2" fmla="*/ 161583 w 323166"/>
                <a:gd name="connsiteY2" fmla="*/ 0 h 519153"/>
                <a:gd name="connsiteX3" fmla="*/ 323166 w 323166"/>
                <a:gd name="connsiteY3" fmla="*/ 259577 h 519153"/>
                <a:gd name="connsiteX4" fmla="*/ 161583 w 323166"/>
                <a:gd name="connsiteY4" fmla="*/ 519153 h 519153"/>
                <a:gd name="connsiteX5" fmla="*/ 161583 w 323166"/>
                <a:gd name="connsiteY5" fmla="*/ 415322 h 519153"/>
                <a:gd name="connsiteX6" fmla="*/ 0 w 323166"/>
                <a:gd name="connsiteY6" fmla="*/ 415322 h 519153"/>
                <a:gd name="connsiteX7" fmla="*/ 0 w 323166"/>
                <a:gd name="connsiteY7" fmla="*/ 103831 h 5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166" h="519153">
                  <a:moveTo>
                    <a:pt x="323166" y="415322"/>
                  </a:moveTo>
                  <a:lnTo>
                    <a:pt x="161583" y="415322"/>
                  </a:lnTo>
                  <a:lnTo>
                    <a:pt x="161583" y="519153"/>
                  </a:lnTo>
                  <a:lnTo>
                    <a:pt x="0" y="259576"/>
                  </a:lnTo>
                  <a:lnTo>
                    <a:pt x="161583" y="0"/>
                  </a:lnTo>
                  <a:lnTo>
                    <a:pt x="161583" y="103831"/>
                  </a:lnTo>
                  <a:lnTo>
                    <a:pt x="323166" y="103831"/>
                  </a:lnTo>
                  <a:lnTo>
                    <a:pt x="323166" y="415322"/>
                  </a:lnTo>
                  <a:close/>
                </a:path>
              </a:pathLst>
            </a:custGeom>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6949" tIns="103831" rIns="1" bIns="103831" numCol="1" spcCol="1270" anchor="ctr" anchorCtr="0">
              <a:noAutofit/>
            </a:bodyPr>
            <a:lstStyle/>
            <a:p>
              <a:pPr lvl="0" algn="ctr" defTabSz="844550">
                <a:lnSpc>
                  <a:spcPct val="90000"/>
                </a:lnSpc>
                <a:spcBef>
                  <a:spcPct val="0"/>
                </a:spcBef>
                <a:spcAft>
                  <a:spcPct val="35000"/>
                </a:spcAft>
              </a:pPr>
              <a:endParaRPr lang="tr-TR" sz="1900" kern="1200"/>
            </a:p>
          </p:txBody>
        </p:sp>
        <p:sp>
          <p:nvSpPr>
            <p:cNvPr id="14" name="Serbest Form 13"/>
            <p:cNvSpPr/>
            <p:nvPr/>
          </p:nvSpPr>
          <p:spPr>
            <a:xfrm>
              <a:off x="2858414" y="5138235"/>
              <a:ext cx="1641578" cy="1526923"/>
            </a:xfrm>
            <a:custGeom>
              <a:avLst/>
              <a:gdLst>
                <a:gd name="connsiteX0" fmla="*/ 0 w 1526923"/>
                <a:gd name="connsiteY0" fmla="*/ 763462 h 1526923"/>
                <a:gd name="connsiteX1" fmla="*/ 763462 w 1526923"/>
                <a:gd name="connsiteY1" fmla="*/ 0 h 1526923"/>
                <a:gd name="connsiteX2" fmla="*/ 1526924 w 1526923"/>
                <a:gd name="connsiteY2" fmla="*/ 763462 h 1526923"/>
                <a:gd name="connsiteX3" fmla="*/ 763462 w 1526923"/>
                <a:gd name="connsiteY3" fmla="*/ 1526924 h 1526923"/>
                <a:gd name="connsiteX4" fmla="*/ 0 w 1526923"/>
                <a:gd name="connsiteY4" fmla="*/ 763462 h 1526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923" h="1526923">
                  <a:moveTo>
                    <a:pt x="0" y="763462"/>
                  </a:moveTo>
                  <a:cubicBezTo>
                    <a:pt x="0" y="341814"/>
                    <a:pt x="341814" y="0"/>
                    <a:pt x="763462" y="0"/>
                  </a:cubicBezTo>
                  <a:cubicBezTo>
                    <a:pt x="1185110" y="0"/>
                    <a:pt x="1526924" y="341814"/>
                    <a:pt x="1526924" y="763462"/>
                  </a:cubicBezTo>
                  <a:cubicBezTo>
                    <a:pt x="1526924" y="1185110"/>
                    <a:pt x="1185110" y="1526924"/>
                    <a:pt x="763462" y="1526924"/>
                  </a:cubicBezTo>
                  <a:cubicBezTo>
                    <a:pt x="341814" y="1526924"/>
                    <a:pt x="0" y="1185110"/>
                    <a:pt x="0" y="763462"/>
                  </a:cubicBez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743" tIns="247743" rIns="247743" bIns="247743" numCol="1" spcCol="1270" anchor="ctr" anchorCtr="0">
              <a:noAutofit/>
            </a:bodyPr>
            <a:lstStyle/>
            <a:p>
              <a:pPr lvl="0" algn="ctr" defTabSz="844550">
                <a:lnSpc>
                  <a:spcPct val="90000"/>
                </a:lnSpc>
                <a:spcBef>
                  <a:spcPct val="0"/>
                </a:spcBef>
                <a:spcAft>
                  <a:spcPct val="35000"/>
                </a:spcAft>
              </a:pPr>
              <a:r>
                <a:rPr lang="tr-TR" sz="1900" kern="1200" dirty="0">
                  <a:latin typeface="Arial" panose="020B0604020202020204" pitchFamily="34" charset="0"/>
                  <a:cs typeface="Arial" panose="020B0604020202020204" pitchFamily="34" charset="0"/>
                </a:rPr>
                <a:t>Gözden geçirilmesi gerekir</a:t>
              </a:r>
            </a:p>
          </p:txBody>
        </p:sp>
        <p:sp>
          <p:nvSpPr>
            <p:cNvPr id="15" name="Serbest Form 14"/>
            <p:cNvSpPr/>
            <p:nvPr/>
          </p:nvSpPr>
          <p:spPr>
            <a:xfrm rot="22680000">
              <a:off x="3708848" y="3586208"/>
              <a:ext cx="323167" cy="519154"/>
            </a:xfrm>
            <a:custGeom>
              <a:avLst/>
              <a:gdLst>
                <a:gd name="connsiteX0" fmla="*/ 0 w 323166"/>
                <a:gd name="connsiteY0" fmla="*/ 103831 h 519153"/>
                <a:gd name="connsiteX1" fmla="*/ 161583 w 323166"/>
                <a:gd name="connsiteY1" fmla="*/ 103831 h 519153"/>
                <a:gd name="connsiteX2" fmla="*/ 161583 w 323166"/>
                <a:gd name="connsiteY2" fmla="*/ 0 h 519153"/>
                <a:gd name="connsiteX3" fmla="*/ 323166 w 323166"/>
                <a:gd name="connsiteY3" fmla="*/ 259577 h 519153"/>
                <a:gd name="connsiteX4" fmla="*/ 161583 w 323166"/>
                <a:gd name="connsiteY4" fmla="*/ 519153 h 519153"/>
                <a:gd name="connsiteX5" fmla="*/ 161583 w 323166"/>
                <a:gd name="connsiteY5" fmla="*/ 415322 h 519153"/>
                <a:gd name="connsiteX6" fmla="*/ 0 w 323166"/>
                <a:gd name="connsiteY6" fmla="*/ 415322 h 519153"/>
                <a:gd name="connsiteX7" fmla="*/ 0 w 323166"/>
                <a:gd name="connsiteY7" fmla="*/ 103831 h 5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166" h="519153">
                  <a:moveTo>
                    <a:pt x="323166" y="415322"/>
                  </a:moveTo>
                  <a:lnTo>
                    <a:pt x="161583" y="415322"/>
                  </a:lnTo>
                  <a:lnTo>
                    <a:pt x="161583" y="519153"/>
                  </a:lnTo>
                  <a:lnTo>
                    <a:pt x="0" y="259576"/>
                  </a:lnTo>
                  <a:lnTo>
                    <a:pt x="161583" y="0"/>
                  </a:lnTo>
                  <a:lnTo>
                    <a:pt x="161583" y="103831"/>
                  </a:lnTo>
                  <a:lnTo>
                    <a:pt x="323166" y="103831"/>
                  </a:lnTo>
                  <a:lnTo>
                    <a:pt x="323166" y="41532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6949" tIns="103832" rIns="1" bIns="103830" numCol="1" spcCol="1270" anchor="ctr" anchorCtr="0">
              <a:noAutofit/>
            </a:bodyPr>
            <a:lstStyle/>
            <a:p>
              <a:pPr lvl="0" algn="ctr" defTabSz="844550">
                <a:lnSpc>
                  <a:spcPct val="90000"/>
                </a:lnSpc>
                <a:spcBef>
                  <a:spcPct val="0"/>
                </a:spcBef>
                <a:spcAft>
                  <a:spcPct val="35000"/>
                </a:spcAft>
              </a:pPr>
              <a:endParaRPr lang="tr-TR" sz="1900" kern="1200"/>
            </a:p>
          </p:txBody>
        </p:sp>
        <p:sp>
          <p:nvSpPr>
            <p:cNvPr id="16" name="Serbest Form 15"/>
            <p:cNvSpPr/>
            <p:nvPr/>
          </p:nvSpPr>
          <p:spPr>
            <a:xfrm>
              <a:off x="2082223" y="3023214"/>
              <a:ext cx="1526923" cy="1526923"/>
            </a:xfrm>
            <a:custGeom>
              <a:avLst/>
              <a:gdLst>
                <a:gd name="connsiteX0" fmla="*/ 0 w 1526923"/>
                <a:gd name="connsiteY0" fmla="*/ 763462 h 1526923"/>
                <a:gd name="connsiteX1" fmla="*/ 763462 w 1526923"/>
                <a:gd name="connsiteY1" fmla="*/ 0 h 1526923"/>
                <a:gd name="connsiteX2" fmla="*/ 1526924 w 1526923"/>
                <a:gd name="connsiteY2" fmla="*/ 763462 h 1526923"/>
                <a:gd name="connsiteX3" fmla="*/ 763462 w 1526923"/>
                <a:gd name="connsiteY3" fmla="*/ 1526924 h 1526923"/>
                <a:gd name="connsiteX4" fmla="*/ 0 w 1526923"/>
                <a:gd name="connsiteY4" fmla="*/ 763462 h 1526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923" h="1526923">
                  <a:moveTo>
                    <a:pt x="0" y="763462"/>
                  </a:moveTo>
                  <a:cubicBezTo>
                    <a:pt x="0" y="341814"/>
                    <a:pt x="341814" y="0"/>
                    <a:pt x="763462" y="0"/>
                  </a:cubicBezTo>
                  <a:cubicBezTo>
                    <a:pt x="1185110" y="0"/>
                    <a:pt x="1526924" y="341814"/>
                    <a:pt x="1526924" y="763462"/>
                  </a:cubicBezTo>
                  <a:cubicBezTo>
                    <a:pt x="1526924" y="1185110"/>
                    <a:pt x="1185110" y="1526924"/>
                    <a:pt x="763462" y="1526924"/>
                  </a:cubicBezTo>
                  <a:cubicBezTo>
                    <a:pt x="341814" y="1526924"/>
                    <a:pt x="0" y="1185110"/>
                    <a:pt x="0" y="763462"/>
                  </a:cubicBez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743" tIns="247743" rIns="247743" bIns="247743" numCol="1" spcCol="1270" anchor="ctr" anchorCtr="0">
              <a:noAutofit/>
            </a:bodyPr>
            <a:lstStyle/>
            <a:p>
              <a:pPr lvl="0" algn="ctr" defTabSz="844550">
                <a:lnSpc>
                  <a:spcPct val="90000"/>
                </a:lnSpc>
                <a:spcBef>
                  <a:spcPct val="0"/>
                </a:spcBef>
                <a:spcAft>
                  <a:spcPct val="35000"/>
                </a:spcAft>
              </a:pPr>
              <a:r>
                <a:rPr lang="tr-TR" sz="1900" kern="1200" dirty="0">
                  <a:latin typeface="Arial" panose="020B0604020202020204" pitchFamily="34" charset="0"/>
                  <a:cs typeface="Arial" panose="020B0604020202020204" pitchFamily="34" charset="0"/>
                </a:rPr>
                <a:t>Karar alıcılara yön verir</a:t>
              </a:r>
            </a:p>
          </p:txBody>
        </p:sp>
      </p:grpSp>
      <p:sp>
        <p:nvSpPr>
          <p:cNvPr id="4" name="Title 1"/>
          <p:cNvSpPr>
            <a:spLocks noGrp="1"/>
          </p:cNvSpPr>
          <p:nvPr>
            <p:ph type="title"/>
            <p:custDataLst>
              <p:tags r:id="rId2"/>
            </p:custDataLst>
          </p:nvPr>
        </p:nvSpPr>
        <p:spPr>
          <a:xfrm>
            <a:off x="867758" y="-24"/>
            <a:ext cx="8077200" cy="1008112"/>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İştahı Nedir?</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26</a:t>
            </a:fld>
            <a:endParaRPr kumimoji="0" lang="tr-TR" dirty="0"/>
          </a:p>
        </p:txBody>
      </p:sp>
    </p:spTree>
    <p:custDataLst>
      <p:tags r:id="rId1"/>
    </p:custDataLst>
    <p:extLst>
      <p:ext uri="{BB962C8B-B14F-4D97-AF65-F5344CB8AC3E}">
        <p14:creationId xmlns="" xmlns:p14="http://schemas.microsoft.com/office/powerpoint/2010/main" val="262248003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2"/>
            </p:custDataLst>
          </p:nvPr>
        </p:nvSpPr>
        <p:spPr>
          <a:xfrm>
            <a:off x="867758" y="4462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İştahı Nedir?</a:t>
            </a:r>
          </a:p>
        </p:txBody>
      </p:sp>
      <p:sp>
        <p:nvSpPr>
          <p:cNvPr id="17" name="Content Placeholder 4"/>
          <p:cNvSpPr>
            <a:spLocks noGrp="1"/>
          </p:cNvSpPr>
          <p:nvPr>
            <p:ph idx="1"/>
            <p:custDataLst>
              <p:tags r:id="rId3"/>
            </p:custDataLst>
          </p:nvPr>
        </p:nvSpPr>
        <p:spPr>
          <a:xfrm>
            <a:off x="565840" y="1000108"/>
            <a:ext cx="5603514" cy="5286412"/>
          </a:xfrm>
        </p:spPr>
        <p:txBody>
          <a:bodyPr>
            <a:noAutofit/>
          </a:bodyPr>
          <a:lstStyle/>
          <a:p>
            <a:pPr algn="just">
              <a:buFont typeface="Wingdings" panose="05000000000000000000" pitchFamily="2" charset="2"/>
              <a:buChar char="ü"/>
            </a:pPr>
            <a:r>
              <a:rPr lang="tr-TR" dirty="0">
                <a:latin typeface="Arial" pitchFamily="34" charset="0"/>
                <a:cs typeface="Arial" pitchFamily="34" charset="0"/>
              </a:rPr>
              <a:t>İdarenin risk yönetimi </a:t>
            </a:r>
            <a:r>
              <a:rPr lang="tr-TR" dirty="0" smtClean="0">
                <a:solidFill>
                  <a:srgbClr val="FF0000"/>
                </a:solidFill>
                <a:latin typeface="Arial" pitchFamily="34" charset="0"/>
                <a:cs typeface="Arial" pitchFamily="34" charset="0"/>
              </a:rPr>
              <a:t>olgunluk düzeyine </a:t>
            </a:r>
            <a:r>
              <a:rPr lang="tr-TR" dirty="0" smtClean="0">
                <a:latin typeface="Arial" pitchFamily="34" charset="0"/>
                <a:cs typeface="Arial" pitchFamily="34" charset="0"/>
              </a:rPr>
              <a:t>göre </a:t>
            </a:r>
            <a:r>
              <a:rPr lang="tr-TR" dirty="0">
                <a:latin typeface="Arial" pitchFamily="34" charset="0"/>
                <a:cs typeface="Arial" pitchFamily="34" charset="0"/>
              </a:rPr>
              <a:t>şekillenir.</a:t>
            </a:r>
          </a:p>
          <a:p>
            <a:pPr algn="just">
              <a:buFont typeface="Wingdings" panose="05000000000000000000" pitchFamily="2" charset="2"/>
              <a:buChar char="ü"/>
            </a:pPr>
            <a:r>
              <a:rPr lang="tr-TR" dirty="0">
                <a:latin typeface="Arial" pitchFamily="34" charset="0"/>
                <a:cs typeface="Arial" pitchFamily="34" charset="0"/>
              </a:rPr>
              <a:t>İdarenin </a:t>
            </a:r>
            <a:r>
              <a:rPr lang="tr-TR" dirty="0">
                <a:solidFill>
                  <a:srgbClr val="FF0000"/>
                </a:solidFill>
                <a:latin typeface="Arial" pitchFamily="34" charset="0"/>
                <a:cs typeface="Arial" pitchFamily="34" charset="0"/>
              </a:rPr>
              <a:t>iç kontrol ortamı </a:t>
            </a:r>
            <a:r>
              <a:rPr lang="tr-TR" dirty="0" smtClean="0">
                <a:latin typeface="Arial" pitchFamily="34" charset="0"/>
                <a:cs typeface="Arial" pitchFamily="34" charset="0"/>
              </a:rPr>
              <a:t>ile entegredir.</a:t>
            </a:r>
          </a:p>
          <a:p>
            <a:pPr algn="just">
              <a:buFont typeface="Wingdings" panose="05000000000000000000" pitchFamily="2" charset="2"/>
              <a:buChar char="ü"/>
            </a:pPr>
            <a:r>
              <a:rPr lang="tr-TR" dirty="0" smtClean="0">
                <a:latin typeface="Arial" pitchFamily="34" charset="0"/>
                <a:cs typeface="Arial" pitchFamily="34" charset="0"/>
              </a:rPr>
              <a:t>Risk Yönetimi Stratejisi çerçevesinde kurum/birim/alt birim düzeylerinde </a:t>
            </a:r>
            <a:r>
              <a:rPr lang="tr-TR" dirty="0" smtClean="0">
                <a:solidFill>
                  <a:srgbClr val="FF0000"/>
                </a:solidFill>
                <a:latin typeface="Arial" pitchFamily="34" charset="0"/>
                <a:cs typeface="Arial" pitchFamily="34" charset="0"/>
              </a:rPr>
              <a:t>yukarıdan aşağı doğru </a:t>
            </a:r>
            <a:r>
              <a:rPr lang="tr-TR" dirty="0" smtClean="0">
                <a:latin typeface="Arial" pitchFamily="34" charset="0"/>
                <a:cs typeface="Arial" pitchFamily="34" charset="0"/>
              </a:rPr>
              <a:t>belirlenir.</a:t>
            </a:r>
          </a:p>
        </p:txBody>
      </p:sp>
      <p:sp>
        <p:nvSpPr>
          <p:cNvPr id="2" name="Slayt Numarası Yer Tutucusu 1"/>
          <p:cNvSpPr>
            <a:spLocks noGrp="1"/>
          </p:cNvSpPr>
          <p:nvPr>
            <p:ph type="sldNum" sz="quarter" idx="12"/>
          </p:nvPr>
        </p:nvSpPr>
        <p:spPr/>
        <p:txBody>
          <a:bodyPr/>
          <a:lstStyle/>
          <a:p>
            <a:fld id="{33D6E5A2-EC83-451F-A719-9AC1370DD5CF}" type="slidenum">
              <a:rPr lang="tr-TR" smtClean="0"/>
              <a:pPr/>
              <a:t>27</a:t>
            </a:fld>
            <a:endParaRPr kumimoji="0" lang="tr-TR" dirty="0"/>
          </a:p>
        </p:txBody>
      </p:sp>
      <p:pic>
        <p:nvPicPr>
          <p:cNvPr id="358403" name="Picture 3"/>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6228184" y="1196752"/>
            <a:ext cx="2808312" cy="48245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 xmlns:p14="http://schemas.microsoft.com/office/powerpoint/2010/main" val="346659471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2"/>
            </p:custDataLst>
          </p:nvPr>
        </p:nvSpPr>
        <p:spPr>
          <a:xfrm>
            <a:off x="867758" y="4462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İştahı Nedir?</a:t>
            </a:r>
          </a:p>
        </p:txBody>
      </p:sp>
      <p:sp>
        <p:nvSpPr>
          <p:cNvPr id="17" name="Content Placeholder 4"/>
          <p:cNvSpPr>
            <a:spLocks noGrp="1"/>
          </p:cNvSpPr>
          <p:nvPr>
            <p:ph idx="1"/>
            <p:custDataLst>
              <p:tags r:id="rId3"/>
            </p:custDataLst>
          </p:nvPr>
        </p:nvSpPr>
        <p:spPr>
          <a:xfrm>
            <a:off x="611560" y="1000108"/>
            <a:ext cx="4746258" cy="4786346"/>
          </a:xfrm>
        </p:spPr>
        <p:txBody>
          <a:bodyPr>
            <a:noAutofit/>
          </a:bodyPr>
          <a:lstStyle/>
          <a:p>
            <a:pPr algn="just">
              <a:buFont typeface="Wingdings" panose="05000000000000000000" pitchFamily="2" charset="2"/>
              <a:buChar char="ü"/>
            </a:pPr>
            <a:r>
              <a:rPr lang="tr-TR" dirty="0" smtClean="0">
                <a:latin typeface="Arial" pitchFamily="34" charset="0"/>
                <a:cs typeface="Arial" pitchFamily="34" charset="0"/>
              </a:rPr>
              <a:t>İdarenin </a:t>
            </a:r>
            <a:r>
              <a:rPr lang="tr-TR" dirty="0">
                <a:latin typeface="Arial" pitchFamily="34" charset="0"/>
                <a:cs typeface="Arial" pitchFamily="34" charset="0"/>
              </a:rPr>
              <a:t>kurum düzeyinde belirlenen </a:t>
            </a:r>
            <a:r>
              <a:rPr lang="tr-TR" dirty="0">
                <a:solidFill>
                  <a:srgbClr val="FF0000"/>
                </a:solidFill>
                <a:latin typeface="Arial" pitchFamily="34" charset="0"/>
                <a:cs typeface="Arial" pitchFamily="34" charset="0"/>
              </a:rPr>
              <a:t>risk iştahı sınırları içinde kalınması şartıyla</a:t>
            </a:r>
            <a:r>
              <a:rPr lang="tr-TR" dirty="0">
                <a:latin typeface="Arial" pitchFamily="34" charset="0"/>
                <a:cs typeface="Arial" pitchFamily="34" charset="0"/>
              </a:rPr>
              <a:t> birimler/alt birimler tarafından </a:t>
            </a:r>
            <a:r>
              <a:rPr lang="tr-TR" dirty="0">
                <a:solidFill>
                  <a:srgbClr val="FF0000"/>
                </a:solidFill>
                <a:latin typeface="Arial" pitchFamily="34" charset="0"/>
                <a:cs typeface="Arial" pitchFamily="34" charset="0"/>
              </a:rPr>
              <a:t>farklı iştah düzeylerinin </a:t>
            </a:r>
            <a:r>
              <a:rPr lang="tr-TR" dirty="0" smtClean="0">
                <a:solidFill>
                  <a:srgbClr val="FF0000"/>
                </a:solidFill>
                <a:latin typeface="Arial" pitchFamily="34" charset="0"/>
                <a:cs typeface="Arial" pitchFamily="34" charset="0"/>
              </a:rPr>
              <a:t>belirlenmesi </a:t>
            </a:r>
            <a:r>
              <a:rPr lang="tr-TR" dirty="0" smtClean="0">
                <a:latin typeface="Arial" pitchFamily="34" charset="0"/>
                <a:cs typeface="Arial" pitchFamily="34" charset="0"/>
              </a:rPr>
              <a:t>mümkündür.</a:t>
            </a:r>
            <a:endParaRPr lang="tr-TR" dirty="0">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fld id="{33D6E5A2-EC83-451F-A719-9AC1370DD5CF}" type="slidenum">
              <a:rPr lang="tr-TR" smtClean="0"/>
              <a:pPr/>
              <a:t>28</a:t>
            </a:fld>
            <a:endParaRPr kumimoji="0" lang="tr-TR" dirty="0"/>
          </a:p>
        </p:txBody>
      </p:sp>
      <p:pic>
        <p:nvPicPr>
          <p:cNvPr id="644098" name="Picture 2" descr="üst yönetim ve ast yönetim ile ilgili görsel sonucu"/>
          <p:cNvPicPr>
            <a:picLocks noChangeAspect="1" noChangeArrowheads="1"/>
          </p:cNvPicPr>
          <p:nvPr/>
        </p:nvPicPr>
        <p:blipFill>
          <a:blip r:embed="rId6"/>
          <a:srcRect/>
          <a:stretch>
            <a:fillRect/>
          </a:stretch>
        </p:blipFill>
        <p:spPr bwMode="auto">
          <a:xfrm>
            <a:off x="5429256" y="1142984"/>
            <a:ext cx="3676663" cy="4429156"/>
          </a:xfrm>
          <a:prstGeom prst="rect">
            <a:avLst/>
          </a:prstGeom>
          <a:noFill/>
        </p:spPr>
      </p:pic>
    </p:spTree>
    <p:custDataLst>
      <p:tags r:id="rId1"/>
    </p:custDataLst>
    <p:extLst>
      <p:ext uri="{BB962C8B-B14F-4D97-AF65-F5344CB8AC3E}">
        <p14:creationId xmlns="" xmlns:p14="http://schemas.microsoft.com/office/powerpoint/2010/main" val="3466594710"/>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2"/>
            </p:custDataLst>
          </p:nvPr>
        </p:nvSpPr>
        <p:spPr>
          <a:xfrm>
            <a:off x="867758" y="7141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İştahı Nedir?</a:t>
            </a:r>
          </a:p>
        </p:txBody>
      </p:sp>
      <p:sp>
        <p:nvSpPr>
          <p:cNvPr id="2" name="Slayt Numarası Yer Tutucusu 1"/>
          <p:cNvSpPr>
            <a:spLocks noGrp="1"/>
          </p:cNvSpPr>
          <p:nvPr>
            <p:ph type="sldNum" sz="quarter" idx="12"/>
          </p:nvPr>
        </p:nvSpPr>
        <p:spPr/>
        <p:txBody>
          <a:bodyPr/>
          <a:lstStyle/>
          <a:p>
            <a:fld id="{33D6E5A2-EC83-451F-A719-9AC1370DD5CF}" type="slidenum">
              <a:rPr lang="tr-TR" smtClean="0"/>
              <a:pPr/>
              <a:t>29</a:t>
            </a:fld>
            <a:endParaRPr kumimoji="0" lang="tr-TR" dirty="0"/>
          </a:p>
        </p:txBody>
      </p:sp>
      <p:graphicFrame>
        <p:nvGraphicFramePr>
          <p:cNvPr id="6" name="Diyagram 5"/>
          <p:cNvGraphicFramePr/>
          <p:nvPr>
            <p:extLst>
              <p:ext uri="{D42A27DB-BD31-4B8C-83A1-F6EECF244321}">
                <p14:modId xmlns="" xmlns:p14="http://schemas.microsoft.com/office/powerpoint/2010/main" val="169152007"/>
              </p:ext>
            </p:extLst>
          </p:nvPr>
        </p:nvGraphicFramePr>
        <p:xfrm>
          <a:off x="1043608" y="1973064"/>
          <a:ext cx="7296472" cy="42642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Metin kutusu 6"/>
          <p:cNvSpPr txBox="1"/>
          <p:nvPr/>
        </p:nvSpPr>
        <p:spPr>
          <a:xfrm>
            <a:off x="1043608" y="1268760"/>
            <a:ext cx="2376264" cy="523220"/>
          </a:xfrm>
          <a:prstGeom prst="rect">
            <a:avLst/>
          </a:prstGeom>
          <a:noFill/>
        </p:spPr>
        <p:txBody>
          <a:bodyPr wrap="square" rtlCol="0">
            <a:spAutoFit/>
          </a:bodyPr>
          <a:lstStyle/>
          <a:p>
            <a:r>
              <a:rPr lang="tr-TR" sz="2800" u="sng" dirty="0">
                <a:solidFill>
                  <a:srgbClr val="FF0000"/>
                </a:solidFill>
                <a:latin typeface="Arial" panose="020B0604020202020204" pitchFamily="34" charset="0"/>
                <a:cs typeface="Arial" panose="020B0604020202020204" pitchFamily="34" charset="0"/>
              </a:rPr>
              <a:t>ÖRNEK:</a:t>
            </a:r>
          </a:p>
        </p:txBody>
      </p:sp>
    </p:spTree>
    <p:custDataLst>
      <p:tags r:id="rId1"/>
    </p:custDataLst>
    <p:extLst>
      <p:ext uri="{BB962C8B-B14F-4D97-AF65-F5344CB8AC3E}">
        <p14:creationId xmlns="" xmlns:p14="http://schemas.microsoft.com/office/powerpoint/2010/main" val="331704285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56" y="269632"/>
            <a:ext cx="8077200" cy="1143000"/>
          </a:xfrm>
        </p:spPr>
        <p:txBody>
          <a:bodyPr>
            <a:normAutofit/>
          </a:bodyPr>
          <a:lstStyle/>
          <a:p>
            <a:r>
              <a:rPr lang="tr-TR" sz="4400" b="1" dirty="0">
                <a:solidFill>
                  <a:srgbClr val="FF0000"/>
                </a:solidFill>
                <a:effectLst/>
                <a:latin typeface="Arial" panose="020B0604020202020204" pitchFamily="34" charset="0"/>
                <a:cs typeface="Arial" panose="020B0604020202020204" pitchFamily="34" charset="0"/>
              </a:rPr>
              <a:t>Eğitim İçeriği </a:t>
            </a:r>
          </a:p>
        </p:txBody>
      </p:sp>
      <p:sp>
        <p:nvSpPr>
          <p:cNvPr id="4" name="Slayt Numarası Yer Tutucusu 3"/>
          <p:cNvSpPr>
            <a:spLocks noGrp="1"/>
          </p:cNvSpPr>
          <p:nvPr>
            <p:ph type="sldNum" sz="quarter" idx="12"/>
          </p:nvPr>
        </p:nvSpPr>
        <p:spPr/>
        <p:txBody>
          <a:bodyPr/>
          <a:lstStyle/>
          <a:p>
            <a:fld id="{33D6E5A2-EC83-451F-A719-9AC1370DD5CF}" type="slidenum">
              <a:rPr lang="tr-TR" smtClean="0">
                <a:solidFill>
                  <a:schemeClr val="tx1"/>
                </a:solidFill>
              </a:rPr>
              <a:pPr/>
              <a:t>3</a:t>
            </a:fld>
            <a:endParaRPr kumimoji="0" lang="tr-TR" dirty="0">
              <a:solidFill>
                <a:schemeClr val="tx1"/>
              </a:solidFill>
            </a:endParaRPr>
          </a:p>
        </p:txBody>
      </p:sp>
      <p:sp>
        <p:nvSpPr>
          <p:cNvPr id="12" name="11 Metin kutusu"/>
          <p:cNvSpPr txBox="1"/>
          <p:nvPr/>
        </p:nvSpPr>
        <p:spPr>
          <a:xfrm>
            <a:off x="1000100" y="1428736"/>
            <a:ext cx="8143900" cy="5139869"/>
          </a:xfrm>
          <a:prstGeom prst="rect">
            <a:avLst/>
          </a:prstGeom>
          <a:noFill/>
        </p:spPr>
        <p:txBody>
          <a:bodyPr wrap="square" rtlCol="0">
            <a:spAutoFit/>
          </a:bodyPr>
          <a:lstStyle/>
          <a:p>
            <a:pPr>
              <a:lnSpc>
                <a:spcPct val="150000"/>
              </a:lnSpc>
              <a:spcBef>
                <a:spcPts val="600"/>
              </a:spcBef>
              <a:spcAft>
                <a:spcPts val="600"/>
              </a:spcAft>
              <a:buFont typeface="Wingdings" pitchFamily="2" charset="2"/>
              <a:buChar char="ü"/>
            </a:pPr>
            <a:r>
              <a:rPr sz="3200" b="1" smtClean="0">
                <a:latin typeface="Arial" pitchFamily="34" charset="0"/>
                <a:cs typeface="Arial" pitchFamily="34" charset="0"/>
              </a:rPr>
              <a:t> Risk Yönetimi Temel Kavramlar</a:t>
            </a:r>
          </a:p>
          <a:p>
            <a:pPr>
              <a:lnSpc>
                <a:spcPct val="150000"/>
              </a:lnSpc>
              <a:spcBef>
                <a:spcPts val="600"/>
              </a:spcBef>
              <a:spcAft>
                <a:spcPts val="600"/>
              </a:spcAft>
              <a:buFont typeface="Wingdings" pitchFamily="2" charset="2"/>
              <a:buChar char="ü"/>
            </a:pPr>
            <a:r>
              <a:rPr sz="3200" b="1" smtClean="0">
                <a:latin typeface="Arial" pitchFamily="34" charset="0"/>
                <a:cs typeface="Arial" pitchFamily="34" charset="0"/>
              </a:rPr>
              <a:t> Kurumsal Risk Yönetimi Süreci</a:t>
            </a:r>
          </a:p>
          <a:p>
            <a:pPr>
              <a:lnSpc>
                <a:spcPct val="150000"/>
              </a:lnSpc>
              <a:spcBef>
                <a:spcPts val="600"/>
              </a:spcBef>
              <a:spcAft>
                <a:spcPts val="600"/>
              </a:spcAft>
              <a:buFont typeface="Wingdings" pitchFamily="2" charset="2"/>
              <a:buChar char="ü"/>
            </a:pPr>
            <a:r>
              <a:rPr sz="3200" b="1" smtClean="0">
                <a:latin typeface="Arial" pitchFamily="34" charset="0"/>
                <a:cs typeface="Arial" pitchFamily="34" charset="0"/>
              </a:rPr>
              <a:t> Kurumsal Risk Yönetimi Uygulamaları</a:t>
            </a:r>
          </a:p>
          <a:p>
            <a:pPr>
              <a:lnSpc>
                <a:spcPct val="150000"/>
              </a:lnSpc>
              <a:spcBef>
                <a:spcPts val="600"/>
              </a:spcBef>
              <a:spcAft>
                <a:spcPts val="600"/>
              </a:spcAft>
              <a:buFont typeface="Wingdings" pitchFamily="2" charset="2"/>
              <a:buChar char="ü"/>
              <a:tabLst>
                <a:tab pos="441325" algn="l"/>
              </a:tabLst>
            </a:pPr>
            <a:r>
              <a:rPr sz="3200" b="1" smtClean="0">
                <a:latin typeface="Arial" pitchFamily="34" charset="0"/>
                <a:cs typeface="Arial" pitchFamily="34" charset="0"/>
              </a:rPr>
              <a:t> Kurumsal Risk Yönetimi Ortak Dilin     	Oluşturulması</a:t>
            </a:r>
          </a:p>
          <a:p>
            <a:pPr>
              <a:lnSpc>
                <a:spcPct val="150000"/>
              </a:lnSpc>
              <a:spcBef>
                <a:spcPts val="600"/>
              </a:spcBef>
              <a:spcAft>
                <a:spcPts val="600"/>
              </a:spcAft>
            </a:pPr>
            <a:endParaRPr lang="tr-TR" sz="3200" b="1" dirty="0">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2"/>
            </p:custDataLst>
          </p:nvPr>
        </p:nvSpPr>
        <p:spPr>
          <a:xfrm>
            <a:off x="868680" y="112372"/>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DİKKAT !!!!</a:t>
            </a:r>
          </a:p>
        </p:txBody>
      </p:sp>
      <p:sp>
        <p:nvSpPr>
          <p:cNvPr id="5" name="Content Placeholder 4"/>
          <p:cNvSpPr>
            <a:spLocks noGrp="1"/>
          </p:cNvSpPr>
          <p:nvPr>
            <p:ph idx="1"/>
            <p:custDataLst>
              <p:tags r:id="rId3"/>
            </p:custDataLst>
          </p:nvPr>
        </p:nvSpPr>
        <p:spPr>
          <a:xfrm>
            <a:off x="928662" y="1308381"/>
            <a:ext cx="8077200" cy="2768691"/>
          </a:xfrm>
        </p:spPr>
        <p:txBody>
          <a:bodyPr>
            <a:noAutofit/>
          </a:bodyPr>
          <a:lstStyle/>
          <a:p>
            <a:pPr marL="0" indent="0" algn="just">
              <a:buNone/>
            </a:pPr>
            <a:r>
              <a:rPr lang="tr-TR" sz="2800" b="1" dirty="0">
                <a:latin typeface="Arial" panose="020B0604020202020204" pitchFamily="34" charset="0"/>
                <a:cs typeface="Arial" panose="020B0604020202020204" pitchFamily="34" charset="0"/>
              </a:rPr>
              <a:t>Risk iştahı kararı alınırken kurumun </a:t>
            </a:r>
            <a:r>
              <a:rPr lang="tr-TR" sz="2800" b="1" u="sng" dirty="0">
                <a:latin typeface="Arial" panose="020B0604020202020204" pitchFamily="34" charset="0"/>
                <a:cs typeface="Arial" panose="020B0604020202020204" pitchFamily="34" charset="0"/>
              </a:rPr>
              <a:t>itibarının ve konumunun</a:t>
            </a:r>
            <a:r>
              <a:rPr lang="tr-TR" sz="2800" b="1" dirty="0">
                <a:latin typeface="Arial" panose="020B0604020202020204" pitchFamily="34" charset="0"/>
                <a:cs typeface="Arial" panose="020B0604020202020204" pitchFamily="34" charset="0"/>
              </a:rPr>
              <a:t> zarar görmemesine dikkat edilmesi gerekir. </a:t>
            </a:r>
          </a:p>
        </p:txBody>
      </p:sp>
      <p:sp>
        <p:nvSpPr>
          <p:cNvPr id="2" name="Slayt Numarası Yer Tutucusu 1"/>
          <p:cNvSpPr>
            <a:spLocks noGrp="1"/>
          </p:cNvSpPr>
          <p:nvPr>
            <p:ph type="sldNum" sz="quarter" idx="12"/>
          </p:nvPr>
        </p:nvSpPr>
        <p:spPr/>
        <p:txBody>
          <a:bodyPr/>
          <a:lstStyle/>
          <a:p>
            <a:fld id="{33D6E5A2-EC83-451F-A719-9AC1370DD5CF}" type="slidenum">
              <a:rPr lang="tr-TR" smtClean="0"/>
              <a:pPr/>
              <a:t>30</a:t>
            </a:fld>
            <a:endParaRPr kumimoji="0" lang="tr-TR" dirty="0"/>
          </a:p>
        </p:txBody>
      </p:sp>
      <p:pic>
        <p:nvPicPr>
          <p:cNvPr id="3" name="Resim 2"/>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1729182" y="3162076"/>
            <a:ext cx="6142836" cy="3194274"/>
          </a:xfrm>
          <a:prstGeom prst="rect">
            <a:avLst/>
          </a:prstGeom>
        </p:spPr>
      </p:pic>
    </p:spTree>
    <p:custDataLst>
      <p:tags r:id="rId1"/>
    </p:custDataLst>
    <p:extLst>
      <p:ext uri="{BB962C8B-B14F-4D97-AF65-F5344CB8AC3E}">
        <p14:creationId xmlns="" xmlns:p14="http://schemas.microsoft.com/office/powerpoint/2010/main" val="4151064786"/>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2"/>
            </p:custDataLst>
          </p:nvPr>
        </p:nvSpPr>
        <p:spPr>
          <a:xfrm>
            <a:off x="853440" y="142852"/>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İştahı Nedir?</a:t>
            </a:r>
          </a:p>
        </p:txBody>
      </p:sp>
      <p:sp>
        <p:nvSpPr>
          <p:cNvPr id="5" name="Slayt Numarası Yer Tutucusu 4"/>
          <p:cNvSpPr>
            <a:spLocks noGrp="1"/>
          </p:cNvSpPr>
          <p:nvPr>
            <p:ph type="sldNum" sz="quarter" idx="12"/>
          </p:nvPr>
        </p:nvSpPr>
        <p:spPr/>
        <p:txBody>
          <a:bodyPr/>
          <a:lstStyle/>
          <a:p>
            <a:fld id="{33D6E5A2-EC83-451F-A719-9AC1370DD5CF}" type="slidenum">
              <a:rPr lang="tr-TR" smtClean="0"/>
              <a:pPr/>
              <a:t>31</a:t>
            </a:fld>
            <a:endParaRPr kumimoji="0" lang="tr-TR" dirty="0"/>
          </a:p>
        </p:txBody>
      </p:sp>
      <p:graphicFrame>
        <p:nvGraphicFramePr>
          <p:cNvPr id="2" name="Tablo 1"/>
          <p:cNvGraphicFramePr>
            <a:graphicFrameLocks noGrp="1"/>
          </p:cNvGraphicFramePr>
          <p:nvPr>
            <p:extLst>
              <p:ext uri="{D42A27DB-BD31-4B8C-83A1-F6EECF244321}">
                <p14:modId xmlns="" xmlns:p14="http://schemas.microsoft.com/office/powerpoint/2010/main" val="4263293418"/>
              </p:ext>
            </p:extLst>
          </p:nvPr>
        </p:nvGraphicFramePr>
        <p:xfrm>
          <a:off x="1835696" y="2219816"/>
          <a:ext cx="6624737" cy="2433320"/>
        </p:xfrm>
        <a:graphic>
          <a:graphicData uri="http://schemas.openxmlformats.org/drawingml/2006/table">
            <a:tbl>
              <a:tblPr bandRow="1">
                <a:tableStyleId>{5C22544A-7EE6-4342-B048-85BDC9FD1C3A}</a:tableStyleId>
              </a:tblPr>
              <a:tblGrid>
                <a:gridCol w="1173617">
                  <a:extLst>
                    <a:ext uri="{9D8B030D-6E8A-4147-A177-3AD203B41FA5}">
                      <a16:colId xmlns="" xmlns:a16="http://schemas.microsoft.com/office/drawing/2014/main" val="20000"/>
                    </a:ext>
                  </a:extLst>
                </a:gridCol>
                <a:gridCol w="1432265">
                  <a:extLst>
                    <a:ext uri="{9D8B030D-6E8A-4147-A177-3AD203B41FA5}">
                      <a16:colId xmlns="" xmlns:a16="http://schemas.microsoft.com/office/drawing/2014/main" val="20001"/>
                    </a:ext>
                  </a:extLst>
                </a:gridCol>
                <a:gridCol w="914968">
                  <a:extLst>
                    <a:ext uri="{9D8B030D-6E8A-4147-A177-3AD203B41FA5}">
                      <a16:colId xmlns="" xmlns:a16="http://schemas.microsoft.com/office/drawing/2014/main" val="20002"/>
                    </a:ext>
                  </a:extLst>
                </a:gridCol>
                <a:gridCol w="671609">
                  <a:extLst>
                    <a:ext uri="{9D8B030D-6E8A-4147-A177-3AD203B41FA5}">
                      <a16:colId xmlns="" xmlns:a16="http://schemas.microsoft.com/office/drawing/2014/main" val="20003"/>
                    </a:ext>
                  </a:extLst>
                </a:gridCol>
                <a:gridCol w="1181392">
                  <a:extLst>
                    <a:ext uri="{9D8B030D-6E8A-4147-A177-3AD203B41FA5}">
                      <a16:colId xmlns="" xmlns:a16="http://schemas.microsoft.com/office/drawing/2014/main" val="20004"/>
                    </a:ext>
                  </a:extLst>
                </a:gridCol>
                <a:gridCol w="1250886">
                  <a:extLst>
                    <a:ext uri="{9D8B030D-6E8A-4147-A177-3AD203B41FA5}">
                      <a16:colId xmlns="" xmlns:a16="http://schemas.microsoft.com/office/drawing/2014/main" val="20005"/>
                    </a:ext>
                  </a:extLst>
                </a:gridCol>
              </a:tblGrid>
              <a:tr h="370840">
                <a:tc>
                  <a:txBody>
                    <a:bodyPr/>
                    <a:lstStyle/>
                    <a:p>
                      <a:r>
                        <a:rPr lang="tr-TR" sz="1600" dirty="0">
                          <a:latin typeface="Arial" panose="020B0604020202020204" pitchFamily="34" charset="0"/>
                          <a:cs typeface="Arial" panose="020B0604020202020204" pitchFamily="34" charset="0"/>
                        </a:rPr>
                        <a:t>Yıkıcı</a:t>
                      </a:r>
                    </a:p>
                  </a:txBody>
                  <a:tcPr/>
                </a:tc>
                <a:tc>
                  <a:txBody>
                    <a:bodyPr/>
                    <a:lstStyle/>
                    <a:p>
                      <a:endParaRPr lang="tr-TR" sz="1600" dirty="0">
                        <a:latin typeface="Arial" panose="020B0604020202020204" pitchFamily="34" charset="0"/>
                        <a:cs typeface="Arial" panose="020B0604020202020204" pitchFamily="34" charset="0"/>
                      </a:endParaRPr>
                    </a:p>
                  </a:txBody>
                  <a:tcPr>
                    <a:solidFill>
                      <a:srgbClr val="00B0F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FFC00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FFC00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FF0000"/>
                    </a:solidFill>
                  </a:tcPr>
                </a:tc>
                <a:tc>
                  <a:txBody>
                    <a:bodyPr/>
                    <a:lstStyle/>
                    <a:p>
                      <a:pPr algn="ctr"/>
                      <a:r>
                        <a:rPr lang="tr-TR" sz="1600" dirty="0">
                          <a:latin typeface="Arial" panose="020B0604020202020204" pitchFamily="34" charset="0"/>
                          <a:cs typeface="Arial" panose="020B0604020202020204" pitchFamily="34" charset="0"/>
                        </a:rPr>
                        <a:t>3*</a:t>
                      </a:r>
                    </a:p>
                  </a:txBody>
                  <a:tcPr>
                    <a:solidFill>
                      <a:srgbClr val="FF0000"/>
                    </a:solidFill>
                  </a:tcPr>
                </a:tc>
                <a:extLst>
                  <a:ext uri="{0D108BD9-81ED-4DB2-BD59-A6C34878D82A}">
                    <a16:rowId xmlns="" xmlns:a16="http://schemas.microsoft.com/office/drawing/2014/main" val="10000"/>
                  </a:ext>
                </a:extLst>
              </a:tr>
              <a:tr h="370840">
                <a:tc>
                  <a:txBody>
                    <a:bodyPr/>
                    <a:lstStyle/>
                    <a:p>
                      <a:r>
                        <a:rPr lang="tr-TR" sz="1600" dirty="0">
                          <a:latin typeface="Arial" panose="020B0604020202020204" pitchFamily="34" charset="0"/>
                          <a:cs typeface="Arial" panose="020B0604020202020204" pitchFamily="34" charset="0"/>
                        </a:rPr>
                        <a:t>Önemli</a:t>
                      </a:r>
                    </a:p>
                  </a:txBody>
                  <a:tcPr/>
                </a:tc>
                <a:tc>
                  <a:txBody>
                    <a:bodyPr/>
                    <a:lstStyle/>
                    <a:p>
                      <a:endParaRPr lang="tr-TR" sz="1600" dirty="0">
                        <a:latin typeface="Arial" panose="020B0604020202020204" pitchFamily="34" charset="0"/>
                        <a:cs typeface="Arial" panose="020B0604020202020204" pitchFamily="34" charset="0"/>
                      </a:endParaRPr>
                    </a:p>
                  </a:txBody>
                  <a:tcPr>
                    <a:solidFill>
                      <a:srgbClr val="00B0F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FFC00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FFC00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FF000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FF0000"/>
                    </a:solidFill>
                  </a:tcPr>
                </a:tc>
                <a:extLst>
                  <a:ext uri="{0D108BD9-81ED-4DB2-BD59-A6C34878D82A}">
                    <a16:rowId xmlns="" xmlns:a16="http://schemas.microsoft.com/office/drawing/2014/main" val="10001"/>
                  </a:ext>
                </a:extLst>
              </a:tr>
              <a:tr h="370840">
                <a:tc>
                  <a:txBody>
                    <a:bodyPr/>
                    <a:lstStyle/>
                    <a:p>
                      <a:r>
                        <a:rPr lang="tr-TR" sz="1600" dirty="0">
                          <a:latin typeface="Arial" panose="020B0604020202020204" pitchFamily="34" charset="0"/>
                          <a:cs typeface="Arial" panose="020B0604020202020204" pitchFamily="34" charset="0"/>
                        </a:rPr>
                        <a:t>Orta</a:t>
                      </a:r>
                    </a:p>
                  </a:txBody>
                  <a:tcPr/>
                </a:tc>
                <a:tc>
                  <a:txBody>
                    <a:bodyPr/>
                    <a:lstStyle/>
                    <a:p>
                      <a:endParaRPr lang="tr-TR" sz="1600" dirty="0">
                        <a:latin typeface="Arial" panose="020B0604020202020204" pitchFamily="34" charset="0"/>
                        <a:cs typeface="Arial" panose="020B0604020202020204" pitchFamily="34" charset="0"/>
                      </a:endParaRPr>
                    </a:p>
                  </a:txBody>
                  <a:tcPr>
                    <a:solidFill>
                      <a:srgbClr val="00B0F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FFC00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FFC000"/>
                    </a:solidFill>
                  </a:tcPr>
                </a:tc>
                <a:tc>
                  <a:txBody>
                    <a:bodyPr/>
                    <a:lstStyle/>
                    <a:p>
                      <a:pPr algn="ctr"/>
                      <a:r>
                        <a:rPr lang="tr-TR" sz="1600" dirty="0">
                          <a:latin typeface="Arial" panose="020B0604020202020204" pitchFamily="34" charset="0"/>
                          <a:cs typeface="Arial" panose="020B0604020202020204" pitchFamily="34" charset="0"/>
                        </a:rPr>
                        <a:t>1</a:t>
                      </a:r>
                    </a:p>
                  </a:txBody>
                  <a:tcPr>
                    <a:solidFill>
                      <a:srgbClr val="FFC00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FF0000"/>
                    </a:solidFill>
                  </a:tcPr>
                </a:tc>
                <a:extLst>
                  <a:ext uri="{0D108BD9-81ED-4DB2-BD59-A6C34878D82A}">
                    <a16:rowId xmlns="" xmlns:a16="http://schemas.microsoft.com/office/drawing/2014/main" val="10002"/>
                  </a:ext>
                </a:extLst>
              </a:tr>
              <a:tr h="370840">
                <a:tc>
                  <a:txBody>
                    <a:bodyPr/>
                    <a:lstStyle/>
                    <a:p>
                      <a:r>
                        <a:rPr lang="tr-TR" sz="1600" dirty="0">
                          <a:latin typeface="Arial" panose="020B0604020202020204" pitchFamily="34" charset="0"/>
                          <a:cs typeface="Arial" panose="020B0604020202020204" pitchFamily="34" charset="0"/>
                        </a:rPr>
                        <a:t>Düşük</a:t>
                      </a:r>
                    </a:p>
                  </a:txBody>
                  <a:tcPr/>
                </a:tc>
                <a:tc>
                  <a:txBody>
                    <a:bodyPr/>
                    <a:lstStyle/>
                    <a:p>
                      <a:endParaRPr lang="tr-TR" sz="1600" dirty="0">
                        <a:latin typeface="Arial" panose="020B0604020202020204" pitchFamily="34" charset="0"/>
                        <a:cs typeface="Arial" panose="020B0604020202020204" pitchFamily="34" charset="0"/>
                      </a:endParaRPr>
                    </a:p>
                  </a:txBody>
                  <a:tcPr>
                    <a:solidFill>
                      <a:srgbClr val="00B0F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00B0F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FFC000"/>
                    </a:solidFill>
                  </a:tcPr>
                </a:tc>
                <a:tc>
                  <a:txBody>
                    <a:bodyPr/>
                    <a:lstStyle/>
                    <a:p>
                      <a:endParaRPr lang="tr-TR" dirty="0"/>
                    </a:p>
                  </a:txBody>
                  <a:tcPr>
                    <a:solidFill>
                      <a:srgbClr val="FFC000"/>
                    </a:solidFill>
                  </a:tcPr>
                </a:tc>
                <a:tc>
                  <a:txBody>
                    <a:bodyPr/>
                    <a:lstStyle/>
                    <a:p>
                      <a:pPr algn="ctr"/>
                      <a:r>
                        <a:rPr lang="tr-TR" sz="1600" dirty="0">
                          <a:latin typeface="Arial" panose="020B0604020202020204" pitchFamily="34" charset="0"/>
                          <a:cs typeface="Arial" panose="020B0604020202020204" pitchFamily="34" charset="0"/>
                        </a:rPr>
                        <a:t>2</a:t>
                      </a:r>
                    </a:p>
                  </a:txBody>
                  <a:tcPr>
                    <a:solidFill>
                      <a:srgbClr val="FFC000"/>
                    </a:solidFill>
                  </a:tcPr>
                </a:tc>
                <a:extLst>
                  <a:ext uri="{0D108BD9-81ED-4DB2-BD59-A6C34878D82A}">
                    <a16:rowId xmlns="" xmlns:a16="http://schemas.microsoft.com/office/drawing/2014/main" val="10003"/>
                  </a:ext>
                </a:extLst>
              </a:tr>
              <a:tr h="370840">
                <a:tc>
                  <a:txBody>
                    <a:bodyPr/>
                    <a:lstStyle/>
                    <a:p>
                      <a:r>
                        <a:rPr lang="tr-TR" sz="1600" dirty="0">
                          <a:latin typeface="Arial" panose="020B0604020202020204" pitchFamily="34" charset="0"/>
                          <a:cs typeface="Arial" panose="020B0604020202020204" pitchFamily="34" charset="0"/>
                        </a:rPr>
                        <a:t>Önemsiz</a:t>
                      </a:r>
                    </a:p>
                  </a:txBody>
                  <a:tcPr/>
                </a:tc>
                <a:tc>
                  <a:txBody>
                    <a:bodyPr/>
                    <a:lstStyle/>
                    <a:p>
                      <a:pPr algn="ctr"/>
                      <a:r>
                        <a:rPr lang="tr-TR" sz="1600" dirty="0">
                          <a:latin typeface="Arial" panose="020B0604020202020204" pitchFamily="34" charset="0"/>
                          <a:cs typeface="Arial" panose="020B0604020202020204" pitchFamily="34" charset="0"/>
                        </a:rPr>
                        <a:t>4</a:t>
                      </a:r>
                    </a:p>
                  </a:txBody>
                  <a:tcPr>
                    <a:solidFill>
                      <a:srgbClr val="00B0F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00B0F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FFC00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FFC000"/>
                    </a:solidFill>
                  </a:tcPr>
                </a:tc>
                <a:tc>
                  <a:txBody>
                    <a:bodyPr/>
                    <a:lstStyle/>
                    <a:p>
                      <a:endParaRPr lang="tr-TR" sz="1600" dirty="0">
                        <a:latin typeface="Arial" panose="020B0604020202020204" pitchFamily="34" charset="0"/>
                        <a:cs typeface="Arial" panose="020B0604020202020204" pitchFamily="34" charset="0"/>
                      </a:endParaRPr>
                    </a:p>
                  </a:txBody>
                  <a:tcPr>
                    <a:solidFill>
                      <a:srgbClr val="FFC000"/>
                    </a:solidFill>
                  </a:tcPr>
                </a:tc>
                <a:extLst>
                  <a:ext uri="{0D108BD9-81ED-4DB2-BD59-A6C34878D82A}">
                    <a16:rowId xmlns="" xmlns:a16="http://schemas.microsoft.com/office/drawing/2014/main" val="10004"/>
                  </a:ext>
                </a:extLst>
              </a:tr>
              <a:tr h="579120">
                <a:tc>
                  <a:txBody>
                    <a:bodyPr/>
                    <a:lstStyle/>
                    <a:p>
                      <a:endParaRPr lang="tr-TR" sz="1600" dirty="0">
                        <a:latin typeface="Arial" panose="020B0604020202020204" pitchFamily="34" charset="0"/>
                        <a:cs typeface="Arial" panose="020B0604020202020204" pitchFamily="34" charset="0"/>
                      </a:endParaRPr>
                    </a:p>
                  </a:txBody>
                  <a:tcPr/>
                </a:tc>
                <a:tc>
                  <a:txBody>
                    <a:bodyPr/>
                    <a:lstStyle/>
                    <a:p>
                      <a:r>
                        <a:rPr lang="tr-TR" sz="1600" dirty="0">
                          <a:latin typeface="Arial" panose="020B0604020202020204" pitchFamily="34" charset="0"/>
                          <a:cs typeface="Arial" panose="020B0604020202020204" pitchFamily="34" charset="0"/>
                        </a:rPr>
                        <a:t>Neredeyse </a:t>
                      </a:r>
                    </a:p>
                    <a:p>
                      <a:r>
                        <a:rPr lang="tr-TR" sz="1600" dirty="0">
                          <a:latin typeface="Arial" panose="020B0604020202020204" pitchFamily="34" charset="0"/>
                          <a:cs typeface="Arial" panose="020B0604020202020204" pitchFamily="34" charset="0"/>
                        </a:rPr>
                        <a:t>Hiçbir Zaman</a:t>
                      </a:r>
                    </a:p>
                  </a:txBody>
                  <a:tcPr/>
                </a:tc>
                <a:tc>
                  <a:txBody>
                    <a:bodyPr/>
                    <a:lstStyle/>
                    <a:p>
                      <a:r>
                        <a:rPr lang="tr-TR" sz="1600" dirty="0">
                          <a:latin typeface="Arial" panose="020B0604020202020204" pitchFamily="34" charset="0"/>
                          <a:cs typeface="Arial" panose="020B0604020202020204" pitchFamily="34" charset="0"/>
                        </a:rPr>
                        <a:t>Nadir</a:t>
                      </a:r>
                    </a:p>
                  </a:txBody>
                  <a:tcPr/>
                </a:tc>
                <a:tc>
                  <a:txBody>
                    <a:bodyPr/>
                    <a:lstStyle/>
                    <a:p>
                      <a:r>
                        <a:rPr lang="tr-TR" sz="1600" dirty="0">
                          <a:latin typeface="Arial" panose="020B0604020202020204" pitchFamily="34" charset="0"/>
                          <a:cs typeface="Arial" panose="020B0604020202020204" pitchFamily="34" charset="0"/>
                        </a:rPr>
                        <a:t>Olası</a:t>
                      </a:r>
                    </a:p>
                  </a:txBody>
                  <a:tcPr/>
                </a:tc>
                <a:tc>
                  <a:txBody>
                    <a:bodyPr/>
                    <a:lstStyle/>
                    <a:p>
                      <a:r>
                        <a:rPr lang="tr-TR" sz="1600" dirty="0">
                          <a:latin typeface="Arial" panose="020B0604020202020204" pitchFamily="34" charset="0"/>
                          <a:cs typeface="Arial" panose="020B0604020202020204" pitchFamily="34" charset="0"/>
                        </a:rPr>
                        <a:t>Muhtemel</a:t>
                      </a:r>
                    </a:p>
                  </a:txBody>
                  <a:tcPr/>
                </a:tc>
                <a:tc>
                  <a:txBody>
                    <a:bodyPr/>
                    <a:lstStyle/>
                    <a:p>
                      <a:r>
                        <a:rPr lang="tr-TR" sz="1600" dirty="0">
                          <a:latin typeface="Arial" panose="020B0604020202020204" pitchFamily="34" charset="0"/>
                          <a:cs typeface="Arial" panose="020B0604020202020204" pitchFamily="34" charset="0"/>
                        </a:rPr>
                        <a:t>Neredeyse Kesin</a:t>
                      </a:r>
                    </a:p>
                  </a:txBody>
                  <a:tcPr/>
                </a:tc>
                <a:extLst>
                  <a:ext uri="{0D108BD9-81ED-4DB2-BD59-A6C34878D82A}">
                    <a16:rowId xmlns="" xmlns:a16="http://schemas.microsoft.com/office/drawing/2014/main" val="10005"/>
                  </a:ext>
                </a:extLst>
              </a:tr>
            </a:tbl>
          </a:graphicData>
        </a:graphic>
      </p:graphicFrame>
      <p:sp>
        <p:nvSpPr>
          <p:cNvPr id="3" name="Metin kutusu 2"/>
          <p:cNvSpPr txBox="1"/>
          <p:nvPr/>
        </p:nvSpPr>
        <p:spPr>
          <a:xfrm>
            <a:off x="899592" y="5302949"/>
            <a:ext cx="7560840" cy="646331"/>
          </a:xfrm>
          <a:prstGeom prst="rect">
            <a:avLst/>
          </a:prstGeom>
          <a:noFill/>
        </p:spPr>
        <p:txBody>
          <a:bodyPr wrap="square" rtlCol="0">
            <a:spAutoFit/>
          </a:bodyPr>
          <a:lstStyle/>
          <a:p>
            <a:pPr algn="just"/>
            <a:r>
              <a:rPr lang="tr-TR" dirty="0">
                <a:latin typeface="Arial" panose="020B0604020202020204" pitchFamily="34" charset="0"/>
                <a:cs typeface="Arial" panose="020B0604020202020204" pitchFamily="34" charset="0"/>
              </a:rPr>
              <a:t>* Kurum risk iştahı içinde stratejik hedefler değerlendirilmektedir. </a:t>
            </a:r>
            <a:br>
              <a:rPr lang="tr-TR" dirty="0">
                <a:latin typeface="Arial" panose="020B0604020202020204" pitchFamily="34" charset="0"/>
                <a:cs typeface="Arial" panose="020B0604020202020204" pitchFamily="34" charset="0"/>
              </a:rPr>
            </a:br>
            <a:r>
              <a:rPr lang="tr-TR" dirty="0">
                <a:latin typeface="Arial" panose="020B0604020202020204" pitchFamily="34" charset="0"/>
                <a:cs typeface="Arial" panose="020B0604020202020204" pitchFamily="34" charset="0"/>
              </a:rPr>
              <a:t>3 numaralı hedef güvenlik ve uyum ile ilgilidir.  </a:t>
            </a:r>
          </a:p>
        </p:txBody>
      </p:sp>
      <p:sp>
        <p:nvSpPr>
          <p:cNvPr id="7" name="Metin kutusu 6"/>
          <p:cNvSpPr txBox="1"/>
          <p:nvPr/>
        </p:nvSpPr>
        <p:spPr>
          <a:xfrm>
            <a:off x="1187624" y="1196752"/>
            <a:ext cx="2376264" cy="523220"/>
          </a:xfrm>
          <a:prstGeom prst="rect">
            <a:avLst/>
          </a:prstGeom>
          <a:noFill/>
        </p:spPr>
        <p:txBody>
          <a:bodyPr wrap="square" rtlCol="0">
            <a:spAutoFit/>
          </a:bodyPr>
          <a:lstStyle/>
          <a:p>
            <a:r>
              <a:rPr lang="tr-TR" sz="2800" u="sng" dirty="0">
                <a:solidFill>
                  <a:srgbClr val="FF0000"/>
                </a:solidFill>
                <a:latin typeface="Arial" panose="020B0604020202020204" pitchFamily="34" charset="0"/>
                <a:cs typeface="Arial" panose="020B0604020202020204" pitchFamily="34" charset="0"/>
              </a:rPr>
              <a:t>ÖRNEK:</a:t>
            </a:r>
          </a:p>
        </p:txBody>
      </p:sp>
      <p:sp>
        <p:nvSpPr>
          <p:cNvPr id="8" name="Yukarı Ok 4"/>
          <p:cNvSpPr>
            <a:spLocks noChangeArrowheads="1"/>
          </p:cNvSpPr>
          <p:nvPr/>
        </p:nvSpPr>
        <p:spPr bwMode="auto">
          <a:xfrm>
            <a:off x="1542128" y="2123223"/>
            <a:ext cx="197784" cy="2529913"/>
          </a:xfrm>
          <a:prstGeom prst="upArrow">
            <a:avLst>
              <a:gd name="adj1" fmla="val 50000"/>
              <a:gd name="adj2" fmla="val 49551"/>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tr-TR"/>
          </a:p>
        </p:txBody>
      </p:sp>
      <p:sp>
        <p:nvSpPr>
          <p:cNvPr id="9" name="Sağ Ok 8"/>
          <p:cNvSpPr>
            <a:spLocks noChangeArrowheads="1"/>
          </p:cNvSpPr>
          <p:nvPr/>
        </p:nvSpPr>
        <p:spPr bwMode="auto">
          <a:xfrm>
            <a:off x="1790160" y="4725144"/>
            <a:ext cx="6670272" cy="132671"/>
          </a:xfrm>
          <a:prstGeom prst="rightArrow">
            <a:avLst>
              <a:gd name="adj1" fmla="val 50000"/>
              <a:gd name="adj2" fmla="val 49983"/>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tr-TR"/>
          </a:p>
        </p:txBody>
      </p:sp>
      <p:sp>
        <p:nvSpPr>
          <p:cNvPr id="10" name="Metin Kutusu 2"/>
          <p:cNvSpPr txBox="1">
            <a:spLocks noChangeArrowheads="1"/>
          </p:cNvSpPr>
          <p:nvPr/>
        </p:nvSpPr>
        <p:spPr bwMode="auto">
          <a:xfrm rot="-5400000">
            <a:off x="995920" y="2890988"/>
            <a:ext cx="657709" cy="27429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a:ln>
                  <a:noFill/>
                </a:ln>
                <a:solidFill>
                  <a:schemeClr val="tx1"/>
                </a:solidFill>
                <a:effectLst/>
                <a:latin typeface="Arial" pitchFamily="34" charset="0"/>
                <a:cs typeface="Arial" pitchFamily="34" charset="0"/>
              </a:rPr>
              <a:t>ETKİ</a:t>
            </a: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11" name="11 Metin kutusu"/>
          <p:cNvSpPr txBox="1"/>
          <p:nvPr/>
        </p:nvSpPr>
        <p:spPr>
          <a:xfrm>
            <a:off x="4139952" y="4843556"/>
            <a:ext cx="2108196" cy="338554"/>
          </a:xfrm>
          <a:prstGeom prst="rect">
            <a:avLst/>
          </a:prstGeom>
          <a:noFill/>
        </p:spPr>
        <p:txBody>
          <a:bodyPr wrap="square" rtlCol="0">
            <a:spAutoFit/>
          </a:bodyPr>
          <a:lstStyle/>
          <a:p>
            <a:pPr lvl="0" algn="ctr" fontAlgn="base">
              <a:spcBef>
                <a:spcPct val="0"/>
              </a:spcBef>
              <a:spcAft>
                <a:spcPct val="0"/>
              </a:spcAft>
            </a:pPr>
            <a:r>
              <a:rPr lang="tr-TR" sz="1600" b="1" dirty="0">
                <a:latin typeface="Arial" pitchFamily="34" charset="0"/>
                <a:ea typeface="Times New Roman" pitchFamily="18" charset="0"/>
                <a:cs typeface="Arial" pitchFamily="34" charset="0"/>
              </a:rPr>
              <a:t>O L A S I L I K</a:t>
            </a:r>
            <a:endParaRPr lang="tr-TR" sz="1600" dirty="0">
              <a:latin typeface="Arial" pitchFamily="34" charset="0"/>
              <a:cs typeface="Arial" pitchFamily="34" charset="0"/>
            </a:endParaRPr>
          </a:p>
        </p:txBody>
      </p:sp>
    </p:spTree>
    <p:custDataLst>
      <p:tags r:id="rId1"/>
    </p:custDataLst>
    <p:extLst>
      <p:ext uri="{BB962C8B-B14F-4D97-AF65-F5344CB8AC3E}">
        <p14:creationId xmlns="" xmlns:p14="http://schemas.microsoft.com/office/powerpoint/2010/main" val="372527730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2"/>
            </p:custDataLst>
          </p:nvPr>
        </p:nvSpPr>
        <p:spPr>
          <a:xfrm>
            <a:off x="867758" y="4462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İştahı Nedir?</a:t>
            </a:r>
          </a:p>
        </p:txBody>
      </p:sp>
      <p:sp>
        <p:nvSpPr>
          <p:cNvPr id="17" name="Content Placeholder 4"/>
          <p:cNvSpPr>
            <a:spLocks noGrp="1"/>
          </p:cNvSpPr>
          <p:nvPr>
            <p:ph idx="1"/>
            <p:custDataLst>
              <p:tags r:id="rId3"/>
            </p:custDataLst>
          </p:nvPr>
        </p:nvSpPr>
        <p:spPr>
          <a:xfrm>
            <a:off x="540122" y="1000108"/>
            <a:ext cx="8389596" cy="2714644"/>
          </a:xfrm>
        </p:spPr>
        <p:txBody>
          <a:bodyPr>
            <a:noAutofit/>
          </a:bodyPr>
          <a:lstStyle/>
          <a:p>
            <a:pPr algn="just">
              <a:spcAft>
                <a:spcPts val="600"/>
              </a:spcAft>
              <a:buFont typeface="Wingdings" panose="05000000000000000000" pitchFamily="2" charset="2"/>
              <a:buChar char="ü"/>
            </a:pPr>
            <a:r>
              <a:rPr lang="tr-TR" sz="2800" dirty="0" smtClean="0">
                <a:latin typeface="Arial" pitchFamily="34" charset="0"/>
                <a:cs typeface="Arial" pitchFamily="34" charset="0"/>
              </a:rPr>
              <a:t>Çok risk almak kadar, az risk almak da başarısızlığa neden olabilir. </a:t>
            </a:r>
          </a:p>
          <a:p>
            <a:pPr algn="just">
              <a:spcAft>
                <a:spcPts val="600"/>
              </a:spcAft>
              <a:buFont typeface="Wingdings" panose="05000000000000000000" pitchFamily="2" charset="2"/>
              <a:buChar char="ü"/>
            </a:pPr>
            <a:r>
              <a:rPr lang="tr-TR" sz="2800" dirty="0" smtClean="0">
                <a:latin typeface="Arial" pitchFamily="34" charset="0"/>
                <a:cs typeface="Arial" pitchFamily="34" charset="0"/>
              </a:rPr>
              <a:t>Güvenilir yönetim aracı olarak düşünülse de düşük risk iştahı </a:t>
            </a:r>
            <a:r>
              <a:rPr lang="tr-TR" sz="2800" dirty="0" smtClean="0">
                <a:solidFill>
                  <a:srgbClr val="FF0000"/>
                </a:solidFill>
                <a:latin typeface="Arial" pitchFamily="34" charset="0"/>
                <a:cs typeface="Arial" pitchFamily="34" charset="0"/>
              </a:rPr>
              <a:t>yaratıcılık, yenilikçilik (</a:t>
            </a:r>
            <a:r>
              <a:rPr lang="tr-TR" sz="2800" dirty="0" err="1" smtClean="0">
                <a:solidFill>
                  <a:srgbClr val="FF0000"/>
                </a:solidFill>
                <a:latin typeface="Arial" pitchFamily="34" charset="0"/>
                <a:cs typeface="Arial" pitchFamily="34" charset="0"/>
              </a:rPr>
              <a:t>innovasyon</a:t>
            </a:r>
            <a:r>
              <a:rPr lang="tr-TR" sz="2800" dirty="0" smtClean="0">
                <a:solidFill>
                  <a:srgbClr val="FF0000"/>
                </a:solidFill>
                <a:latin typeface="Arial" pitchFamily="34" charset="0"/>
                <a:cs typeface="Arial" pitchFamily="34" charset="0"/>
              </a:rPr>
              <a:t>) ve fırsatlardan yararlanma</a:t>
            </a:r>
            <a:r>
              <a:rPr lang="tr-TR" sz="2800" dirty="0" smtClean="0">
                <a:latin typeface="Arial" pitchFamily="34" charset="0"/>
                <a:cs typeface="Arial" pitchFamily="34" charset="0"/>
              </a:rPr>
              <a:t> konusunda idareyi sınırlayabilir.</a:t>
            </a:r>
            <a:endParaRPr lang="tr-TR" sz="2800" dirty="0">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fld id="{33D6E5A2-EC83-451F-A719-9AC1370DD5CF}" type="slidenum">
              <a:rPr lang="tr-TR" smtClean="0"/>
              <a:pPr/>
              <a:t>32</a:t>
            </a:fld>
            <a:endParaRPr kumimoji="0" lang="tr-TR" dirty="0"/>
          </a:p>
        </p:txBody>
      </p:sp>
      <p:pic>
        <p:nvPicPr>
          <p:cNvPr id="646146" name="Picture 2" descr="düşük risk ile ilgili görsel sonucu"/>
          <p:cNvPicPr>
            <a:picLocks noChangeAspect="1" noChangeArrowheads="1"/>
          </p:cNvPicPr>
          <p:nvPr/>
        </p:nvPicPr>
        <p:blipFill>
          <a:blip r:embed="rId6"/>
          <a:srcRect/>
          <a:stretch>
            <a:fillRect/>
          </a:stretch>
        </p:blipFill>
        <p:spPr bwMode="auto">
          <a:xfrm>
            <a:off x="1095404" y="3843368"/>
            <a:ext cx="7620000" cy="2943218"/>
          </a:xfrm>
          <a:prstGeom prst="rect">
            <a:avLst/>
          </a:prstGeom>
          <a:noFill/>
        </p:spPr>
      </p:pic>
    </p:spTree>
    <p:custDataLst>
      <p:tags r:id="rId1"/>
    </p:custDataLst>
    <p:extLst>
      <p:ext uri="{BB962C8B-B14F-4D97-AF65-F5344CB8AC3E}">
        <p14:creationId xmlns="" xmlns:p14="http://schemas.microsoft.com/office/powerpoint/2010/main" val="346659471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53440" y="7141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Toleransı Nedir?</a:t>
            </a:r>
          </a:p>
        </p:txBody>
      </p:sp>
      <p:sp>
        <p:nvSpPr>
          <p:cNvPr id="5" name="Content Placeholder 4"/>
          <p:cNvSpPr>
            <a:spLocks noGrp="1"/>
          </p:cNvSpPr>
          <p:nvPr>
            <p:ph idx="1"/>
            <p:custDataLst>
              <p:tags r:id="rId3"/>
            </p:custDataLst>
          </p:nvPr>
        </p:nvSpPr>
        <p:spPr>
          <a:xfrm>
            <a:off x="500034" y="1142984"/>
            <a:ext cx="8077200" cy="4297363"/>
          </a:xfrm>
        </p:spPr>
        <p:txBody>
          <a:bodyPr>
            <a:noAutofit/>
          </a:bodyPr>
          <a:lstStyle/>
          <a:p>
            <a:pPr algn="just">
              <a:buFont typeface="Wingdings" panose="05000000000000000000" pitchFamily="2" charset="2"/>
              <a:buChar char="ü"/>
            </a:pPr>
            <a:r>
              <a:rPr lang="tr-TR" dirty="0" smtClean="0">
                <a:latin typeface="Arial" panose="020B0604020202020204" pitchFamily="34" charset="0"/>
                <a:cs typeface="Arial" panose="020B0604020202020204" pitchFamily="34" charset="0"/>
              </a:rPr>
              <a:t>Kurumsal </a:t>
            </a:r>
            <a:r>
              <a:rPr lang="tr-TR" dirty="0">
                <a:latin typeface="Arial" panose="020B0604020202020204" pitchFamily="34" charset="0"/>
                <a:cs typeface="Arial" panose="020B0604020202020204" pitchFamily="34" charset="0"/>
              </a:rPr>
              <a:t>hedeflere ulaşılması için kurumun almayı kabul ettiği risklerin </a:t>
            </a:r>
            <a:r>
              <a:rPr lang="tr-TR" dirty="0">
                <a:solidFill>
                  <a:srgbClr val="FF0000"/>
                </a:solidFill>
                <a:latin typeface="Arial" panose="020B0604020202020204" pitchFamily="34" charset="0"/>
                <a:cs typeface="Arial" panose="020B0604020202020204" pitchFamily="34" charset="0"/>
              </a:rPr>
              <a:t>sapma miktarıdır.</a:t>
            </a:r>
            <a:endParaRPr lang="tr-TR" dirty="0">
              <a:solidFill>
                <a:srgbClr val="FF0000"/>
              </a:solidFill>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33D6E5A2-EC83-451F-A719-9AC1370DD5CF}" type="slidenum">
              <a:rPr lang="tr-TR" sz="1100" smtClean="0">
                <a:solidFill>
                  <a:schemeClr val="tx1"/>
                </a:solidFill>
                <a:latin typeface="+mj-lt"/>
                <a:cs typeface="Arial" panose="020B0604020202020204" pitchFamily="34" charset="0"/>
              </a:rPr>
              <a:pPr/>
              <a:t>33</a:t>
            </a:fld>
            <a:endParaRPr kumimoji="0" lang="tr-TR" sz="1100" dirty="0">
              <a:solidFill>
                <a:schemeClr val="tx1"/>
              </a:solidFill>
              <a:latin typeface="+mj-lt"/>
              <a:cs typeface="Arial" panose="020B0604020202020204" pitchFamily="34" charset="0"/>
            </a:endParaRPr>
          </a:p>
        </p:txBody>
      </p:sp>
      <p:graphicFrame>
        <p:nvGraphicFramePr>
          <p:cNvPr id="7" name="Grafik 6"/>
          <p:cNvGraphicFramePr/>
          <p:nvPr>
            <p:extLst>
              <p:ext uri="{D42A27DB-BD31-4B8C-83A1-F6EECF244321}">
                <p14:modId xmlns="" xmlns:p14="http://schemas.microsoft.com/office/powerpoint/2010/main" val="4252859496"/>
              </p:ext>
            </p:extLst>
          </p:nvPr>
        </p:nvGraphicFramePr>
        <p:xfrm>
          <a:off x="1259632" y="3068960"/>
          <a:ext cx="6912768" cy="3496291"/>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 xmlns:p14="http://schemas.microsoft.com/office/powerpoint/2010/main" val="15967732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custDataLst>
              <p:tags r:id="rId1"/>
            </p:custDataLst>
          </p:nvPr>
        </p:nvSpPr>
        <p:spPr>
          <a:xfrm>
            <a:off x="868680" y="7141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Toleransı Nedir?</a:t>
            </a:r>
          </a:p>
        </p:txBody>
      </p:sp>
      <p:sp>
        <p:nvSpPr>
          <p:cNvPr id="17413" name="Rectangle 3"/>
          <p:cNvSpPr>
            <a:spLocks noGrp="1" noChangeArrowheads="1"/>
          </p:cNvSpPr>
          <p:nvPr>
            <p:ph idx="1"/>
          </p:nvPr>
        </p:nvSpPr>
        <p:spPr>
          <a:xfrm>
            <a:off x="500034" y="928670"/>
            <a:ext cx="8023098" cy="3214710"/>
          </a:xfrm>
        </p:spPr>
        <p:txBody>
          <a:bodyPr>
            <a:noAutofit/>
          </a:bodyPr>
          <a:lstStyle/>
          <a:p>
            <a:pPr algn="just">
              <a:spcAft>
                <a:spcPts val="600"/>
              </a:spcAft>
              <a:buFont typeface="Wingdings" panose="05000000000000000000" pitchFamily="2" charset="2"/>
              <a:buChar char="ü"/>
              <a:defRPr/>
            </a:pPr>
            <a:r>
              <a:rPr lang="tr-TR" dirty="0" smtClean="0">
                <a:latin typeface="Arial" pitchFamily="34" charset="0"/>
                <a:cs typeface="Arial" pitchFamily="34" charset="0"/>
              </a:rPr>
              <a:t>Ölçülebilirdir </a:t>
            </a:r>
            <a:r>
              <a:rPr lang="tr-TR" dirty="0">
                <a:latin typeface="Arial" pitchFamily="34" charset="0"/>
                <a:cs typeface="Arial" pitchFamily="34" charset="0"/>
              </a:rPr>
              <a:t>ve çoğunlukla hedeflerle aynı ölçüm birimleri ile </a:t>
            </a:r>
            <a:r>
              <a:rPr lang="tr-TR" dirty="0" smtClean="0">
                <a:latin typeface="Arial" pitchFamily="34" charset="0"/>
                <a:cs typeface="Arial" pitchFamily="34" charset="0"/>
              </a:rPr>
              <a:t>ölçülür</a:t>
            </a:r>
            <a:endParaRPr lang="tr-TR" dirty="0">
              <a:latin typeface="Arial" pitchFamily="34" charset="0"/>
              <a:cs typeface="Arial" pitchFamily="34" charset="0"/>
            </a:endParaRPr>
          </a:p>
          <a:p>
            <a:pPr algn="just">
              <a:spcAft>
                <a:spcPts val="600"/>
              </a:spcAft>
              <a:buFont typeface="Wingdings" panose="05000000000000000000" pitchFamily="2" charset="2"/>
              <a:buChar char="ü"/>
              <a:defRPr/>
            </a:pPr>
            <a:r>
              <a:rPr lang="tr-TR" dirty="0">
                <a:latin typeface="Arial" pitchFamily="34" charset="0"/>
                <a:cs typeface="Arial" pitchFamily="34" charset="0"/>
              </a:rPr>
              <a:t>Performans ölçümleri, gerçekte elde edilen sonuçların belirlenen risk toleransları içerisinde olmasının sağlanması amacıyla kullanılır</a:t>
            </a:r>
          </a:p>
          <a:p>
            <a:pPr marL="0" indent="0" algn="just">
              <a:spcAft>
                <a:spcPts val="600"/>
              </a:spcAft>
              <a:buNone/>
              <a:defRPr/>
            </a:pPr>
            <a:endParaRPr lang="tr-TR" dirty="0">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fld id="{2CC6D4B2-409F-40B4-B557-474766D51D1C}" type="slidenum">
              <a:rPr lang="en-US" smtClean="0"/>
              <a:pPr/>
              <a:t>34</a:t>
            </a:fld>
            <a:endParaRPr lang="en-US" dirty="0"/>
          </a:p>
        </p:txBody>
      </p:sp>
      <p:pic>
        <p:nvPicPr>
          <p:cNvPr id="35942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71600" y="4077072"/>
            <a:ext cx="7560840" cy="26642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92493888"/>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custDataLst>
              <p:tags r:id="rId1"/>
            </p:custDataLst>
          </p:nvPr>
        </p:nvSpPr>
        <p:spPr>
          <a:xfrm>
            <a:off x="852518" y="142852"/>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Toleransı Nedir?</a:t>
            </a:r>
          </a:p>
        </p:txBody>
      </p:sp>
      <p:sp>
        <p:nvSpPr>
          <p:cNvPr id="17413" name="Rectangle 3"/>
          <p:cNvSpPr>
            <a:spLocks noGrp="1" noChangeArrowheads="1"/>
          </p:cNvSpPr>
          <p:nvPr>
            <p:ph idx="1"/>
          </p:nvPr>
        </p:nvSpPr>
        <p:spPr>
          <a:xfrm>
            <a:off x="571472" y="1185884"/>
            <a:ext cx="8215370" cy="5314950"/>
          </a:xfrm>
        </p:spPr>
        <p:txBody>
          <a:bodyPr>
            <a:noAutofit/>
          </a:bodyPr>
          <a:lstStyle/>
          <a:p>
            <a:pPr algn="just">
              <a:buFont typeface="Wingdings" panose="05000000000000000000" pitchFamily="2" charset="2"/>
              <a:buChar char="ü"/>
              <a:defRPr/>
            </a:pPr>
            <a:r>
              <a:rPr lang="tr-TR" dirty="0" smtClean="0">
                <a:latin typeface="Arial" panose="020B0604020202020204" pitchFamily="34" charset="0"/>
                <a:cs typeface="Arial" panose="020B0604020202020204" pitchFamily="34" charset="0"/>
              </a:rPr>
              <a:t>Yönetim </a:t>
            </a:r>
            <a:r>
              <a:rPr lang="tr-TR" dirty="0">
                <a:latin typeface="Arial" panose="020B0604020202020204" pitchFamily="34" charset="0"/>
                <a:cs typeface="Arial" panose="020B0604020202020204" pitchFamily="34" charset="0"/>
              </a:rPr>
              <a:t>risk toleranslarını belirlerken ilgili </a:t>
            </a:r>
            <a:r>
              <a:rPr lang="tr-TR" dirty="0">
                <a:solidFill>
                  <a:srgbClr val="FF0000"/>
                </a:solidFill>
                <a:latin typeface="Arial" panose="020B0604020202020204" pitchFamily="34" charset="0"/>
                <a:cs typeface="Arial" panose="020B0604020202020204" pitchFamily="34" charset="0"/>
              </a:rPr>
              <a:t>hedeflerin</a:t>
            </a:r>
            <a:r>
              <a:rPr lang="tr-TR" dirty="0">
                <a:latin typeface="Arial" panose="020B0604020202020204" pitchFamily="34" charset="0"/>
                <a:cs typeface="Arial" panose="020B0604020202020204" pitchFamily="34" charset="0"/>
              </a:rPr>
              <a:t> göreli önemini göz önünde bulundurur ve </a:t>
            </a:r>
            <a:r>
              <a:rPr lang="tr-TR" dirty="0">
                <a:solidFill>
                  <a:srgbClr val="FF0000"/>
                </a:solidFill>
                <a:latin typeface="Arial" panose="020B0604020202020204" pitchFamily="34" charset="0"/>
                <a:cs typeface="Arial" panose="020B0604020202020204" pitchFamily="34" charset="0"/>
              </a:rPr>
              <a:t>risk toleranslarının risk iştahı </a:t>
            </a:r>
            <a:r>
              <a:rPr lang="tr-TR" dirty="0">
                <a:latin typeface="Arial" panose="020B0604020202020204" pitchFamily="34" charset="0"/>
                <a:cs typeface="Arial" panose="020B0604020202020204" pitchFamily="34" charset="0"/>
              </a:rPr>
              <a:t>ile </a:t>
            </a:r>
            <a:r>
              <a:rPr lang="tr-TR" dirty="0">
                <a:solidFill>
                  <a:srgbClr val="FF0000"/>
                </a:solidFill>
                <a:latin typeface="Arial" panose="020B0604020202020204" pitchFamily="34" charset="0"/>
                <a:cs typeface="Arial" panose="020B0604020202020204" pitchFamily="34" charset="0"/>
              </a:rPr>
              <a:t>uyumlu</a:t>
            </a:r>
            <a:r>
              <a:rPr lang="tr-TR" dirty="0">
                <a:latin typeface="Arial" panose="020B0604020202020204" pitchFamily="34" charset="0"/>
                <a:cs typeface="Arial" panose="020B0604020202020204" pitchFamily="34" charset="0"/>
              </a:rPr>
              <a:t> olmasına önem gösterir.</a:t>
            </a:r>
          </a:p>
          <a:p>
            <a:pPr algn="just">
              <a:buFont typeface="Wingdings" panose="05000000000000000000" pitchFamily="2" charset="2"/>
              <a:buChar char="ü"/>
              <a:defRPr/>
            </a:pPr>
            <a:endParaRPr lang="tr-TR" dirty="0">
              <a:latin typeface="Arial" panose="020B0604020202020204" pitchFamily="34" charset="0"/>
              <a:cs typeface="Arial" panose="020B0604020202020204" pitchFamily="34" charset="0"/>
            </a:endParaRPr>
          </a:p>
          <a:p>
            <a:pPr algn="just">
              <a:buFont typeface="Wingdings" panose="05000000000000000000" pitchFamily="2" charset="2"/>
              <a:buChar char="ü"/>
              <a:defRPr/>
            </a:pPr>
            <a:r>
              <a:rPr lang="tr-TR" dirty="0">
                <a:latin typeface="Arial" panose="020B0604020202020204" pitchFamily="34" charset="0"/>
                <a:cs typeface="Arial" panose="020B0604020202020204" pitchFamily="34" charset="0"/>
              </a:rPr>
              <a:t>Faaliyetleri risk toleransları dahilinde yürütmek yönetime kurumun </a:t>
            </a:r>
            <a:r>
              <a:rPr lang="tr-TR" dirty="0">
                <a:solidFill>
                  <a:srgbClr val="FF0000"/>
                </a:solidFill>
                <a:latin typeface="Arial" panose="020B0604020202020204" pitchFamily="34" charset="0"/>
                <a:cs typeface="Arial" panose="020B0604020202020204" pitchFamily="34" charset="0"/>
              </a:rPr>
              <a:t>hedeflerine ulaşma yolunda </a:t>
            </a:r>
            <a:r>
              <a:rPr lang="tr-TR" dirty="0">
                <a:latin typeface="Arial" panose="020B0604020202020204" pitchFamily="34" charset="0"/>
                <a:cs typeface="Arial" panose="020B0604020202020204" pitchFamily="34" charset="0"/>
              </a:rPr>
              <a:t>belirlenen risk iştahı içerisinde kalındığı hususunda yüksek düzeyde </a:t>
            </a:r>
            <a:r>
              <a:rPr lang="tr-TR" dirty="0">
                <a:solidFill>
                  <a:srgbClr val="FF0000"/>
                </a:solidFill>
                <a:latin typeface="Arial" panose="020B0604020202020204" pitchFamily="34" charset="0"/>
                <a:cs typeface="Arial" panose="020B0604020202020204" pitchFamily="34" charset="0"/>
              </a:rPr>
              <a:t>güvence sağlar.</a:t>
            </a:r>
          </a:p>
        </p:txBody>
      </p:sp>
      <p:sp>
        <p:nvSpPr>
          <p:cNvPr id="2" name="Slayt Numarası Yer Tutucusu 1"/>
          <p:cNvSpPr>
            <a:spLocks noGrp="1"/>
          </p:cNvSpPr>
          <p:nvPr>
            <p:ph type="sldNum" sz="quarter" idx="12"/>
          </p:nvPr>
        </p:nvSpPr>
        <p:spPr/>
        <p:txBody>
          <a:bodyPr/>
          <a:lstStyle/>
          <a:p>
            <a:fld id="{2CC6D4B2-409F-40B4-B557-474766D51D1C}" type="slidenum">
              <a:rPr lang="en-US" smtClean="0"/>
              <a:pPr/>
              <a:t>35</a:t>
            </a:fld>
            <a:endParaRPr lang="en-US" dirty="0"/>
          </a:p>
        </p:txBody>
      </p:sp>
    </p:spTree>
    <p:extLst>
      <p:ext uri="{BB962C8B-B14F-4D97-AF65-F5344CB8AC3E}">
        <p14:creationId xmlns="" xmlns:p14="http://schemas.microsoft.com/office/powerpoint/2010/main" val="65935844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2EF9F4-144C-41F4-9755-DA57E439942C}" type="slidenum">
              <a:rPr kumimoji="0" lang="tr-TR" altLang="tr-TR" sz="1200" b="0" i="0" u="none" strike="noStrike" kern="1200" cap="none" spc="0" normalizeH="0" baseline="0" noProof="0" smtClean="0">
                <a:ln>
                  <a:noFill/>
                </a:ln>
                <a:solidFill>
                  <a:prstClr val="white"/>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tr-TR" altLang="tr-TR"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pic>
        <p:nvPicPr>
          <p:cNvPr id="5" name="Picture 3"/>
          <p:cNvPicPr>
            <a:picLocks noChangeAspect="1" noChangeArrowheads="1"/>
          </p:cNvPicPr>
          <p:nvPr/>
        </p:nvPicPr>
        <p:blipFill>
          <a:blip r:embed="rId3" cstate="print"/>
          <a:srcRect/>
          <a:stretch>
            <a:fillRect/>
          </a:stretch>
        </p:blipFill>
        <p:spPr bwMode="auto">
          <a:xfrm>
            <a:off x="107504" y="36422"/>
            <a:ext cx="8962723" cy="6820867"/>
          </a:xfrm>
          <a:prstGeom prst="rect">
            <a:avLst/>
          </a:prstGeom>
          <a:solidFill>
            <a:srgbClr val="0070C0"/>
          </a:solidFill>
          <a:ln w="9525">
            <a:noFill/>
            <a:miter lim="800000"/>
            <a:headEnd/>
            <a:tailEnd/>
          </a:ln>
        </p:spPr>
      </p:pic>
      <p:sp>
        <p:nvSpPr>
          <p:cNvPr id="4" name="3 Metin kutusu"/>
          <p:cNvSpPr txBox="1"/>
          <p:nvPr/>
        </p:nvSpPr>
        <p:spPr>
          <a:xfrm>
            <a:off x="4000496" y="32060"/>
            <a:ext cx="1000132" cy="369332"/>
          </a:xfrm>
          <a:prstGeom prst="rect">
            <a:avLst/>
          </a:prstGeom>
          <a:solidFill>
            <a:schemeClr val="accent1">
              <a:lumMod val="60000"/>
              <a:lumOff val="40000"/>
            </a:schemeClr>
          </a:solidFill>
        </p:spPr>
        <p:txBody>
          <a:bodyPr wrap="square" rtlCol="0">
            <a:spAutoFit/>
          </a:bodyPr>
          <a:lstStyle/>
          <a:p>
            <a:r>
              <a:rPr smtClean="0"/>
              <a:t>Vizyon</a:t>
            </a:r>
            <a:endParaRPr lang="tr-TR" dirty="0"/>
          </a:p>
        </p:txBody>
      </p:sp>
    </p:spTree>
    <p:extLst>
      <p:ext uri="{BB962C8B-B14F-4D97-AF65-F5344CB8AC3E}">
        <p14:creationId xmlns="" xmlns:p14="http://schemas.microsoft.com/office/powerpoint/2010/main" val="2968116661"/>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Slayt Numarası Yer Tutucusu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Arial" pitchFamily="34" charset="0"/>
                <a:cs typeface="Arial" pitchFamily="34" charset="0"/>
              </a:defRPr>
            </a:lvl1pPr>
            <a:lvl2pPr marL="742950" indent="-285750" eaLnBrk="0" hangingPunct="0">
              <a:defRPr sz="3200" b="1">
                <a:solidFill>
                  <a:schemeClr val="tx1"/>
                </a:solidFill>
                <a:latin typeface="Arial" pitchFamily="34" charset="0"/>
                <a:cs typeface="Arial" pitchFamily="34" charset="0"/>
              </a:defRPr>
            </a:lvl2pPr>
            <a:lvl3pPr marL="1143000" indent="-228600" eaLnBrk="0" hangingPunct="0">
              <a:defRPr sz="3200" b="1">
                <a:solidFill>
                  <a:schemeClr val="tx1"/>
                </a:solidFill>
                <a:latin typeface="Arial" pitchFamily="34" charset="0"/>
                <a:cs typeface="Arial" pitchFamily="34" charset="0"/>
              </a:defRPr>
            </a:lvl3pPr>
            <a:lvl4pPr marL="1600200" indent="-228600" eaLnBrk="0" hangingPunct="0">
              <a:defRPr sz="3200" b="1">
                <a:solidFill>
                  <a:schemeClr val="tx1"/>
                </a:solidFill>
                <a:latin typeface="Arial" pitchFamily="34" charset="0"/>
                <a:cs typeface="Arial" pitchFamily="34" charset="0"/>
              </a:defRPr>
            </a:lvl4pPr>
            <a:lvl5pPr marL="2057400" indent="-228600" eaLnBrk="0" hangingPunct="0">
              <a:defRPr sz="3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b="1">
                <a:solidFill>
                  <a:schemeClr val="tx1"/>
                </a:solidFill>
                <a:latin typeface="Arial" pitchFamily="34" charset="0"/>
                <a:cs typeface="Arial" pitchFamily="34" charset="0"/>
              </a:defRPr>
            </a:lvl9pPr>
          </a:lstStyle>
          <a:p>
            <a:pPr eaLnBrk="1" hangingPunct="1"/>
            <a:fld id="{D8E88456-B7D7-453C-B870-18EF8E44139A}" type="slidenum">
              <a:rPr altLang="tr-TR">
                <a:solidFill>
                  <a:srgbClr val="FFFFFF"/>
                </a:solidFill>
              </a:rPr>
              <a:pPr eaLnBrk="1" hangingPunct="1"/>
              <a:t>37</a:t>
            </a:fld>
            <a:r>
              <a:rPr altLang="tr-TR">
                <a:solidFill>
                  <a:srgbClr val="FFFFFF"/>
                </a:solidFill>
              </a:rPr>
              <a:t>/120</a:t>
            </a:r>
          </a:p>
        </p:txBody>
      </p:sp>
      <p:sp>
        <p:nvSpPr>
          <p:cNvPr id="2" name="AutoShape 2" descr="Dokuz Köy"/>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3" name="AutoShape 4" descr="Dokuz Köy"/>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7" name="AutoShape 6" descr="Dokuz Köy"/>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4" name="AutoShape 2" descr="Köprü"/>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Sosyalizm ile ilgili görsel sonucu"/>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Sosyalizm ile ilgili görsel sonucu"/>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54311"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69975" y="160336"/>
            <a:ext cx="7678489" cy="65810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90228179"/>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9" name="Slayt Numarası Yer Tutucusu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Arial" pitchFamily="34" charset="0"/>
                <a:cs typeface="Arial" pitchFamily="34" charset="0"/>
              </a:defRPr>
            </a:lvl1pPr>
            <a:lvl2pPr marL="742950" indent="-285750" eaLnBrk="0" hangingPunct="0">
              <a:defRPr sz="3200" b="1">
                <a:solidFill>
                  <a:schemeClr val="tx1"/>
                </a:solidFill>
                <a:latin typeface="Arial" pitchFamily="34" charset="0"/>
                <a:cs typeface="Arial" pitchFamily="34" charset="0"/>
              </a:defRPr>
            </a:lvl2pPr>
            <a:lvl3pPr marL="1143000" indent="-228600" eaLnBrk="0" hangingPunct="0">
              <a:defRPr sz="3200" b="1">
                <a:solidFill>
                  <a:schemeClr val="tx1"/>
                </a:solidFill>
                <a:latin typeface="Arial" pitchFamily="34" charset="0"/>
                <a:cs typeface="Arial" pitchFamily="34" charset="0"/>
              </a:defRPr>
            </a:lvl3pPr>
            <a:lvl4pPr marL="1600200" indent="-228600" eaLnBrk="0" hangingPunct="0">
              <a:defRPr sz="3200" b="1">
                <a:solidFill>
                  <a:schemeClr val="tx1"/>
                </a:solidFill>
                <a:latin typeface="Arial" pitchFamily="34" charset="0"/>
                <a:cs typeface="Arial" pitchFamily="34" charset="0"/>
              </a:defRPr>
            </a:lvl4pPr>
            <a:lvl5pPr marL="2057400" indent="-228600" eaLnBrk="0" hangingPunct="0">
              <a:defRPr sz="3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b="1">
                <a:solidFill>
                  <a:schemeClr val="tx1"/>
                </a:solidFill>
                <a:latin typeface="Arial" pitchFamily="34" charset="0"/>
                <a:cs typeface="Arial" pitchFamily="34" charset="0"/>
              </a:defRPr>
            </a:lvl9pPr>
          </a:lstStyle>
          <a:p>
            <a:pPr algn="ctr" eaLnBrk="1" hangingPunct="1"/>
            <a:fld id="{D8E88456-B7D7-453C-B870-18EF8E44139A}" type="slidenum">
              <a:rPr lang="tr-TR" altLang="tr-TR">
                <a:solidFill>
                  <a:srgbClr val="FFFFFF"/>
                </a:solidFill>
              </a:rPr>
              <a:pPr algn="ctr" eaLnBrk="1" hangingPunct="1"/>
              <a:t>38</a:t>
            </a:fld>
            <a:r>
              <a:rPr lang="tr-TR" altLang="tr-TR">
                <a:solidFill>
                  <a:srgbClr val="FFFFFF"/>
                </a:solidFill>
              </a:rPr>
              <a:t>/120</a:t>
            </a:r>
          </a:p>
        </p:txBody>
      </p:sp>
      <p:sp>
        <p:nvSpPr>
          <p:cNvPr id="2" name="AutoShape 2" descr="Dokuz Köy"/>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Dokuz Köy"/>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Dokuz Köy"/>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52265"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3608" y="160338"/>
            <a:ext cx="7920879" cy="64370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69399921"/>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1785926"/>
            <a:ext cx="6400800" cy="2286000"/>
          </a:xfrm>
        </p:spPr>
        <p:txBody>
          <a:bodyPr>
            <a:normAutofit fontScale="90000"/>
          </a:bodyPr>
          <a:lstStyle/>
          <a:p>
            <a:pPr>
              <a:lnSpc>
                <a:spcPct val="150000"/>
              </a:lnSpc>
            </a:pPr>
            <a:r>
              <a:rPr lang="tr-TR" sz="5400" dirty="0">
                <a:effectLst/>
                <a:latin typeface="Arial" panose="020B0604020202020204" pitchFamily="34" charset="0"/>
                <a:cs typeface="Arial" panose="020B0604020202020204" pitchFamily="34" charset="0"/>
              </a:rPr>
              <a:t>Kurumsal risk </a:t>
            </a:r>
            <a:r>
              <a:rPr lang="tr-TR" sz="5400" dirty="0" smtClean="0">
                <a:effectLst/>
                <a:latin typeface="Arial" panose="020B0604020202020204" pitchFamily="34" charset="0"/>
                <a:cs typeface="Arial" panose="020B0604020202020204" pitchFamily="34" charset="0"/>
              </a:rPr>
              <a:t>yönetimi SÜRECİ</a:t>
            </a:r>
            <a:endParaRPr lang="tr-TR" sz="5400" dirty="0">
              <a:effectLst/>
              <a:latin typeface="Arial" panose="020B0604020202020204" pitchFamily="34" charset="0"/>
              <a:cs typeface="Arial" panose="020B0604020202020204" pitchFamily="34" charset="0"/>
            </a:endParaRPr>
          </a:p>
        </p:txBody>
      </p:sp>
      <p:sp>
        <p:nvSpPr>
          <p:cNvPr id="3" name="Slayt Numarası Yer Tutucusu 2"/>
          <p:cNvSpPr>
            <a:spLocks noGrp="1"/>
          </p:cNvSpPr>
          <p:nvPr>
            <p:ph type="sldNum" sz="quarter" idx="12"/>
          </p:nvPr>
        </p:nvSpPr>
        <p:spPr/>
        <p:txBody>
          <a:bodyPr/>
          <a:lstStyle/>
          <a:p>
            <a:fld id="{33D6E5A2-EC83-451F-A719-9AC1370DD5CF}" type="slidenum">
              <a:rPr lang="tr-TR" smtClean="0">
                <a:solidFill>
                  <a:schemeClr val="tx1"/>
                </a:solidFill>
              </a:rPr>
              <a:pPr/>
              <a:t>39</a:t>
            </a:fld>
            <a:endParaRPr kumimoji="0" lang="tr-TR" dirty="0">
              <a:solidFill>
                <a:schemeClr val="tx1"/>
              </a:solidFill>
            </a:endParaRPr>
          </a:p>
        </p:txBody>
      </p:sp>
    </p:spTree>
    <p:extLst>
      <p:ext uri="{BB962C8B-B14F-4D97-AF65-F5344CB8AC3E}">
        <p14:creationId xmlns="" xmlns:p14="http://schemas.microsoft.com/office/powerpoint/2010/main" val="10091890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Hedefimiz</a:t>
            </a:r>
          </a:p>
        </p:txBody>
      </p:sp>
      <p:sp>
        <p:nvSpPr>
          <p:cNvPr id="3" name="Content Placeholder 2"/>
          <p:cNvSpPr>
            <a:spLocks noGrp="1"/>
          </p:cNvSpPr>
          <p:nvPr>
            <p:ph sz="half" idx="1"/>
            <p:custDataLst>
              <p:tags r:id="rId3"/>
            </p:custDataLst>
          </p:nvPr>
        </p:nvSpPr>
        <p:spPr>
          <a:xfrm>
            <a:off x="838200" y="1524001"/>
            <a:ext cx="5305436" cy="4048140"/>
          </a:xfrm>
        </p:spPr>
        <p:txBody>
          <a:bodyPr>
            <a:normAutofit/>
          </a:bodyPr>
          <a:lstStyle/>
          <a:p>
            <a:pPr>
              <a:buFont typeface="Wingdings" pitchFamily="2" charset="2"/>
              <a:buChar char="ü"/>
            </a:pPr>
            <a:r>
              <a:rPr sz="3200" smtClean="0">
                <a:latin typeface="Arial" pitchFamily="34" charset="0"/>
                <a:cs typeface="Arial" pitchFamily="34" charset="0"/>
              </a:rPr>
              <a:t>Ris</a:t>
            </a:r>
            <a:r>
              <a:rPr lang="tr-TR" sz="3200" dirty="0" smtClean="0">
                <a:latin typeface="Arial" pitchFamily="34" charset="0"/>
                <a:cs typeface="Arial" pitchFamily="34" charset="0"/>
              </a:rPr>
              <a:t>k</a:t>
            </a:r>
            <a:r>
              <a:rPr sz="3200" smtClean="0">
                <a:latin typeface="Arial" pitchFamily="34" charset="0"/>
                <a:cs typeface="Arial" pitchFamily="34" charset="0"/>
              </a:rPr>
              <a:t> ve </a:t>
            </a:r>
            <a:r>
              <a:rPr lang="tr-TR" sz="3200" dirty="0" smtClean="0">
                <a:latin typeface="Arial" pitchFamily="34" charset="0"/>
                <a:cs typeface="Arial" pitchFamily="34" charset="0"/>
              </a:rPr>
              <a:t>Kurumsal Risk Yönetimi </a:t>
            </a:r>
            <a:r>
              <a:rPr lang="tr-TR" sz="3200" dirty="0">
                <a:latin typeface="Arial" pitchFamily="34" charset="0"/>
                <a:cs typeface="Arial" pitchFamily="34" charset="0"/>
              </a:rPr>
              <a:t>ile İlgili </a:t>
            </a:r>
            <a:r>
              <a:rPr lang="tr-TR" sz="3200" dirty="0" err="1">
                <a:latin typeface="Arial" pitchFamily="34" charset="0"/>
                <a:cs typeface="Arial" pitchFamily="34" charset="0"/>
              </a:rPr>
              <a:t>Farkındalığımızı</a:t>
            </a:r>
            <a:r>
              <a:rPr lang="tr-TR" sz="3200" dirty="0">
                <a:latin typeface="Arial" pitchFamily="34" charset="0"/>
                <a:cs typeface="Arial" pitchFamily="34" charset="0"/>
              </a:rPr>
              <a:t> </a:t>
            </a:r>
            <a:r>
              <a:rPr lang="tr-TR" sz="3200" dirty="0" smtClean="0">
                <a:latin typeface="Arial" pitchFamily="34" charset="0"/>
                <a:cs typeface="Arial" pitchFamily="34" charset="0"/>
              </a:rPr>
              <a:t>Arttırmak</a:t>
            </a:r>
          </a:p>
          <a:p>
            <a:pPr>
              <a:buFont typeface="Wingdings" pitchFamily="2" charset="2"/>
              <a:buChar char="ü"/>
            </a:pPr>
            <a:r>
              <a:rPr sz="3200" smtClean="0">
                <a:latin typeface="Arial" pitchFamily="34" charset="0"/>
                <a:cs typeface="Arial" pitchFamily="34" charset="0"/>
              </a:rPr>
              <a:t>Ya</a:t>
            </a:r>
            <a:r>
              <a:rPr lang="tr-TR" sz="3200" dirty="0" smtClean="0">
                <a:latin typeface="Arial" pitchFamily="34" charset="0"/>
                <a:cs typeface="Arial" pitchFamily="34" charset="0"/>
              </a:rPr>
              <a:t>p</a:t>
            </a:r>
            <a:r>
              <a:rPr sz="3200" smtClean="0">
                <a:latin typeface="Arial" pitchFamily="34" charset="0"/>
                <a:cs typeface="Arial" pitchFamily="34" charset="0"/>
              </a:rPr>
              <a:t>acağımız çalışmalar için ortak bir dil ve anlayış kazandırmak</a:t>
            </a:r>
            <a:r>
              <a:rPr lang="tr-TR" sz="3200" dirty="0" smtClean="0">
                <a:latin typeface="Arial" pitchFamily="34" charset="0"/>
                <a:cs typeface="Arial" pitchFamily="34" charset="0"/>
              </a:rPr>
              <a:t> </a:t>
            </a:r>
            <a:endParaRPr lang="tr-TR" sz="3600" dirty="0">
              <a:latin typeface="Arial" pitchFamily="34" charset="0"/>
              <a:cs typeface="Arial" pitchFamily="34" charset="0"/>
            </a:endParaRPr>
          </a:p>
        </p:txBody>
      </p:sp>
      <p:sp>
        <p:nvSpPr>
          <p:cNvPr id="5" name="Slayt Numarası Yer Tutucusu 4"/>
          <p:cNvSpPr>
            <a:spLocks noGrp="1"/>
          </p:cNvSpPr>
          <p:nvPr>
            <p:ph type="sldNum" sz="quarter" idx="12"/>
          </p:nvPr>
        </p:nvSpPr>
        <p:spPr/>
        <p:txBody>
          <a:bodyPr/>
          <a:lstStyle/>
          <a:p>
            <a:fld id="{33D6E5A2-EC83-451F-A719-9AC1370DD5CF}" type="slidenum">
              <a:rPr lang="tr-TR" smtClean="0">
                <a:solidFill>
                  <a:schemeClr val="tx1"/>
                </a:solidFill>
              </a:rPr>
              <a:pPr/>
              <a:t>4</a:t>
            </a:fld>
            <a:endParaRPr kumimoji="0" lang="tr-TR" dirty="0">
              <a:solidFill>
                <a:schemeClr val="tx1"/>
              </a:solidFill>
            </a:endParaRPr>
          </a:p>
        </p:txBody>
      </p:sp>
      <p:pic>
        <p:nvPicPr>
          <p:cNvPr id="4" name="Picture 3"/>
          <p:cNvPicPr>
            <a:picLocks noChangeAspect="1"/>
          </p:cNvPicPr>
          <p:nvPr/>
        </p:nvPicPr>
        <p:blipFill rotWithShape="1">
          <a:blip r:embed="rId6" cstate="email">
            <a:extLst>
              <a:ext uri="{28A0092B-C50C-407E-A947-70E740481C1C}">
                <a14:useLocalDpi xmlns="" xmlns:a14="http://schemas.microsoft.com/office/drawing/2010/main"/>
              </a:ext>
            </a:extLst>
          </a:blip>
          <a:srcRect/>
          <a:stretch/>
        </p:blipFill>
        <p:spPr>
          <a:xfrm>
            <a:off x="6175317" y="1428736"/>
            <a:ext cx="2501139" cy="3178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57224" y="71414"/>
            <a:ext cx="8077200" cy="1143000"/>
          </a:xfrm>
        </p:spPr>
        <p:txBody>
          <a:bodyPr>
            <a:normAutofit/>
          </a:bodyPr>
          <a:lstStyle/>
          <a:p>
            <a:r>
              <a:rPr lang="tr-TR" b="1" dirty="0" smtClean="0">
                <a:solidFill>
                  <a:srgbClr val="FF0000"/>
                </a:solidFill>
                <a:latin typeface="Arial" panose="020B0604020202020204" pitchFamily="34" charset="0"/>
                <a:cs typeface="Arial" panose="020B0604020202020204" pitchFamily="34" charset="0"/>
              </a:rPr>
              <a:t>Risk Yönetimi</a:t>
            </a:r>
            <a:endParaRPr lang="tr-TR"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custDataLst>
              <p:tags r:id="rId3"/>
            </p:custDataLst>
          </p:nvPr>
        </p:nvSpPr>
        <p:spPr>
          <a:xfrm>
            <a:off x="528662" y="1071546"/>
            <a:ext cx="7498080" cy="2573478"/>
          </a:xfrm>
        </p:spPr>
        <p:txBody>
          <a:bodyPr>
            <a:noAutofit/>
          </a:bodyPr>
          <a:lstStyle/>
          <a:p>
            <a:pPr algn="just">
              <a:buFont typeface="Wingdings" panose="05000000000000000000" pitchFamily="2" charset="2"/>
              <a:buChar char="ü"/>
            </a:pPr>
            <a:r>
              <a:rPr lang="tr-TR" dirty="0" smtClean="0">
                <a:latin typeface="Arial" panose="020B0604020202020204" pitchFamily="34" charset="0"/>
                <a:cs typeface="Arial" panose="020B0604020202020204" pitchFamily="34" charset="0"/>
              </a:rPr>
              <a:t>Kurumun </a:t>
            </a:r>
            <a:r>
              <a:rPr lang="tr-TR" dirty="0">
                <a:latin typeface="Arial" panose="020B0604020202020204" pitchFamily="34" charset="0"/>
                <a:cs typeface="Arial" panose="020B0604020202020204" pitchFamily="34" charset="0"/>
              </a:rPr>
              <a:t>amaçlarını gerçekleştirmek üzere makul bir güvence sağlamak amacıyla potansiyel olay ve </a:t>
            </a:r>
            <a:r>
              <a:rPr lang="tr-TR" dirty="0" smtClean="0">
                <a:latin typeface="Arial" panose="020B0604020202020204" pitchFamily="34" charset="0"/>
                <a:cs typeface="Arial" panose="020B0604020202020204" pitchFamily="34" charset="0"/>
              </a:rPr>
              <a:t>durumları </a:t>
            </a:r>
            <a:r>
              <a:rPr lang="tr-TR" u="sng" dirty="0" smtClean="0">
                <a:latin typeface="Arial" panose="020B0604020202020204" pitchFamily="34" charset="0"/>
                <a:cs typeface="Arial" panose="020B0604020202020204" pitchFamily="34" charset="0"/>
              </a:rPr>
              <a:t>belirlemek,</a:t>
            </a:r>
            <a:r>
              <a:rPr lang="tr-TR" dirty="0" smtClean="0">
                <a:latin typeface="Arial" panose="020B0604020202020204" pitchFamily="34" charset="0"/>
                <a:cs typeface="Arial" panose="020B0604020202020204" pitchFamily="34" charset="0"/>
              </a:rPr>
              <a:t> </a:t>
            </a:r>
            <a:r>
              <a:rPr lang="tr-TR" u="sng" dirty="0" smtClean="0">
                <a:latin typeface="Arial" panose="020B0604020202020204" pitchFamily="34" charset="0"/>
                <a:cs typeface="Arial" panose="020B0604020202020204" pitchFamily="34" charset="0"/>
              </a:rPr>
              <a:t>değerlendirmek</a:t>
            </a:r>
            <a:r>
              <a:rPr lang="tr-TR" dirty="0" smtClean="0">
                <a:latin typeface="Arial" panose="020B0604020202020204" pitchFamily="34" charset="0"/>
                <a:cs typeface="Arial" panose="020B0604020202020204" pitchFamily="34" charset="0"/>
              </a:rPr>
              <a:t>, </a:t>
            </a:r>
            <a:r>
              <a:rPr lang="tr-TR" u="sng" dirty="0" smtClean="0">
                <a:latin typeface="Arial" panose="020B0604020202020204" pitchFamily="34" charset="0"/>
                <a:cs typeface="Arial" panose="020B0604020202020204" pitchFamily="34" charset="0"/>
              </a:rPr>
              <a:t>yönetmek</a:t>
            </a:r>
            <a:r>
              <a:rPr lang="tr-TR" dirty="0" smtClean="0">
                <a:latin typeface="Arial" panose="020B0604020202020204" pitchFamily="34" charset="0"/>
                <a:cs typeface="Arial" panose="020B0604020202020204" pitchFamily="34" charset="0"/>
              </a:rPr>
              <a:t> ve </a:t>
            </a:r>
            <a:r>
              <a:rPr lang="tr-TR" u="sng" dirty="0" smtClean="0">
                <a:latin typeface="Arial" panose="020B0604020202020204" pitchFamily="34" charset="0"/>
                <a:cs typeface="Arial" panose="020B0604020202020204" pitchFamily="34" charset="0"/>
              </a:rPr>
              <a:t>kontrol etme</a:t>
            </a:r>
            <a:r>
              <a:rPr lang="tr-TR" dirty="0" smtClean="0">
                <a:latin typeface="Arial" panose="020B0604020202020204" pitchFamily="34" charset="0"/>
                <a:cs typeface="Arial" panose="020B0604020202020204" pitchFamily="34" charset="0"/>
              </a:rPr>
              <a:t> sürecidir. </a:t>
            </a:r>
            <a:r>
              <a:rPr lang="tr-TR" sz="1800" dirty="0" smtClean="0">
                <a:cs typeface="Arial" panose="020B0604020202020204" pitchFamily="34" charset="0"/>
              </a:rPr>
              <a:t>* </a:t>
            </a:r>
            <a:r>
              <a:rPr lang="tr-TR" sz="1800" dirty="0">
                <a:latin typeface="Arial" panose="020B0604020202020204" pitchFamily="34" charset="0"/>
                <a:cs typeface="Arial" panose="020B0604020202020204" pitchFamily="34" charset="0"/>
              </a:rPr>
              <a:t>UMUÇ 2016 </a:t>
            </a:r>
          </a:p>
          <a:p>
            <a:pPr marL="0" indent="0">
              <a:buNone/>
            </a:pPr>
            <a:r>
              <a:rPr lang="tr-TR" sz="1800" dirty="0"/>
              <a:t> </a:t>
            </a:r>
            <a:endParaRPr lang="tr-TR" sz="1800" dirty="0">
              <a:cs typeface="Arial" panose="020B0604020202020204" pitchFamily="34" charset="0"/>
            </a:endParaRPr>
          </a:p>
        </p:txBody>
      </p:sp>
      <p:sp>
        <p:nvSpPr>
          <p:cNvPr id="3" name="Slayt Numarası Yer Tutucusu 2"/>
          <p:cNvSpPr>
            <a:spLocks noGrp="1"/>
          </p:cNvSpPr>
          <p:nvPr>
            <p:ph type="sldNum" sz="quarter" idx="12"/>
          </p:nvPr>
        </p:nvSpPr>
        <p:spPr>
          <a:xfrm>
            <a:off x="6705600" y="6309320"/>
            <a:ext cx="2133600" cy="365125"/>
          </a:xfrm>
        </p:spPr>
        <p:txBody>
          <a:bodyPr/>
          <a:lstStyle/>
          <a:p>
            <a:fld id="{33D6E5A2-EC83-451F-A719-9AC1370DD5CF}" type="slidenum">
              <a:rPr lang="tr-TR" smtClean="0">
                <a:solidFill>
                  <a:schemeClr val="tx1"/>
                </a:solidFill>
              </a:rPr>
              <a:pPr/>
              <a:t>40</a:t>
            </a:fld>
            <a:endParaRPr kumimoji="0" lang="tr-TR" dirty="0">
              <a:solidFill>
                <a:schemeClr val="tx1"/>
              </a:solidFill>
            </a:endParaRPr>
          </a:p>
        </p:txBody>
      </p:sp>
      <p:pic>
        <p:nvPicPr>
          <p:cNvPr id="360450" name="Picture 2"/>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1043608" y="3933056"/>
            <a:ext cx="7308304" cy="27363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 xmlns:p14="http://schemas.microsoft.com/office/powerpoint/2010/main" val="2077741952"/>
      </p:ext>
    </p:extLst>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8680" y="44624"/>
            <a:ext cx="8077200" cy="864207"/>
          </a:xfrm>
        </p:spPr>
        <p:txBody>
          <a:bodyPr>
            <a:normAutofit/>
          </a:bodyPr>
          <a:lstStyle/>
          <a:p>
            <a:r>
              <a:rPr lang="tr-TR" b="1" dirty="0">
                <a:solidFill>
                  <a:srgbClr val="FF0000"/>
                </a:solidFill>
                <a:latin typeface="Arial" pitchFamily="34" charset="0"/>
                <a:cs typeface="Arial" pitchFamily="34" charset="0"/>
              </a:rPr>
              <a:t>Risk </a:t>
            </a:r>
            <a:r>
              <a:rPr lang="tr-TR" b="1" dirty="0" smtClean="0">
                <a:solidFill>
                  <a:srgbClr val="FF0000"/>
                </a:solidFill>
                <a:latin typeface="Arial" pitchFamily="34" charset="0"/>
                <a:cs typeface="Arial" pitchFamily="34" charset="0"/>
              </a:rPr>
              <a:t>Yönetimi</a:t>
            </a:r>
            <a:endParaRPr lang="tr-TR" b="1" dirty="0">
              <a:solidFill>
                <a:srgbClr val="FF0000"/>
              </a:solidFill>
              <a:latin typeface="Arial" pitchFamily="34" charset="0"/>
              <a:cs typeface="Arial" pitchFamily="34" charset="0"/>
            </a:endParaRPr>
          </a:p>
        </p:txBody>
      </p:sp>
      <p:pic>
        <p:nvPicPr>
          <p:cNvPr id="5" name="İçerik Yer Tutucusu 4"/>
          <p:cNvPicPr>
            <a:picLocks noGrp="1" noChangeAspect="1"/>
          </p:cNvPicPr>
          <p:nvPr>
            <p:ph idx="1"/>
          </p:nvPr>
        </p:nvPicPr>
        <p:blipFill>
          <a:blip r:embed="rId2"/>
          <a:stretch>
            <a:fillRect/>
          </a:stretch>
        </p:blipFill>
        <p:spPr>
          <a:xfrm>
            <a:off x="1000100" y="3714752"/>
            <a:ext cx="8001056" cy="3071834"/>
          </a:xfrm>
          <a:prstGeom prst="rect">
            <a:avLst/>
          </a:prstGeom>
        </p:spPr>
      </p:pic>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Dikdörtgen 6"/>
          <p:cNvSpPr/>
          <p:nvPr/>
        </p:nvSpPr>
        <p:spPr>
          <a:xfrm>
            <a:off x="550373" y="742052"/>
            <a:ext cx="8198091" cy="3046988"/>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3200" b="0" i="0" u="none" strike="noStrike" kern="1200" cap="none" spc="0" normalizeH="0" baseline="0" noProof="0" dirty="0" smtClean="0">
                <a:ln>
                  <a:noFill/>
                </a:ln>
                <a:solidFill>
                  <a:prstClr val="black"/>
                </a:solidFill>
                <a:effectLst/>
                <a:uLnTx/>
                <a:uFillTx/>
                <a:latin typeface="Arial" pitchFamily="34" charset="0"/>
                <a:cs typeface="Arial" pitchFamily="34" charset="0"/>
              </a:rPr>
              <a:t>Risklerin </a:t>
            </a:r>
            <a:r>
              <a:rPr kumimoji="0" lang="tr-TR" sz="3200" b="0" i="0" u="none" strike="noStrike" kern="1200" cap="none" spc="0" normalizeH="0" baseline="0" noProof="0" dirty="0">
                <a:ln>
                  <a:noFill/>
                </a:ln>
                <a:solidFill>
                  <a:prstClr val="black"/>
                </a:solidFill>
                <a:effectLst/>
                <a:uLnTx/>
                <a:uFillTx/>
                <a:latin typeface="Arial" pitchFamily="34" charset="0"/>
                <a:cs typeface="Arial" pitchFamily="34" charset="0"/>
              </a:rPr>
              <a:t>tanımlanması, değerlendirilmesi </a:t>
            </a:r>
            <a:r>
              <a:rPr sz="3200" dirty="0" smtClean="0">
                <a:solidFill>
                  <a:prstClr val="black"/>
                </a:solidFill>
                <a:latin typeface="Arial" pitchFamily="34" charset="0"/>
                <a:cs typeface="Arial" pitchFamily="34" charset="0"/>
              </a:rPr>
              <a:t>     </a:t>
            </a:r>
            <a:r>
              <a:rPr kumimoji="0" lang="tr-TR" sz="3200" b="0" i="0" u="none" strike="noStrike" kern="1200" cap="none" spc="0" normalizeH="0" baseline="0" noProof="0" dirty="0" smtClean="0">
                <a:ln>
                  <a:noFill/>
                </a:ln>
                <a:solidFill>
                  <a:prstClr val="black"/>
                </a:solidFill>
                <a:effectLst/>
                <a:uLnTx/>
                <a:uFillTx/>
                <a:latin typeface="Arial" pitchFamily="34" charset="0"/>
                <a:cs typeface="Arial" pitchFamily="34" charset="0"/>
              </a:rPr>
              <a:t>ve </a:t>
            </a:r>
            <a:r>
              <a:rPr kumimoji="0" lang="tr-TR" sz="3200" b="0" i="0" u="none" strike="noStrike" kern="1200" cap="none" spc="0" normalizeH="0" baseline="0" noProof="0" dirty="0">
                <a:ln>
                  <a:noFill/>
                </a:ln>
                <a:solidFill>
                  <a:prstClr val="black"/>
                </a:solidFill>
                <a:effectLst/>
                <a:uLnTx/>
                <a:uFillTx/>
                <a:latin typeface="Arial" pitchFamily="34" charset="0"/>
                <a:cs typeface="Arial" pitchFamily="34" charset="0"/>
              </a:rPr>
              <a:t>etkisinin</a:t>
            </a:r>
            <a:r>
              <a:rPr kumimoji="0" lang="tr-TR" sz="3200" b="0" i="0" u="none" strike="noStrike" kern="1200" cap="none" spc="0" normalizeH="0" noProof="0" dirty="0">
                <a:ln>
                  <a:noFill/>
                </a:ln>
                <a:solidFill>
                  <a:prstClr val="black"/>
                </a:solidFill>
                <a:effectLst/>
                <a:uLnTx/>
                <a:uFillTx/>
                <a:latin typeface="Arial" pitchFamily="34" charset="0"/>
                <a:cs typeface="Arial" pitchFamily="34" charset="0"/>
              </a:rPr>
              <a:t> </a:t>
            </a:r>
            <a:r>
              <a:rPr kumimoji="0" lang="tr-TR" sz="3200" b="0" i="0" u="none" strike="noStrike" kern="1200" cap="none" spc="0" normalizeH="0" baseline="0" noProof="0" dirty="0">
                <a:ln>
                  <a:noFill/>
                </a:ln>
                <a:solidFill>
                  <a:srgbClr val="FF0000"/>
                </a:solidFill>
                <a:effectLst/>
                <a:uLnTx/>
                <a:uFillTx/>
                <a:latin typeface="Arial" pitchFamily="34" charset="0"/>
                <a:cs typeface="Arial" pitchFamily="34" charset="0"/>
              </a:rPr>
              <a:t>kabul edilebilir bir seviyede tutulabilmesi</a:t>
            </a:r>
            <a:r>
              <a:rPr kumimoji="0" lang="tr-TR" sz="3200" b="0" i="0" u="none" strike="noStrike" kern="1200" cap="none" spc="0" normalizeH="0" baseline="0" noProof="0" dirty="0">
                <a:ln>
                  <a:noFill/>
                </a:ln>
                <a:solidFill>
                  <a:prstClr val="black"/>
                </a:solidFill>
                <a:effectLst/>
                <a:uLnTx/>
                <a:uFillTx/>
                <a:latin typeface="Arial" pitchFamily="34" charset="0"/>
                <a:cs typeface="Arial" pitchFamily="34" charset="0"/>
              </a:rPr>
              <a:t> için gerekli kontrollerin uygulanması, gözden geçirilmesi ve raporlanmasını sağlayan bir yönetim sürecidir</a:t>
            </a:r>
          </a:p>
        </p:txBody>
      </p:sp>
    </p:spTree>
    <p:extLst>
      <p:ext uri="{BB962C8B-B14F-4D97-AF65-F5344CB8AC3E}">
        <p14:creationId xmlns="" xmlns:p14="http://schemas.microsoft.com/office/powerpoint/2010/main" val="2934802934"/>
      </p:ext>
    </p:extLst>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risk_analizi3"/>
          <p:cNvPicPr>
            <a:picLocks noChangeAspect="1" noChangeArrowheads="1"/>
          </p:cNvPicPr>
          <p:nvPr/>
        </p:nvPicPr>
        <p:blipFill>
          <a:blip r:embed="rId5" cstate="print"/>
          <a:srcRect/>
          <a:stretch>
            <a:fillRect/>
          </a:stretch>
        </p:blipFill>
        <p:spPr>
          <a:xfrm>
            <a:off x="1043608" y="1268760"/>
            <a:ext cx="7639000" cy="5184576"/>
          </a:xfrm>
          <a:prstGeom prst="rect">
            <a:avLst/>
          </a:prstGeom>
          <a:noFill/>
        </p:spPr>
      </p:pic>
      <p:sp>
        <p:nvSpPr>
          <p:cNvPr id="7" name="Text Box 19"/>
          <p:cNvSpPr txBox="1">
            <a:spLocks noChangeArrowheads="1"/>
          </p:cNvSpPr>
          <p:nvPr/>
        </p:nvSpPr>
        <p:spPr bwMode="auto">
          <a:xfrm>
            <a:off x="1259632" y="2245816"/>
            <a:ext cx="1676400" cy="319088"/>
          </a:xfrm>
          <a:prstGeom prst="rect">
            <a:avLst/>
          </a:prstGeom>
          <a:solidFill>
            <a:srgbClr val="B2B2B2"/>
          </a:solidFill>
          <a:ln w="9525">
            <a:solidFill>
              <a:schemeClr val="tx1"/>
            </a:solidFill>
            <a:miter lim="800000"/>
            <a:headEnd/>
            <a:tailEnd/>
          </a:ln>
        </p:spPr>
        <p:txBody>
          <a:bodyPr>
            <a:spAutoFit/>
          </a:bodyPr>
          <a:lstStyle/>
          <a:p>
            <a:pPr algn="ctr">
              <a:lnSpc>
                <a:spcPct val="102000"/>
              </a:lnSpc>
              <a:spcBef>
                <a:spcPct val="50000"/>
              </a:spcBef>
              <a:buClr>
                <a:srgbClr val="000000"/>
              </a:buClr>
              <a:buSzPct val="100000"/>
              <a:buFont typeface="Calibri" pitchFamily="34" charset="0"/>
              <a:buNone/>
            </a:pPr>
            <a:r>
              <a:rPr lang="tr-TR" sz="1400" b="1" dirty="0">
                <a:solidFill>
                  <a:schemeClr val="tx1"/>
                </a:solidFill>
                <a:latin typeface="Calibri" pitchFamily="34" charset="0"/>
              </a:rPr>
              <a:t>RİSK BELİRLEME</a:t>
            </a:r>
          </a:p>
        </p:txBody>
      </p:sp>
      <p:sp>
        <p:nvSpPr>
          <p:cNvPr id="8" name="Text Box 20"/>
          <p:cNvSpPr txBox="1">
            <a:spLocks noChangeArrowheads="1"/>
          </p:cNvSpPr>
          <p:nvPr/>
        </p:nvSpPr>
        <p:spPr bwMode="auto">
          <a:xfrm>
            <a:off x="3923928" y="2276872"/>
            <a:ext cx="1676400" cy="319088"/>
          </a:xfrm>
          <a:prstGeom prst="rect">
            <a:avLst/>
          </a:prstGeom>
          <a:solidFill>
            <a:srgbClr val="B2B2B2"/>
          </a:solidFill>
          <a:ln w="9525">
            <a:solidFill>
              <a:schemeClr val="tx1"/>
            </a:solidFill>
            <a:miter lim="800000"/>
            <a:headEnd/>
            <a:tailEnd/>
          </a:ln>
        </p:spPr>
        <p:txBody>
          <a:bodyPr>
            <a:spAutoFit/>
          </a:bodyPr>
          <a:lstStyle/>
          <a:p>
            <a:pPr algn="ctr">
              <a:lnSpc>
                <a:spcPct val="102000"/>
              </a:lnSpc>
              <a:spcBef>
                <a:spcPct val="50000"/>
              </a:spcBef>
              <a:buClr>
                <a:srgbClr val="000000"/>
              </a:buClr>
              <a:buSzPct val="100000"/>
              <a:buFont typeface="Calibri" pitchFamily="34" charset="0"/>
              <a:buNone/>
            </a:pPr>
            <a:r>
              <a:rPr lang="tr-TR" sz="1400" b="1" dirty="0">
                <a:solidFill>
                  <a:schemeClr val="tx1"/>
                </a:solidFill>
                <a:latin typeface="Calibri" pitchFamily="34" charset="0"/>
              </a:rPr>
              <a:t>RİSK DEĞERLEME</a:t>
            </a:r>
          </a:p>
        </p:txBody>
      </p:sp>
      <p:sp>
        <p:nvSpPr>
          <p:cNvPr id="9" name="Text Box 21"/>
          <p:cNvSpPr txBox="1">
            <a:spLocks noChangeArrowheads="1"/>
          </p:cNvSpPr>
          <p:nvPr/>
        </p:nvSpPr>
        <p:spPr bwMode="auto">
          <a:xfrm>
            <a:off x="6496000" y="2317824"/>
            <a:ext cx="1676400" cy="319088"/>
          </a:xfrm>
          <a:prstGeom prst="rect">
            <a:avLst/>
          </a:prstGeom>
          <a:solidFill>
            <a:srgbClr val="B2B2B2"/>
          </a:solidFill>
          <a:ln w="9525">
            <a:solidFill>
              <a:schemeClr val="tx1"/>
            </a:solidFill>
            <a:miter lim="800000"/>
            <a:headEnd/>
            <a:tailEnd/>
          </a:ln>
        </p:spPr>
        <p:txBody>
          <a:bodyPr>
            <a:spAutoFit/>
          </a:bodyPr>
          <a:lstStyle/>
          <a:p>
            <a:pPr algn="ctr">
              <a:lnSpc>
                <a:spcPct val="102000"/>
              </a:lnSpc>
              <a:spcBef>
                <a:spcPct val="50000"/>
              </a:spcBef>
              <a:buClr>
                <a:srgbClr val="000000"/>
              </a:buClr>
              <a:buSzPct val="100000"/>
              <a:buFont typeface="Calibri" pitchFamily="34" charset="0"/>
              <a:buNone/>
            </a:pPr>
            <a:r>
              <a:rPr lang="tr-TR" sz="1400" b="1" dirty="0">
                <a:solidFill>
                  <a:schemeClr val="tx1"/>
                </a:solidFill>
                <a:latin typeface="Calibri" pitchFamily="34" charset="0"/>
              </a:rPr>
              <a:t>RİSK YÖNETİMİ</a:t>
            </a:r>
          </a:p>
        </p:txBody>
      </p:sp>
      <p:sp>
        <p:nvSpPr>
          <p:cNvPr id="10" name="Title 1"/>
          <p:cNvSpPr>
            <a:spLocks noGrp="1"/>
          </p:cNvSpPr>
          <p:nvPr>
            <p:ph type="title"/>
            <p:custDataLst>
              <p:tags r:id="rId2"/>
            </p:custDataLst>
          </p:nvPr>
        </p:nvSpPr>
        <p:spPr>
          <a:xfrm>
            <a:off x="868680" y="142852"/>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a:t>
            </a:r>
            <a:r>
              <a:rPr lang="tr-TR" b="1" dirty="0" smtClean="0">
                <a:solidFill>
                  <a:srgbClr val="FF0000"/>
                </a:solidFill>
                <a:latin typeface="Arial" panose="020B0604020202020204" pitchFamily="34" charset="0"/>
                <a:cs typeface="Arial" panose="020B0604020202020204" pitchFamily="34" charset="0"/>
              </a:rPr>
              <a:t>Yönetimi</a:t>
            </a:r>
            <a:endParaRPr lang="tr-TR" b="1" dirty="0">
              <a:solidFill>
                <a:srgbClr val="FF0000"/>
              </a:solidFill>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33D6E5A2-EC83-451F-A719-9AC1370DD5CF}" type="slidenum">
              <a:rPr lang="tr-TR" smtClean="0">
                <a:solidFill>
                  <a:schemeClr val="tx1"/>
                </a:solidFill>
              </a:rPr>
              <a:pPr/>
              <a:t>42</a:t>
            </a:fld>
            <a:endParaRPr kumimoji="0" lang="tr-TR" dirty="0">
              <a:solidFill>
                <a:schemeClr val="tx1"/>
              </a:solidFill>
            </a:endParaRPr>
          </a:p>
        </p:txBody>
      </p:sp>
    </p:spTree>
    <p:custDataLst>
      <p:tags r:id="rId1"/>
    </p:custDataLst>
    <p:extLst>
      <p:ext uri="{BB962C8B-B14F-4D97-AF65-F5344CB8AC3E}">
        <p14:creationId xmlns="" xmlns:p14="http://schemas.microsoft.com/office/powerpoint/2010/main" val="3989175761"/>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ceber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045820" y="1125538"/>
            <a:ext cx="7704138" cy="504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2 Metin kutusu"/>
          <p:cNvSpPr txBox="1">
            <a:spLocks noChangeArrowheads="1"/>
          </p:cNvSpPr>
          <p:nvPr/>
        </p:nvSpPr>
        <p:spPr bwMode="auto">
          <a:xfrm>
            <a:off x="1606675" y="142852"/>
            <a:ext cx="553709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3200" b="1" dirty="0">
                <a:solidFill>
                  <a:srgbClr val="FF0000"/>
                </a:solidFill>
                <a:cs typeface="Arial" pitchFamily="34" charset="0"/>
              </a:rPr>
              <a:t>Görünmeyeni görebilmek…</a:t>
            </a:r>
          </a:p>
        </p:txBody>
      </p:sp>
      <p:sp>
        <p:nvSpPr>
          <p:cNvPr id="3" name="Slayt Numarası Yer Tutucusu 2"/>
          <p:cNvSpPr>
            <a:spLocks noGrp="1"/>
          </p:cNvSpPr>
          <p:nvPr>
            <p:ph type="sldNum" sz="quarter" idx="12"/>
          </p:nvPr>
        </p:nvSpPr>
        <p:spPr/>
        <p:txBody>
          <a:bodyPr/>
          <a:lstStyle/>
          <a:p>
            <a:fld id="{33D6E5A2-EC83-451F-A719-9AC1370DD5CF}" type="slidenum">
              <a:rPr lang="tr-TR" smtClean="0">
                <a:solidFill>
                  <a:schemeClr val="tx1"/>
                </a:solidFill>
              </a:rPr>
              <a:pPr/>
              <a:t>43</a:t>
            </a:fld>
            <a:endParaRPr kumimoji="0" lang="tr-TR" dirty="0">
              <a:solidFill>
                <a:schemeClr val="tx1"/>
              </a:solidFill>
            </a:endParaRPr>
          </a:p>
        </p:txBody>
      </p:sp>
    </p:spTree>
    <p:extLst>
      <p:ext uri="{BB962C8B-B14F-4D97-AF65-F5344CB8AC3E}">
        <p14:creationId xmlns="" xmlns:p14="http://schemas.microsoft.com/office/powerpoint/2010/main" val="1238336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etin kutusu"/>
          <p:cNvSpPr txBox="1">
            <a:spLocks noChangeArrowheads="1"/>
          </p:cNvSpPr>
          <p:nvPr/>
        </p:nvSpPr>
        <p:spPr bwMode="auto">
          <a:xfrm>
            <a:off x="1928794" y="548326"/>
            <a:ext cx="419057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3200" b="1" dirty="0">
                <a:solidFill>
                  <a:srgbClr val="FF0000"/>
                </a:solidFill>
                <a:cs typeface="Arial" pitchFamily="34" charset="0"/>
              </a:rPr>
              <a:t>Bütünü </a:t>
            </a:r>
            <a:r>
              <a:rPr lang="tr-TR" sz="3200" b="1" dirty="0" smtClean="0">
                <a:solidFill>
                  <a:srgbClr val="FF0000"/>
                </a:solidFill>
                <a:cs typeface="Arial" pitchFamily="34" charset="0"/>
              </a:rPr>
              <a:t>görebilmek!!</a:t>
            </a:r>
            <a:endParaRPr lang="tr-TR" sz="3200" b="1" dirty="0">
              <a:solidFill>
                <a:srgbClr val="FF0000"/>
              </a:solidFill>
              <a:cs typeface="Arial" pitchFamily="34" charset="0"/>
            </a:endParaRPr>
          </a:p>
        </p:txBody>
      </p:sp>
      <p:pic>
        <p:nvPicPr>
          <p:cNvPr id="5" name="Picture 4" descr="buzdagi dibi"/>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5820" y="1285875"/>
            <a:ext cx="7416800" cy="509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a:xfrm>
            <a:off x="6732240" y="6381750"/>
            <a:ext cx="2133600" cy="365125"/>
          </a:xfrm>
        </p:spPr>
        <p:txBody>
          <a:bodyPr/>
          <a:lstStyle/>
          <a:p>
            <a:fld id="{33D6E5A2-EC83-451F-A719-9AC1370DD5CF}" type="slidenum">
              <a:rPr lang="tr-TR" smtClean="0">
                <a:solidFill>
                  <a:schemeClr val="tx1"/>
                </a:solidFill>
              </a:rPr>
              <a:pPr/>
              <a:t>44</a:t>
            </a:fld>
            <a:endParaRPr kumimoji="0" lang="tr-TR" dirty="0">
              <a:solidFill>
                <a:schemeClr val="tx1"/>
              </a:solidFill>
            </a:endParaRPr>
          </a:p>
        </p:txBody>
      </p:sp>
    </p:spTree>
    <p:extLst>
      <p:ext uri="{BB962C8B-B14F-4D97-AF65-F5344CB8AC3E}">
        <p14:creationId xmlns="" xmlns:p14="http://schemas.microsoft.com/office/powerpoint/2010/main" val="1607130763"/>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883920" y="142852"/>
            <a:ext cx="8077200" cy="11430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r>
              <a:rPr lang="tr-TR" b="1" dirty="0" err="1">
                <a:solidFill>
                  <a:srgbClr val="FF0000"/>
                </a:solidFill>
                <a:latin typeface="Arial" panose="020B0604020202020204" pitchFamily="34" charset="0"/>
                <a:cs typeface="Arial" panose="020B0604020202020204" pitchFamily="34" charset="0"/>
              </a:rPr>
              <a:t>KRY’ye</a:t>
            </a:r>
            <a:r>
              <a:rPr lang="tr-TR" b="1" dirty="0">
                <a:solidFill>
                  <a:srgbClr val="FF0000"/>
                </a:solidFill>
                <a:latin typeface="Arial" panose="020B0604020202020204" pitchFamily="34" charset="0"/>
                <a:cs typeface="Arial" panose="020B0604020202020204" pitchFamily="34" charset="0"/>
              </a:rPr>
              <a:t> Geçiş Süreci</a:t>
            </a:r>
          </a:p>
        </p:txBody>
      </p:sp>
      <p:pic>
        <p:nvPicPr>
          <p:cNvPr id="2" name="Resim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331640" y="1572204"/>
            <a:ext cx="3780813" cy="3175000"/>
          </a:xfrm>
          <a:prstGeom prst="rect">
            <a:avLst/>
          </a:prstGeom>
        </p:spPr>
      </p:pic>
      <p:pic>
        <p:nvPicPr>
          <p:cNvPr id="3" name="Resim 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067944" y="3366209"/>
            <a:ext cx="4257474" cy="3096344"/>
          </a:xfrm>
          <a:prstGeom prst="rect">
            <a:avLst/>
          </a:prstGeom>
        </p:spPr>
      </p:pic>
      <p:sp>
        <p:nvSpPr>
          <p:cNvPr id="4" name="Slayt Numarası Yer Tutucusu 3"/>
          <p:cNvSpPr>
            <a:spLocks noGrp="1"/>
          </p:cNvSpPr>
          <p:nvPr>
            <p:ph type="sldNum" sz="quarter" idx="12"/>
          </p:nvPr>
        </p:nvSpPr>
        <p:spPr/>
        <p:txBody>
          <a:bodyPr/>
          <a:lstStyle/>
          <a:p>
            <a:fld id="{33D6E5A2-EC83-451F-A719-9AC1370DD5CF}" type="slidenum">
              <a:rPr lang="tr-TR" smtClean="0">
                <a:solidFill>
                  <a:schemeClr val="tx1"/>
                </a:solidFill>
              </a:rPr>
              <a:pPr/>
              <a:t>45</a:t>
            </a:fld>
            <a:endParaRPr kumimoji="0" lang="tr-TR" dirty="0">
              <a:solidFill>
                <a:schemeClr val="tx1"/>
              </a:solidFill>
            </a:endParaRPr>
          </a:p>
        </p:txBody>
      </p:sp>
    </p:spTree>
    <p:custDataLst>
      <p:tags r:id="rId1"/>
    </p:custDataLst>
    <p:extLst>
      <p:ext uri="{BB962C8B-B14F-4D97-AF65-F5344CB8AC3E}">
        <p14:creationId xmlns="" xmlns:p14="http://schemas.microsoft.com/office/powerpoint/2010/main" val="2484292953"/>
      </p:ext>
    </p:extLst>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Başlık"/>
          <p:cNvSpPr>
            <a:spLocks noGrp="1"/>
          </p:cNvSpPr>
          <p:nvPr>
            <p:ph type="title"/>
          </p:nvPr>
        </p:nvSpPr>
        <p:spPr>
          <a:xfrm>
            <a:off x="857224" y="71414"/>
            <a:ext cx="8077200" cy="1143000"/>
          </a:xfrm>
        </p:spPr>
        <p:txBody>
          <a:bodyPr>
            <a:normAutofit/>
          </a:bodyPr>
          <a:lstStyle/>
          <a:p>
            <a:r>
              <a:rPr lang="tr-TR" b="1" dirty="0" err="1">
                <a:solidFill>
                  <a:srgbClr val="FF0000"/>
                </a:solidFill>
                <a:latin typeface="Arial" panose="020B0604020202020204" pitchFamily="34" charset="0"/>
                <a:cs typeface="Arial" panose="020B0604020202020204" pitchFamily="34" charset="0"/>
              </a:rPr>
              <a:t>KRY’ye</a:t>
            </a:r>
            <a:r>
              <a:rPr lang="tr-TR" b="1" dirty="0">
                <a:solidFill>
                  <a:srgbClr val="FF0000"/>
                </a:solidFill>
                <a:latin typeface="Arial" panose="020B0604020202020204" pitchFamily="34" charset="0"/>
                <a:cs typeface="Arial" panose="020B0604020202020204" pitchFamily="34" charset="0"/>
              </a:rPr>
              <a:t> Geçiş Süreci</a:t>
            </a:r>
          </a:p>
        </p:txBody>
      </p:sp>
      <p:sp>
        <p:nvSpPr>
          <p:cNvPr id="5" name="Content Placeholder 4"/>
          <p:cNvSpPr>
            <a:spLocks noGrp="1"/>
          </p:cNvSpPr>
          <p:nvPr>
            <p:ph idx="1"/>
            <p:custDataLst>
              <p:tags r:id="rId2"/>
            </p:custDataLst>
          </p:nvPr>
        </p:nvSpPr>
        <p:spPr>
          <a:xfrm>
            <a:off x="762000" y="1596413"/>
            <a:ext cx="8202488" cy="4297363"/>
          </a:xfrm>
        </p:spPr>
        <p:txBody>
          <a:bodyPr>
            <a:noAutofit/>
          </a:bodyPr>
          <a:lstStyle/>
          <a:p>
            <a:pPr marL="0" indent="0">
              <a:buNone/>
            </a:pPr>
            <a:endParaRPr lang="tr-TR" sz="1800" dirty="0">
              <a:cs typeface="Arial" panose="020B0604020202020204" pitchFamily="34" charset="0"/>
            </a:endParaRPr>
          </a:p>
          <a:p>
            <a:pPr marL="0" indent="0">
              <a:buNone/>
            </a:pPr>
            <a:endParaRPr lang="tr-TR" sz="1800" dirty="0">
              <a:cs typeface="Arial" panose="020B0604020202020204" pitchFamily="34" charset="0"/>
            </a:endParaRPr>
          </a:p>
          <a:p>
            <a:pPr>
              <a:buFont typeface="Wingdings" panose="05000000000000000000" pitchFamily="2" charset="2"/>
              <a:buChar char="v"/>
            </a:pPr>
            <a:endParaRPr lang="tr-TR" sz="1800" dirty="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33D6E5A2-EC83-451F-A719-9AC1370DD5CF}" type="slidenum">
              <a:rPr lang="tr-TR" smtClean="0">
                <a:solidFill>
                  <a:schemeClr val="tx1"/>
                </a:solidFill>
              </a:rPr>
              <a:pPr/>
              <a:t>46</a:t>
            </a:fld>
            <a:endParaRPr kumimoji="0" lang="tr-TR" dirty="0">
              <a:solidFill>
                <a:schemeClr val="tx1"/>
              </a:solidFill>
            </a:endParaRPr>
          </a:p>
        </p:txBody>
      </p:sp>
      <p:graphicFrame>
        <p:nvGraphicFramePr>
          <p:cNvPr id="4" name="Diyagram 3"/>
          <p:cNvGraphicFramePr/>
          <p:nvPr>
            <p:extLst>
              <p:ext uri="{D42A27DB-BD31-4B8C-83A1-F6EECF244321}">
                <p14:modId xmlns="" xmlns:p14="http://schemas.microsoft.com/office/powerpoint/2010/main" val="3348319430"/>
              </p:ext>
            </p:extLst>
          </p:nvPr>
        </p:nvGraphicFramePr>
        <p:xfrm>
          <a:off x="1115616" y="1381224"/>
          <a:ext cx="7488832" cy="51441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 xmlns:p14="http://schemas.microsoft.com/office/powerpoint/2010/main" val="3205339385"/>
      </p:ext>
    </p:extLst>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857224" y="142852"/>
            <a:ext cx="8077200" cy="1143000"/>
          </a:xfrm>
        </p:spPr>
        <p:txBody>
          <a:bodyPr>
            <a:normAutofit/>
          </a:bodyPr>
          <a:lstStyle/>
          <a:p>
            <a:r>
              <a:rPr lang="tr-TR" b="1" dirty="0" err="1">
                <a:solidFill>
                  <a:srgbClr val="FF0000"/>
                </a:solidFill>
                <a:latin typeface="Arial" panose="020B0604020202020204" pitchFamily="34" charset="0"/>
                <a:cs typeface="Arial" panose="020B0604020202020204" pitchFamily="34" charset="0"/>
              </a:rPr>
              <a:t>KRY’ye</a:t>
            </a:r>
            <a:r>
              <a:rPr lang="tr-TR" b="1" dirty="0">
                <a:solidFill>
                  <a:srgbClr val="FF0000"/>
                </a:solidFill>
                <a:latin typeface="Arial" panose="020B0604020202020204" pitchFamily="34" charset="0"/>
                <a:cs typeface="Arial" panose="020B0604020202020204" pitchFamily="34" charset="0"/>
              </a:rPr>
              <a:t> Geçiş Süreci</a:t>
            </a:r>
          </a:p>
        </p:txBody>
      </p:sp>
      <p:sp>
        <p:nvSpPr>
          <p:cNvPr id="5" name="Content Placeholder 4"/>
          <p:cNvSpPr>
            <a:spLocks noGrp="1"/>
          </p:cNvSpPr>
          <p:nvPr>
            <p:ph idx="1"/>
            <p:custDataLst>
              <p:tags r:id="rId2"/>
            </p:custDataLst>
          </p:nvPr>
        </p:nvSpPr>
        <p:spPr>
          <a:xfrm>
            <a:off x="762000" y="1596413"/>
            <a:ext cx="8202488" cy="4297363"/>
          </a:xfrm>
        </p:spPr>
        <p:txBody>
          <a:bodyPr>
            <a:noAutofit/>
          </a:bodyPr>
          <a:lstStyle/>
          <a:p>
            <a:pPr marL="0" indent="0">
              <a:buNone/>
            </a:pPr>
            <a:endParaRPr lang="tr-TR" sz="1800" dirty="0">
              <a:cs typeface="Arial" panose="020B0604020202020204" pitchFamily="34" charset="0"/>
            </a:endParaRPr>
          </a:p>
          <a:p>
            <a:pPr marL="0" indent="0">
              <a:buNone/>
            </a:pPr>
            <a:endParaRPr lang="tr-TR" sz="1800" dirty="0">
              <a:cs typeface="Arial" panose="020B0604020202020204" pitchFamily="34" charset="0"/>
            </a:endParaRPr>
          </a:p>
          <a:p>
            <a:pPr>
              <a:buFont typeface="Wingdings" panose="05000000000000000000" pitchFamily="2" charset="2"/>
              <a:buChar char="v"/>
            </a:pPr>
            <a:endParaRPr lang="tr-TR" sz="1800" dirty="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33D6E5A2-EC83-451F-A719-9AC1370DD5CF}" type="slidenum">
              <a:rPr lang="tr-TR" smtClean="0">
                <a:solidFill>
                  <a:schemeClr val="tx1"/>
                </a:solidFill>
              </a:rPr>
              <a:pPr/>
              <a:t>47</a:t>
            </a:fld>
            <a:endParaRPr kumimoji="0" lang="tr-TR" dirty="0">
              <a:solidFill>
                <a:schemeClr val="tx1"/>
              </a:solidFill>
            </a:endParaRPr>
          </a:p>
        </p:txBody>
      </p:sp>
      <p:graphicFrame>
        <p:nvGraphicFramePr>
          <p:cNvPr id="4" name="Diyagram 3"/>
          <p:cNvGraphicFramePr>
            <a:graphicFrameLocks noChangeAspect="1"/>
          </p:cNvGraphicFramePr>
          <p:nvPr>
            <p:extLst>
              <p:ext uri="{D42A27DB-BD31-4B8C-83A1-F6EECF244321}">
                <p14:modId xmlns="" xmlns:p14="http://schemas.microsoft.com/office/powerpoint/2010/main" val="3041396619"/>
              </p:ext>
            </p:extLst>
          </p:nvPr>
        </p:nvGraphicFramePr>
        <p:xfrm>
          <a:off x="1115616" y="1381224"/>
          <a:ext cx="7488832" cy="4784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 xmlns:p14="http://schemas.microsoft.com/office/powerpoint/2010/main" val="983141406"/>
      </p:ext>
    </p:extLst>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872464" y="71414"/>
            <a:ext cx="8077200" cy="1143000"/>
          </a:xfrm>
        </p:spPr>
        <p:txBody>
          <a:bodyPr>
            <a:normAutofit/>
          </a:bodyPr>
          <a:lstStyle/>
          <a:p>
            <a:r>
              <a:rPr lang="tr-TR" b="1" dirty="0" err="1">
                <a:solidFill>
                  <a:srgbClr val="FF0000"/>
                </a:solidFill>
                <a:latin typeface="Arial" panose="020B0604020202020204" pitchFamily="34" charset="0"/>
                <a:cs typeface="Arial" panose="020B0604020202020204" pitchFamily="34" charset="0"/>
              </a:rPr>
              <a:t>KRY’ye</a:t>
            </a:r>
            <a:r>
              <a:rPr lang="tr-TR" b="1" dirty="0">
                <a:solidFill>
                  <a:srgbClr val="FF0000"/>
                </a:solidFill>
                <a:latin typeface="Arial" panose="020B0604020202020204" pitchFamily="34" charset="0"/>
                <a:cs typeface="Arial" panose="020B0604020202020204" pitchFamily="34" charset="0"/>
              </a:rPr>
              <a:t> Geçiş Süreci</a:t>
            </a:r>
          </a:p>
        </p:txBody>
      </p:sp>
      <p:sp>
        <p:nvSpPr>
          <p:cNvPr id="5" name="Content Placeholder 4"/>
          <p:cNvSpPr>
            <a:spLocks noGrp="1"/>
          </p:cNvSpPr>
          <p:nvPr>
            <p:ph idx="1"/>
            <p:custDataLst>
              <p:tags r:id="rId2"/>
            </p:custDataLst>
          </p:nvPr>
        </p:nvSpPr>
        <p:spPr>
          <a:xfrm>
            <a:off x="571472" y="1500174"/>
            <a:ext cx="8202488" cy="4297363"/>
          </a:xfrm>
        </p:spPr>
        <p:txBody>
          <a:bodyPr>
            <a:noAutofit/>
          </a:bodyPr>
          <a:lstStyle/>
          <a:p>
            <a:pPr marL="0" indent="0" algn="just">
              <a:buFont typeface="Wingdings" pitchFamily="2" charset="2"/>
              <a:buChar char="ü"/>
            </a:pPr>
            <a:r>
              <a:rPr lang="tr-TR" dirty="0" smtClean="0">
                <a:latin typeface="Arial" pitchFamily="34" charset="0"/>
                <a:cs typeface="Arial" pitchFamily="34" charset="0"/>
              </a:rPr>
              <a:t> Geleneksel </a:t>
            </a:r>
            <a:r>
              <a:rPr lang="tr-TR" dirty="0">
                <a:latin typeface="Arial" pitchFamily="34" charset="0"/>
                <a:cs typeface="Arial" pitchFamily="34" charset="0"/>
              </a:rPr>
              <a:t>Risk Yönetiminin Yetersizlikleri</a:t>
            </a:r>
          </a:p>
          <a:p>
            <a:pPr marL="0" indent="0" algn="just">
              <a:buNone/>
            </a:pPr>
            <a:endParaRPr lang="tr-TR" u="sng" dirty="0">
              <a:latin typeface="Arial" pitchFamily="34" charset="0"/>
              <a:cs typeface="Arial" pitchFamily="34" charset="0"/>
            </a:endParaRPr>
          </a:p>
          <a:p>
            <a:pPr algn="just">
              <a:lnSpc>
                <a:spcPct val="150000"/>
              </a:lnSpc>
              <a:spcAft>
                <a:spcPts val="600"/>
              </a:spcAft>
              <a:buFont typeface="Wingdings" panose="05000000000000000000" pitchFamily="2" charset="2"/>
              <a:buChar char="ü"/>
            </a:pPr>
            <a:r>
              <a:rPr lang="tr-TR" dirty="0">
                <a:latin typeface="Arial" pitchFamily="34" charset="0"/>
                <a:cs typeface="Arial" pitchFamily="34" charset="0"/>
              </a:rPr>
              <a:t>Risk tanımlama</a:t>
            </a:r>
          </a:p>
          <a:p>
            <a:pPr algn="just">
              <a:lnSpc>
                <a:spcPct val="150000"/>
              </a:lnSpc>
              <a:spcAft>
                <a:spcPts val="600"/>
              </a:spcAft>
              <a:buFont typeface="Wingdings" panose="05000000000000000000" pitchFamily="2" charset="2"/>
              <a:buChar char="ü"/>
            </a:pPr>
            <a:r>
              <a:rPr lang="tr-TR" dirty="0">
                <a:latin typeface="Arial" pitchFamily="34" charset="0"/>
                <a:cs typeface="Arial" pitchFamily="34" charset="0"/>
              </a:rPr>
              <a:t>Risk Değerlendirme </a:t>
            </a:r>
          </a:p>
          <a:p>
            <a:pPr algn="just">
              <a:lnSpc>
                <a:spcPct val="150000"/>
              </a:lnSpc>
              <a:spcAft>
                <a:spcPts val="600"/>
              </a:spcAft>
              <a:buFont typeface="Wingdings" panose="05000000000000000000" pitchFamily="2" charset="2"/>
              <a:buChar char="ü"/>
            </a:pPr>
            <a:r>
              <a:rPr lang="tr-TR" dirty="0">
                <a:latin typeface="Arial" pitchFamily="34" charset="0"/>
                <a:cs typeface="Arial" pitchFamily="34" charset="0"/>
              </a:rPr>
              <a:t>Risk Yönetme</a:t>
            </a:r>
          </a:p>
          <a:p>
            <a:pPr marL="0" indent="0">
              <a:lnSpc>
                <a:spcPct val="150000"/>
              </a:lnSpc>
              <a:spcAft>
                <a:spcPts val="600"/>
              </a:spcAft>
              <a:buNone/>
            </a:pPr>
            <a:endParaRPr lang="tr-TR" sz="1800" dirty="0">
              <a:latin typeface="Arial" pitchFamily="34" charset="0"/>
              <a:cs typeface="Arial" pitchFamily="34" charset="0"/>
            </a:endParaRPr>
          </a:p>
          <a:p>
            <a:pPr marL="0" indent="0">
              <a:buNone/>
            </a:pPr>
            <a:endParaRPr lang="tr-TR" sz="1800" dirty="0">
              <a:latin typeface="Arial" pitchFamily="34" charset="0"/>
              <a:cs typeface="Arial" pitchFamily="34" charset="0"/>
            </a:endParaRPr>
          </a:p>
          <a:p>
            <a:pPr>
              <a:buFont typeface="Wingdings" panose="05000000000000000000" pitchFamily="2" charset="2"/>
              <a:buChar char="v"/>
            </a:pPr>
            <a:endParaRPr lang="tr-TR" sz="1800" dirty="0">
              <a:latin typeface="Arial" pitchFamily="34" charset="0"/>
              <a:cs typeface="Arial" pitchFamily="34" charset="0"/>
            </a:endParaRPr>
          </a:p>
          <a:p>
            <a:pPr marL="0" indent="0">
              <a:buNone/>
            </a:pPr>
            <a:endParaRPr lang="tr-TR" sz="1800" dirty="0">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fld id="{33D6E5A2-EC83-451F-A719-9AC1370DD5CF}" type="slidenum">
              <a:rPr lang="tr-TR" smtClean="0">
                <a:solidFill>
                  <a:schemeClr val="tx1"/>
                </a:solidFill>
              </a:rPr>
              <a:pPr/>
              <a:t>48</a:t>
            </a:fld>
            <a:endParaRPr kumimoji="0" lang="tr-TR" dirty="0">
              <a:solidFill>
                <a:schemeClr val="tx1"/>
              </a:solidFill>
            </a:endParaRPr>
          </a:p>
        </p:txBody>
      </p:sp>
      <p:pic>
        <p:nvPicPr>
          <p:cNvPr id="3" name="Resim 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004048" y="3645024"/>
            <a:ext cx="3744416" cy="2808312"/>
          </a:xfrm>
          <a:prstGeom prst="rect">
            <a:avLst/>
          </a:prstGeom>
        </p:spPr>
      </p:pic>
    </p:spTree>
    <p:custDataLst>
      <p:tags r:id="rId1"/>
    </p:custDataLst>
    <p:extLst>
      <p:ext uri="{BB962C8B-B14F-4D97-AF65-F5344CB8AC3E}">
        <p14:creationId xmlns="" xmlns:p14="http://schemas.microsoft.com/office/powerpoint/2010/main" val="3771497800"/>
      </p:ext>
    </p:extLst>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852518" y="142852"/>
            <a:ext cx="8077200" cy="1143000"/>
          </a:xfrm>
        </p:spPr>
        <p:txBody>
          <a:bodyPr>
            <a:normAutofit/>
          </a:bodyPr>
          <a:lstStyle/>
          <a:p>
            <a:r>
              <a:rPr lang="tr-TR" b="1" dirty="0" err="1">
                <a:solidFill>
                  <a:srgbClr val="FF0000"/>
                </a:solidFill>
                <a:latin typeface="Arial" panose="020B0604020202020204" pitchFamily="34" charset="0"/>
                <a:cs typeface="Arial" panose="020B0604020202020204" pitchFamily="34" charset="0"/>
              </a:rPr>
              <a:t>KRY’ye</a:t>
            </a:r>
            <a:r>
              <a:rPr lang="tr-TR" b="1" dirty="0">
                <a:solidFill>
                  <a:srgbClr val="FF0000"/>
                </a:solidFill>
                <a:latin typeface="Arial" panose="020B0604020202020204" pitchFamily="34" charset="0"/>
                <a:cs typeface="Arial" panose="020B0604020202020204" pitchFamily="34" charset="0"/>
              </a:rPr>
              <a:t> Geçiş Süreci</a:t>
            </a:r>
          </a:p>
        </p:txBody>
      </p:sp>
      <p:sp>
        <p:nvSpPr>
          <p:cNvPr id="5" name="Content Placeholder 4"/>
          <p:cNvSpPr>
            <a:spLocks noGrp="1"/>
          </p:cNvSpPr>
          <p:nvPr>
            <p:ph idx="1"/>
            <p:custDataLst>
              <p:tags r:id="rId2"/>
            </p:custDataLst>
          </p:nvPr>
        </p:nvSpPr>
        <p:spPr>
          <a:xfrm>
            <a:off x="571472" y="1285860"/>
            <a:ext cx="8202488" cy="4297363"/>
          </a:xfrm>
        </p:spPr>
        <p:txBody>
          <a:bodyPr>
            <a:noAutofit/>
          </a:bodyPr>
          <a:lstStyle/>
          <a:p>
            <a:pPr marL="0" indent="0" algn="just">
              <a:buNone/>
            </a:pPr>
            <a:r>
              <a:rPr lang="tr-TR" dirty="0">
                <a:latin typeface="Arial" pitchFamily="34" charset="0"/>
                <a:cs typeface="Arial" pitchFamily="34" charset="0"/>
              </a:rPr>
              <a:t>Geleneksel Risk Yönetiminin Yetersizlikleri</a:t>
            </a:r>
          </a:p>
          <a:p>
            <a:pPr marL="0" indent="0" algn="just">
              <a:buNone/>
            </a:pPr>
            <a:endParaRPr lang="tr-TR" u="sng" dirty="0">
              <a:latin typeface="Arial" pitchFamily="34" charset="0"/>
              <a:cs typeface="Arial" pitchFamily="34" charset="0"/>
            </a:endParaRPr>
          </a:p>
          <a:p>
            <a:pPr algn="just">
              <a:lnSpc>
                <a:spcPct val="150000"/>
              </a:lnSpc>
              <a:spcAft>
                <a:spcPts val="600"/>
              </a:spcAft>
              <a:buFont typeface="Wingdings" panose="05000000000000000000" pitchFamily="2" charset="2"/>
              <a:buChar char="ü"/>
            </a:pPr>
            <a:r>
              <a:rPr lang="tr-TR" dirty="0">
                <a:latin typeface="Arial" pitchFamily="34" charset="0"/>
                <a:cs typeface="Arial" pitchFamily="34" charset="0"/>
              </a:rPr>
              <a:t>Büyük kayıplara engel olamaması</a:t>
            </a:r>
          </a:p>
          <a:p>
            <a:pPr algn="just">
              <a:lnSpc>
                <a:spcPct val="150000"/>
              </a:lnSpc>
              <a:spcAft>
                <a:spcPts val="600"/>
              </a:spcAft>
              <a:buFont typeface="Wingdings" panose="05000000000000000000" pitchFamily="2" charset="2"/>
              <a:buChar char="ü"/>
            </a:pPr>
            <a:r>
              <a:rPr lang="tr-TR" dirty="0">
                <a:latin typeface="Arial" pitchFamily="34" charset="0"/>
                <a:cs typeface="Arial" pitchFamily="34" charset="0"/>
              </a:rPr>
              <a:t>Beklenen etkiyi yaratmaması</a:t>
            </a:r>
          </a:p>
          <a:p>
            <a:pPr algn="just">
              <a:lnSpc>
                <a:spcPct val="150000"/>
              </a:lnSpc>
              <a:spcAft>
                <a:spcPts val="600"/>
              </a:spcAft>
              <a:buFont typeface="Wingdings" panose="05000000000000000000" pitchFamily="2" charset="2"/>
              <a:buChar char="ü"/>
            </a:pPr>
            <a:r>
              <a:rPr lang="tr-TR" dirty="0">
                <a:latin typeface="Arial" pitchFamily="34" charset="0"/>
                <a:cs typeface="Arial" pitchFamily="34" charset="0"/>
              </a:rPr>
              <a:t>Ana amaçlara ulaşılamaması</a:t>
            </a:r>
          </a:p>
          <a:p>
            <a:pPr marL="0" indent="0">
              <a:buNone/>
            </a:pPr>
            <a:endParaRPr lang="tr-TR" sz="1800" dirty="0">
              <a:latin typeface="Arial" pitchFamily="34" charset="0"/>
              <a:cs typeface="Arial" pitchFamily="34" charset="0"/>
            </a:endParaRPr>
          </a:p>
          <a:p>
            <a:pPr marL="0" indent="0">
              <a:buNone/>
            </a:pPr>
            <a:endParaRPr lang="tr-TR" sz="1800" dirty="0">
              <a:latin typeface="Arial" pitchFamily="34" charset="0"/>
              <a:cs typeface="Arial" pitchFamily="34" charset="0"/>
            </a:endParaRPr>
          </a:p>
          <a:p>
            <a:pPr>
              <a:buFont typeface="Wingdings" panose="05000000000000000000" pitchFamily="2" charset="2"/>
              <a:buChar char="v"/>
            </a:pPr>
            <a:endParaRPr lang="tr-TR" sz="1800" dirty="0">
              <a:latin typeface="Arial" pitchFamily="34" charset="0"/>
              <a:cs typeface="Arial" pitchFamily="34" charset="0"/>
            </a:endParaRPr>
          </a:p>
          <a:p>
            <a:pPr marL="0" indent="0">
              <a:buNone/>
            </a:pPr>
            <a:endParaRPr lang="tr-TR" sz="1800" dirty="0">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fld id="{33D6E5A2-EC83-451F-A719-9AC1370DD5CF}" type="slidenum">
              <a:rPr lang="tr-TR" smtClean="0">
                <a:solidFill>
                  <a:schemeClr val="tx1"/>
                </a:solidFill>
              </a:rPr>
              <a:pPr/>
              <a:t>49</a:t>
            </a:fld>
            <a:endParaRPr kumimoji="0" lang="tr-TR" dirty="0">
              <a:solidFill>
                <a:schemeClr val="tx1"/>
              </a:solidFill>
            </a:endParaRPr>
          </a:p>
        </p:txBody>
      </p:sp>
    </p:spTree>
    <p:custDataLst>
      <p:tags r:id="rId1"/>
    </p:custDataLst>
    <p:extLst>
      <p:ext uri="{BB962C8B-B14F-4D97-AF65-F5344CB8AC3E}">
        <p14:creationId xmlns="" xmlns:p14="http://schemas.microsoft.com/office/powerpoint/2010/main" val="2471402578"/>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33D6E5A2-EC83-451F-A719-9AC1370DD5CF}" type="slidenum">
              <a:rPr lang="tr-TR" smtClean="0"/>
              <a:pPr/>
              <a:t>5</a:t>
            </a:fld>
            <a:endParaRPr kumimoji="0" lang="tr-TR" dirty="0"/>
          </a:p>
        </p:txBody>
      </p:sp>
      <p:pic>
        <p:nvPicPr>
          <p:cNvPr id="5" name="Resim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07604" y="1052735"/>
            <a:ext cx="7164796" cy="4776531"/>
          </a:xfrm>
          <a:prstGeom prst="rect">
            <a:avLst/>
          </a:prstGeom>
        </p:spPr>
      </p:pic>
    </p:spTree>
    <p:extLst>
      <p:ext uri="{BB962C8B-B14F-4D97-AF65-F5344CB8AC3E}">
        <p14:creationId xmlns="" xmlns:p14="http://schemas.microsoft.com/office/powerpoint/2010/main" val="1090514116"/>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893476" y="71414"/>
            <a:ext cx="8077200" cy="1143000"/>
          </a:xfrm>
        </p:spPr>
        <p:txBody>
          <a:bodyPr>
            <a:normAutofit/>
          </a:bodyPr>
          <a:lstStyle/>
          <a:p>
            <a:r>
              <a:rPr lang="tr-TR" b="1" dirty="0" err="1">
                <a:solidFill>
                  <a:srgbClr val="FF0000"/>
                </a:solidFill>
                <a:latin typeface="Arial" panose="020B0604020202020204" pitchFamily="34" charset="0"/>
                <a:cs typeface="Arial" panose="020B0604020202020204" pitchFamily="34" charset="0"/>
              </a:rPr>
              <a:t>KRY’ye</a:t>
            </a:r>
            <a:r>
              <a:rPr lang="tr-TR" b="1" dirty="0">
                <a:solidFill>
                  <a:srgbClr val="FF0000"/>
                </a:solidFill>
                <a:latin typeface="Arial" panose="020B0604020202020204" pitchFamily="34" charset="0"/>
                <a:cs typeface="Arial" panose="020B0604020202020204" pitchFamily="34" charset="0"/>
              </a:rPr>
              <a:t> Geçiş Süreci</a:t>
            </a:r>
          </a:p>
        </p:txBody>
      </p:sp>
      <p:sp>
        <p:nvSpPr>
          <p:cNvPr id="3" name="Slayt Numarası Yer Tutucusu 2"/>
          <p:cNvSpPr>
            <a:spLocks noGrp="1"/>
          </p:cNvSpPr>
          <p:nvPr>
            <p:ph type="sldNum" sz="quarter" idx="12"/>
          </p:nvPr>
        </p:nvSpPr>
        <p:spPr/>
        <p:txBody>
          <a:bodyPr/>
          <a:lstStyle/>
          <a:p>
            <a:fld id="{33D6E5A2-EC83-451F-A719-9AC1370DD5CF}" type="slidenum">
              <a:rPr lang="tr-TR" smtClean="0">
                <a:solidFill>
                  <a:schemeClr val="tx1"/>
                </a:solidFill>
              </a:rPr>
              <a:pPr/>
              <a:t>50</a:t>
            </a:fld>
            <a:endParaRPr kumimoji="0" lang="tr-TR" dirty="0">
              <a:solidFill>
                <a:schemeClr val="tx1"/>
              </a:solidFill>
            </a:endParaRPr>
          </a:p>
        </p:txBody>
      </p:sp>
      <p:graphicFrame>
        <p:nvGraphicFramePr>
          <p:cNvPr id="7" name="5 Tablo"/>
          <p:cNvGraphicFramePr>
            <a:graphicFrameLocks noGrp="1"/>
          </p:cNvGraphicFramePr>
          <p:nvPr>
            <p:extLst>
              <p:ext uri="{D42A27DB-BD31-4B8C-83A1-F6EECF244321}">
                <p14:modId xmlns="" xmlns:p14="http://schemas.microsoft.com/office/powerpoint/2010/main" val="808271462"/>
              </p:ext>
            </p:extLst>
          </p:nvPr>
        </p:nvGraphicFramePr>
        <p:xfrm>
          <a:off x="935689" y="1071546"/>
          <a:ext cx="8136905" cy="5453796"/>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3928161">
                  <a:extLst>
                    <a:ext uri="{9D8B030D-6E8A-4147-A177-3AD203B41FA5}">
                      <a16:colId xmlns="" xmlns:a16="http://schemas.microsoft.com/office/drawing/2014/main" val="20000"/>
                    </a:ext>
                  </a:extLst>
                </a:gridCol>
                <a:gridCol w="4208744">
                  <a:extLst>
                    <a:ext uri="{9D8B030D-6E8A-4147-A177-3AD203B41FA5}">
                      <a16:colId xmlns="" xmlns:a16="http://schemas.microsoft.com/office/drawing/2014/main" val="20001"/>
                    </a:ext>
                  </a:extLst>
                </a:gridCol>
              </a:tblGrid>
              <a:tr h="550870">
                <a:tc>
                  <a:txBody>
                    <a:bodyPr/>
                    <a:lstStyle/>
                    <a:p>
                      <a:r>
                        <a:rPr lang="tr-TR" dirty="0">
                          <a:solidFill>
                            <a:srgbClr val="FF0000"/>
                          </a:solidFill>
                          <a:latin typeface="Arial" pitchFamily="34" charset="0"/>
                          <a:cs typeface="Arial" pitchFamily="34" charset="0"/>
                        </a:rPr>
                        <a:t>GELENEKSEL RİSK YÖNETİMİ</a:t>
                      </a:r>
                    </a:p>
                  </a:txBody>
                  <a:tcPr>
                    <a:gradFill>
                      <a:gsLst>
                        <a:gs pos="0">
                          <a:schemeClr val="accent1">
                            <a:tint val="66000"/>
                            <a:satMod val="160000"/>
                            <a:alpha val="74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tr-TR" dirty="0">
                          <a:solidFill>
                            <a:srgbClr val="FF0000"/>
                          </a:solidFill>
                          <a:latin typeface="Arial" pitchFamily="34" charset="0"/>
                          <a:cs typeface="Arial" pitchFamily="34" charset="0"/>
                        </a:rPr>
                        <a:t>KURUMSAL RİSK YÖNETİMİ</a:t>
                      </a:r>
                    </a:p>
                  </a:txBody>
                  <a:tcPr>
                    <a:gradFill>
                      <a:gsLst>
                        <a:gs pos="0">
                          <a:schemeClr val="accent1">
                            <a:tint val="66000"/>
                            <a:satMod val="160000"/>
                            <a:alpha val="74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0"/>
                  </a:ext>
                </a:extLst>
              </a:tr>
              <a:tr h="788605">
                <a:tc>
                  <a:txBody>
                    <a:bodyPr/>
                    <a:lstStyle/>
                    <a:p>
                      <a:r>
                        <a:rPr lang="tr-TR" b="1" dirty="0">
                          <a:solidFill>
                            <a:schemeClr val="tx1"/>
                          </a:solidFill>
                          <a:latin typeface="Arial" pitchFamily="34" charset="0"/>
                          <a:cs typeface="Arial" pitchFamily="34" charset="0"/>
                        </a:rPr>
                        <a:t>Risk</a:t>
                      </a:r>
                      <a:r>
                        <a:rPr lang="tr-TR" b="1" baseline="0" dirty="0">
                          <a:solidFill>
                            <a:schemeClr val="tx1"/>
                          </a:solidFill>
                          <a:latin typeface="Arial" pitchFamily="34" charset="0"/>
                          <a:cs typeface="Arial" pitchFamily="34" charset="0"/>
                        </a:rPr>
                        <a:t> yönetim sorumluluğu alt seviyelere devredilir.</a:t>
                      </a:r>
                      <a:endParaRPr lang="tr-TR" b="1" dirty="0">
                        <a:solidFill>
                          <a:schemeClr val="tx1"/>
                        </a:solidFill>
                        <a:latin typeface="Arial" pitchFamily="34" charset="0"/>
                        <a:cs typeface="Arial" pitchFamily="34" charset="0"/>
                      </a:endParaRPr>
                    </a:p>
                  </a:txBody>
                  <a:tcPr>
                    <a:gradFill>
                      <a:gsLst>
                        <a:gs pos="0">
                          <a:schemeClr val="accent1">
                            <a:tint val="66000"/>
                            <a:satMod val="160000"/>
                            <a:alpha val="74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tr-TR" b="1" dirty="0">
                          <a:solidFill>
                            <a:schemeClr val="tx1"/>
                          </a:solidFill>
                          <a:latin typeface="Arial" pitchFamily="34" charset="0"/>
                          <a:cs typeface="Arial" pitchFamily="34" charset="0"/>
                        </a:rPr>
                        <a:t>Risk yönetimi</a:t>
                      </a:r>
                      <a:r>
                        <a:rPr lang="tr-TR" b="1" baseline="0" dirty="0">
                          <a:solidFill>
                            <a:schemeClr val="tx1"/>
                          </a:solidFill>
                          <a:latin typeface="Arial" pitchFamily="34" charset="0"/>
                          <a:cs typeface="Arial" pitchFamily="34" charset="0"/>
                        </a:rPr>
                        <a:t> bütün kurum yönetim sistemine dahil edilir.</a:t>
                      </a:r>
                      <a:endParaRPr lang="tr-TR" b="1" dirty="0">
                        <a:solidFill>
                          <a:schemeClr val="tx1"/>
                        </a:solidFill>
                        <a:latin typeface="Arial" pitchFamily="34" charset="0"/>
                        <a:cs typeface="Arial" pitchFamily="34" charset="0"/>
                      </a:endParaRPr>
                    </a:p>
                  </a:txBody>
                  <a:tcPr>
                    <a:gradFill>
                      <a:gsLst>
                        <a:gs pos="0">
                          <a:schemeClr val="accent1">
                            <a:tint val="66000"/>
                            <a:satMod val="160000"/>
                            <a:alpha val="74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1"/>
                  </a:ext>
                </a:extLst>
              </a:tr>
              <a:tr h="697136">
                <a:tc>
                  <a:txBody>
                    <a:bodyPr/>
                    <a:lstStyle/>
                    <a:p>
                      <a:r>
                        <a:rPr lang="tr-TR" b="1" dirty="0">
                          <a:solidFill>
                            <a:schemeClr val="tx1"/>
                          </a:solidFill>
                          <a:latin typeface="Arial" pitchFamily="34" charset="0"/>
                          <a:cs typeface="Arial" pitchFamily="34" charset="0"/>
                        </a:rPr>
                        <a:t>Mali kontrol ağırlıklıdır.</a:t>
                      </a:r>
                    </a:p>
                  </a:txBody>
                  <a:tcPr>
                    <a:gradFill>
                      <a:gsLst>
                        <a:gs pos="0">
                          <a:schemeClr val="accent1">
                            <a:tint val="66000"/>
                            <a:satMod val="160000"/>
                            <a:alpha val="74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tr-TR" b="1" dirty="0">
                          <a:solidFill>
                            <a:schemeClr val="tx1"/>
                          </a:solidFill>
                          <a:latin typeface="Arial" pitchFamily="34" charset="0"/>
                          <a:cs typeface="Arial" pitchFamily="34" charset="0"/>
                        </a:rPr>
                        <a:t>Mali</a:t>
                      </a:r>
                      <a:r>
                        <a:rPr lang="tr-TR" b="1" baseline="0" dirty="0">
                          <a:solidFill>
                            <a:schemeClr val="tx1"/>
                          </a:solidFill>
                          <a:latin typeface="Arial" pitchFamily="34" charset="0"/>
                          <a:cs typeface="Arial" pitchFamily="34" charset="0"/>
                        </a:rPr>
                        <a:t> olan ve olmayan faaliyetler odaklıdır. </a:t>
                      </a:r>
                      <a:endParaRPr lang="tr-TR" b="1" dirty="0">
                        <a:solidFill>
                          <a:schemeClr val="tx1"/>
                        </a:solidFill>
                        <a:latin typeface="Arial" pitchFamily="34" charset="0"/>
                        <a:cs typeface="Arial" pitchFamily="34" charset="0"/>
                      </a:endParaRPr>
                    </a:p>
                  </a:txBody>
                  <a:tcPr>
                    <a:gradFill>
                      <a:gsLst>
                        <a:gs pos="0">
                          <a:schemeClr val="accent1">
                            <a:tint val="66000"/>
                            <a:satMod val="160000"/>
                            <a:alpha val="74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2"/>
                  </a:ext>
                </a:extLst>
              </a:tr>
              <a:tr h="807092">
                <a:tc>
                  <a:txBody>
                    <a:bodyPr/>
                    <a:lstStyle/>
                    <a:p>
                      <a:r>
                        <a:rPr lang="tr-TR" b="1" dirty="0">
                          <a:solidFill>
                            <a:schemeClr val="tx1"/>
                          </a:solidFill>
                          <a:latin typeface="Arial" pitchFamily="34" charset="0"/>
                          <a:cs typeface="Arial" pitchFamily="34" charset="0"/>
                        </a:rPr>
                        <a:t>Risk yönetimi kurumda belli bir kesimin sorumluluğundadır.</a:t>
                      </a:r>
                    </a:p>
                  </a:txBody>
                  <a:tcPr>
                    <a:gradFill>
                      <a:gsLst>
                        <a:gs pos="0">
                          <a:schemeClr val="accent1">
                            <a:tint val="66000"/>
                            <a:satMod val="160000"/>
                            <a:alpha val="74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tr-TR" b="1" dirty="0">
                          <a:solidFill>
                            <a:schemeClr val="tx1"/>
                          </a:solidFill>
                          <a:latin typeface="Arial" pitchFamily="34" charset="0"/>
                          <a:cs typeface="Arial" pitchFamily="34" charset="0"/>
                        </a:rPr>
                        <a:t>Risk</a:t>
                      </a:r>
                      <a:r>
                        <a:rPr lang="tr-TR" b="1" baseline="0" dirty="0">
                          <a:solidFill>
                            <a:schemeClr val="tx1"/>
                          </a:solidFill>
                          <a:latin typeface="Arial" pitchFamily="34" charset="0"/>
                          <a:cs typeface="Arial" pitchFamily="34" charset="0"/>
                        </a:rPr>
                        <a:t> bütün kurum çapında yönetilir. Herkesin sorumluluğu vardır.</a:t>
                      </a:r>
                      <a:endParaRPr lang="tr-TR" b="1" dirty="0">
                        <a:solidFill>
                          <a:schemeClr val="tx1"/>
                        </a:solidFill>
                        <a:latin typeface="Arial" pitchFamily="34" charset="0"/>
                        <a:cs typeface="Arial" pitchFamily="34" charset="0"/>
                      </a:endParaRPr>
                    </a:p>
                  </a:txBody>
                  <a:tcPr>
                    <a:gradFill>
                      <a:gsLst>
                        <a:gs pos="0">
                          <a:schemeClr val="accent1">
                            <a:tint val="66000"/>
                            <a:satMod val="160000"/>
                            <a:alpha val="74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3"/>
                  </a:ext>
                </a:extLst>
              </a:tr>
              <a:tr h="807092">
                <a:tc>
                  <a:txBody>
                    <a:bodyPr/>
                    <a:lstStyle/>
                    <a:p>
                      <a:r>
                        <a:rPr lang="tr-TR" b="1" dirty="0">
                          <a:solidFill>
                            <a:schemeClr val="tx1"/>
                          </a:solidFill>
                          <a:latin typeface="Arial" pitchFamily="34" charset="0"/>
                          <a:cs typeface="Arial" pitchFamily="34" charset="0"/>
                        </a:rPr>
                        <a:t>Risk azaltma sağlanır.</a:t>
                      </a:r>
                    </a:p>
                  </a:txBody>
                  <a:tcPr>
                    <a:gradFill>
                      <a:gsLst>
                        <a:gs pos="0">
                          <a:schemeClr val="accent1">
                            <a:tint val="66000"/>
                            <a:satMod val="160000"/>
                            <a:alpha val="74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tr-TR" b="1" dirty="0">
                          <a:solidFill>
                            <a:schemeClr val="tx1"/>
                          </a:solidFill>
                          <a:latin typeface="Arial" pitchFamily="34" charset="0"/>
                          <a:cs typeface="Arial" pitchFamily="34" charset="0"/>
                        </a:rPr>
                        <a:t>Riskin</a:t>
                      </a:r>
                      <a:r>
                        <a:rPr lang="tr-TR" b="1" baseline="0" dirty="0">
                          <a:solidFill>
                            <a:schemeClr val="tx1"/>
                          </a:solidFill>
                          <a:latin typeface="Arial" pitchFamily="34" charset="0"/>
                          <a:cs typeface="Arial" pitchFamily="34" charset="0"/>
                        </a:rPr>
                        <a:t> iyi yönetilmesi sağlanır.</a:t>
                      </a:r>
                      <a:endParaRPr lang="tr-TR" b="1" dirty="0">
                        <a:solidFill>
                          <a:schemeClr val="tx1"/>
                        </a:solidFill>
                        <a:latin typeface="Arial" pitchFamily="34" charset="0"/>
                        <a:cs typeface="Arial" pitchFamily="34" charset="0"/>
                      </a:endParaRPr>
                    </a:p>
                  </a:txBody>
                  <a:tcPr>
                    <a:gradFill>
                      <a:gsLst>
                        <a:gs pos="0">
                          <a:schemeClr val="accent1">
                            <a:tint val="66000"/>
                            <a:satMod val="160000"/>
                            <a:alpha val="74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4"/>
                  </a:ext>
                </a:extLst>
              </a:tr>
              <a:tr h="807092">
                <a:tc>
                  <a:txBody>
                    <a:bodyPr/>
                    <a:lstStyle/>
                    <a:p>
                      <a:r>
                        <a:rPr lang="tr-TR" b="1" dirty="0">
                          <a:solidFill>
                            <a:schemeClr val="tx1"/>
                          </a:solidFill>
                          <a:latin typeface="Arial" pitchFamily="34" charset="0"/>
                          <a:cs typeface="Arial" pitchFamily="34" charset="0"/>
                        </a:rPr>
                        <a:t>Görevlere odaklanır.</a:t>
                      </a:r>
                    </a:p>
                  </a:txBody>
                  <a:tcPr>
                    <a:gradFill>
                      <a:gsLst>
                        <a:gs pos="0">
                          <a:schemeClr val="accent1">
                            <a:tint val="66000"/>
                            <a:satMod val="160000"/>
                            <a:alpha val="74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tr-TR" b="1" dirty="0">
                          <a:solidFill>
                            <a:schemeClr val="tx1"/>
                          </a:solidFill>
                          <a:latin typeface="Arial" pitchFamily="34" charset="0"/>
                          <a:cs typeface="Arial" pitchFamily="34" charset="0"/>
                        </a:rPr>
                        <a:t>Hedeflere odaklanır.</a:t>
                      </a:r>
                    </a:p>
                  </a:txBody>
                  <a:tcPr>
                    <a:gradFill>
                      <a:gsLst>
                        <a:gs pos="0">
                          <a:schemeClr val="accent1">
                            <a:tint val="66000"/>
                            <a:satMod val="160000"/>
                            <a:alpha val="74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5"/>
                  </a:ext>
                </a:extLst>
              </a:tr>
              <a:tr h="995909">
                <a:tc>
                  <a:txBody>
                    <a:bodyPr/>
                    <a:lstStyle/>
                    <a:p>
                      <a:r>
                        <a:rPr lang="tr-TR" b="1" dirty="0">
                          <a:solidFill>
                            <a:schemeClr val="tx1"/>
                          </a:solidFill>
                          <a:latin typeface="Arial" pitchFamily="34" charset="0"/>
                          <a:cs typeface="Arial" pitchFamily="34" charset="0"/>
                        </a:rPr>
                        <a:t>Kurum değerlerini korumak esastır.</a:t>
                      </a:r>
                    </a:p>
                  </a:txBody>
                  <a:tcPr>
                    <a:gradFill>
                      <a:gsLst>
                        <a:gs pos="0">
                          <a:schemeClr val="accent1">
                            <a:tint val="66000"/>
                            <a:satMod val="160000"/>
                            <a:alpha val="74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tr-TR" b="1" dirty="0">
                          <a:solidFill>
                            <a:schemeClr val="tx1"/>
                          </a:solidFill>
                          <a:latin typeface="Arial" pitchFamily="34" charset="0"/>
                          <a:cs typeface="Arial" pitchFamily="34" charset="0"/>
                        </a:rPr>
                        <a:t>Kuruma değer katmak ve korumak esastır.</a:t>
                      </a:r>
                    </a:p>
                    <a:p>
                      <a:endParaRPr lang="tr-TR" b="1" dirty="0">
                        <a:solidFill>
                          <a:schemeClr val="tx1"/>
                        </a:solidFill>
                        <a:latin typeface="Arial" pitchFamily="34" charset="0"/>
                        <a:cs typeface="Arial" pitchFamily="34" charset="0"/>
                      </a:endParaRPr>
                    </a:p>
                  </a:txBody>
                  <a:tcPr>
                    <a:gradFill>
                      <a:gsLst>
                        <a:gs pos="0">
                          <a:schemeClr val="accent1">
                            <a:tint val="66000"/>
                            <a:satMod val="160000"/>
                            <a:alpha val="74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6"/>
                  </a:ext>
                </a:extLst>
              </a:tr>
            </a:tbl>
          </a:graphicData>
        </a:graphic>
      </p:graphicFrame>
    </p:spTree>
    <p:custDataLst>
      <p:tags r:id="rId1"/>
    </p:custDataLst>
    <p:extLst>
      <p:ext uri="{BB962C8B-B14F-4D97-AF65-F5344CB8AC3E}">
        <p14:creationId xmlns="" xmlns:p14="http://schemas.microsoft.com/office/powerpoint/2010/main" val="2383328728"/>
      </p:ext>
    </p:extLst>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55721" y="0"/>
            <a:ext cx="8688279" cy="6813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33D6E5A2-EC83-451F-A719-9AC1370DD5CF}" type="slidenum">
              <a:rPr lang="tr-TR" smtClean="0"/>
              <a:pPr/>
              <a:t>51</a:t>
            </a:fld>
            <a:endParaRPr kumimoji="0" lang="tr-TR" dirty="0"/>
          </a:p>
        </p:txBody>
      </p:sp>
    </p:spTree>
    <p:custDataLst>
      <p:tags r:id="rId1"/>
    </p:custDataLst>
    <p:extLst>
      <p:ext uri="{BB962C8B-B14F-4D97-AF65-F5344CB8AC3E}">
        <p14:creationId xmlns="" xmlns:p14="http://schemas.microsoft.com/office/powerpoint/2010/main" val="1020930582"/>
      </p:ext>
    </p:extLst>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a:spLocks noGrp="1"/>
          </p:cNvSpPr>
          <p:nvPr>
            <p:ph type="title"/>
          </p:nvPr>
        </p:nvSpPr>
        <p:spPr>
          <a:xfrm>
            <a:off x="428596" y="71414"/>
            <a:ext cx="8715404" cy="1143000"/>
          </a:xfrm>
        </p:spPr>
        <p:txBody>
          <a:bodyPr>
            <a:noAutofit/>
          </a:bodyPr>
          <a:lstStyle/>
          <a:p>
            <a:r>
              <a:rPr lang="tr-TR" sz="4200" b="1" dirty="0">
                <a:solidFill>
                  <a:srgbClr val="FF0000"/>
                </a:solidFill>
                <a:latin typeface="Arial" panose="020B0604020202020204" pitchFamily="34" charset="0"/>
                <a:cs typeface="Arial" panose="020B0604020202020204" pitchFamily="34" charset="0"/>
              </a:rPr>
              <a:t>Kurumsal Risk Yönetiminin Farkı</a:t>
            </a:r>
          </a:p>
        </p:txBody>
      </p:sp>
      <p:pic>
        <p:nvPicPr>
          <p:cNvPr id="10" name="Picture 2"/>
          <p:cNvPicPr>
            <a:picLocks noGrp="1" noChangeAspect="1" noChangeArrowheads="1"/>
          </p:cNvPicPr>
          <p:nvPr>
            <p:ph idx="1"/>
          </p:nvPr>
        </p:nvPicPr>
        <p:blipFill>
          <a:blip r:embed="rId4" cstate="print"/>
          <a:stretch>
            <a:fillRect/>
          </a:stretch>
        </p:blipFill>
        <p:spPr bwMode="auto">
          <a:xfrm>
            <a:off x="1006481" y="1214422"/>
            <a:ext cx="7994675" cy="5072098"/>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33D6E5A2-EC83-451F-A719-9AC1370DD5CF}" type="slidenum">
              <a:rPr lang="tr-TR" smtClean="0">
                <a:solidFill>
                  <a:schemeClr val="tx1"/>
                </a:solidFill>
              </a:rPr>
              <a:pPr/>
              <a:t>52</a:t>
            </a:fld>
            <a:endParaRPr kumimoji="0" lang="tr-TR" dirty="0">
              <a:solidFill>
                <a:schemeClr val="tx1"/>
              </a:solidFill>
            </a:endParaRPr>
          </a:p>
        </p:txBody>
      </p:sp>
    </p:spTree>
    <p:custDataLst>
      <p:tags r:id="rId1"/>
    </p:custDataLst>
    <p:extLst>
      <p:ext uri="{BB962C8B-B14F-4D97-AF65-F5344CB8AC3E}">
        <p14:creationId xmlns="" xmlns:p14="http://schemas.microsoft.com/office/powerpoint/2010/main" val="2342033468"/>
      </p:ext>
    </p:extLst>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a:spLocks noGrp="1"/>
          </p:cNvSpPr>
          <p:nvPr>
            <p:ph type="title"/>
          </p:nvPr>
        </p:nvSpPr>
        <p:spPr>
          <a:xfrm>
            <a:off x="285784" y="71414"/>
            <a:ext cx="8858216" cy="1143000"/>
          </a:xfrm>
        </p:spPr>
        <p:txBody>
          <a:bodyPr>
            <a:noAutofit/>
          </a:bodyPr>
          <a:lstStyle/>
          <a:p>
            <a:r>
              <a:rPr lang="tr-TR" b="1" dirty="0">
                <a:solidFill>
                  <a:srgbClr val="FF0000"/>
                </a:solidFill>
                <a:latin typeface="Arial" panose="020B0604020202020204" pitchFamily="34" charset="0"/>
                <a:cs typeface="Arial" panose="020B0604020202020204" pitchFamily="34" charset="0"/>
              </a:rPr>
              <a:t>Kurumsal Risk Yönetiminin Farkı</a:t>
            </a:r>
          </a:p>
        </p:txBody>
      </p:sp>
      <p:pic>
        <p:nvPicPr>
          <p:cNvPr id="2" name="Picture 2"/>
          <p:cNvPicPr>
            <a:picLocks noGrp="1" noChangeAspect="1" noChangeArrowheads="1"/>
          </p:cNvPicPr>
          <p:nvPr>
            <p:ph idx="1"/>
          </p:nvPr>
        </p:nvPicPr>
        <p:blipFill>
          <a:blip r:embed="rId4" cstate="print"/>
          <a:srcRect/>
          <a:stretch>
            <a:fillRect/>
          </a:stretch>
        </p:blipFill>
        <p:spPr bwMode="auto">
          <a:xfrm>
            <a:off x="1000100" y="1077387"/>
            <a:ext cx="7500990" cy="5566323"/>
          </a:xfrm>
          <a:prstGeom prst="rect">
            <a:avLst/>
          </a:prstGeom>
          <a:noFill/>
          <a:ln w="9525">
            <a:noFill/>
            <a:miter lim="800000"/>
            <a:headEnd/>
            <a:tailEnd/>
          </a:ln>
        </p:spPr>
      </p:pic>
      <p:sp>
        <p:nvSpPr>
          <p:cNvPr id="4" name="Slayt Numarası Yer Tutucusu 3"/>
          <p:cNvSpPr>
            <a:spLocks noGrp="1"/>
          </p:cNvSpPr>
          <p:nvPr>
            <p:ph type="sldNum" sz="quarter" idx="12"/>
          </p:nvPr>
        </p:nvSpPr>
        <p:spPr/>
        <p:txBody>
          <a:bodyPr/>
          <a:lstStyle/>
          <a:p>
            <a:fld id="{33D6E5A2-EC83-451F-A719-9AC1370DD5CF}" type="slidenum">
              <a:rPr lang="tr-TR" smtClean="0">
                <a:solidFill>
                  <a:schemeClr val="tx1"/>
                </a:solidFill>
              </a:rPr>
              <a:pPr/>
              <a:t>53</a:t>
            </a:fld>
            <a:endParaRPr kumimoji="0" lang="tr-TR" dirty="0">
              <a:solidFill>
                <a:schemeClr val="tx1"/>
              </a:solidFill>
            </a:endParaRPr>
          </a:p>
        </p:txBody>
      </p:sp>
    </p:spTree>
    <p:custDataLst>
      <p:tags r:id="rId1"/>
    </p:custDataLst>
    <p:extLst>
      <p:ext uri="{BB962C8B-B14F-4D97-AF65-F5344CB8AC3E}">
        <p14:creationId xmlns="" xmlns:p14="http://schemas.microsoft.com/office/powerpoint/2010/main" val="1222957697"/>
      </p:ext>
    </p:extLst>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671264" y="-27384"/>
            <a:ext cx="8077200" cy="1143000"/>
          </a:xfrm>
        </p:spPr>
        <p:txBody>
          <a:bodyPr>
            <a:normAutofit/>
          </a:bodyPr>
          <a:lstStyle/>
          <a:p>
            <a:r>
              <a:rPr lang="tr-TR" sz="3600" b="1" dirty="0" smtClean="0">
                <a:solidFill>
                  <a:srgbClr val="FF0000"/>
                </a:solidFill>
                <a:effectLst/>
                <a:latin typeface="Arial" panose="020B0604020202020204" pitchFamily="34" charset="0"/>
                <a:cs typeface="Arial" panose="020B0604020202020204" pitchFamily="34" charset="0"/>
              </a:rPr>
              <a:t>  Kurumsal Risk Yönetimi</a:t>
            </a:r>
            <a:endParaRPr lang="tr-TR" b="1" dirty="0">
              <a:solidFill>
                <a:srgbClr val="FF0000"/>
              </a:solidFill>
              <a:effectLst/>
              <a:latin typeface="Arial" panose="020B0604020202020204" pitchFamily="34" charset="0"/>
              <a:cs typeface="Arial" panose="020B0604020202020204" pitchFamily="34" charset="0"/>
            </a:endParaRPr>
          </a:p>
        </p:txBody>
      </p:sp>
      <p:sp>
        <p:nvSpPr>
          <p:cNvPr id="9" name="2 İçerik Yer Tutucusu"/>
          <p:cNvSpPr>
            <a:spLocks noGrp="1"/>
          </p:cNvSpPr>
          <p:nvPr>
            <p:ph idx="1"/>
          </p:nvPr>
        </p:nvSpPr>
        <p:spPr>
          <a:xfrm>
            <a:off x="526762" y="1135286"/>
            <a:ext cx="8402956" cy="4222540"/>
          </a:xfrm>
        </p:spPr>
        <p:txBody>
          <a:bodyPr rtlCol="0">
            <a:normAutofit lnSpcReduction="10000"/>
          </a:bodyPr>
          <a:lstStyle/>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latin typeface="Arial" charset="0"/>
                <a:cs typeface="Arial" charset="0"/>
              </a:rPr>
              <a:t>İdarelerin vizyon ve misyonları doğrultusunda belirledikleri </a:t>
            </a:r>
            <a:r>
              <a:rPr lang="tr-TR" sz="2800" dirty="0" smtClean="0">
                <a:solidFill>
                  <a:srgbClr val="FF0000"/>
                </a:solidFill>
                <a:latin typeface="Arial" charset="0"/>
                <a:cs typeface="Arial" charset="0"/>
              </a:rPr>
              <a:t>amaçlara ulaşmalarına yardımcı olan bir araçtır.</a:t>
            </a:r>
          </a:p>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latin typeface="Arial" charset="0"/>
              </a:rPr>
              <a:t>KRY çalışmalarını </a:t>
            </a:r>
            <a:r>
              <a:rPr lang="tr-TR" sz="2800" dirty="0" smtClean="0">
                <a:solidFill>
                  <a:srgbClr val="FF0000"/>
                </a:solidFill>
                <a:latin typeface="Arial" charset="0"/>
              </a:rPr>
              <a:t>stratejik plan ve performans programı hazırlık çalışmaları ile eşzamanlı olarak</a:t>
            </a:r>
            <a:r>
              <a:rPr lang="tr-TR" sz="2800" dirty="0" smtClean="0">
                <a:latin typeface="Arial" charset="0"/>
              </a:rPr>
              <a:t> yürütmeleri gerekmektedir.</a:t>
            </a:r>
          </a:p>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solidFill>
                  <a:srgbClr val="FF0000"/>
                </a:solidFill>
                <a:latin typeface="Arial" charset="0"/>
              </a:rPr>
              <a:t>İdarenin tamamını </a:t>
            </a:r>
            <a:r>
              <a:rPr lang="tr-TR" sz="2800" dirty="0" smtClean="0">
                <a:latin typeface="Arial" charset="0"/>
              </a:rPr>
              <a:t>içine alan bir süreç olup, risk yönetim süreçlerinin </a:t>
            </a:r>
            <a:r>
              <a:rPr lang="tr-TR" sz="2800" dirty="0" smtClean="0">
                <a:solidFill>
                  <a:srgbClr val="FF0000"/>
                </a:solidFill>
                <a:latin typeface="Arial" charset="0"/>
              </a:rPr>
              <a:t>bir bütün olarak görülmesini </a:t>
            </a:r>
            <a:r>
              <a:rPr lang="tr-TR" sz="2800" dirty="0" smtClean="0">
                <a:latin typeface="Arial" charset="0"/>
              </a:rPr>
              <a:t>ve yönetilmesini sağlar.</a:t>
            </a: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pPr eaLnBrk="1" fontAlgn="base" hangingPunct="1">
                <a:spcBef>
                  <a:spcPct val="0"/>
                </a:spcBef>
                <a:spcAft>
                  <a:spcPct val="0"/>
                </a:spcAft>
              </a:pPr>
              <a:t>54</a:t>
            </a:fld>
            <a:endParaRPr lang="tr-TR" altLang="tr-TR"/>
          </a:p>
        </p:txBody>
      </p:sp>
    </p:spTree>
    <p:extLst>
      <p:ext uri="{BB962C8B-B14F-4D97-AF65-F5344CB8AC3E}">
        <p14:creationId xmlns="" xmlns:p14="http://schemas.microsoft.com/office/powerpoint/2010/main" val="198959776"/>
      </p:ext>
    </p:extLst>
  </p:cSld>
  <p:clrMapOvr>
    <a:masterClrMapping/>
  </p:clrMapOvr>
  <p:transition spd="slow">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036836" y="1124744"/>
            <a:ext cx="7632848" cy="518457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1 Başlık"/>
          <p:cNvSpPr>
            <a:spLocks noGrp="1"/>
          </p:cNvSpPr>
          <p:nvPr>
            <p:ph type="title"/>
          </p:nvPr>
        </p:nvSpPr>
        <p:spPr>
          <a:xfrm>
            <a:off x="-71470" y="0"/>
            <a:ext cx="9215470" cy="1143000"/>
          </a:xfrm>
        </p:spPr>
        <p:txBody>
          <a:bodyPr>
            <a:noAutofit/>
          </a:bodyPr>
          <a:lstStyle/>
          <a:p>
            <a:r>
              <a:rPr lang="tr-TR" sz="4200" b="1" dirty="0" smtClean="0">
                <a:solidFill>
                  <a:srgbClr val="FF0000"/>
                </a:solidFill>
                <a:latin typeface="Arial" panose="020B0604020202020204" pitchFamily="34" charset="0"/>
                <a:cs typeface="Arial" panose="020B0604020202020204" pitchFamily="34" charset="0"/>
              </a:rPr>
              <a:t>Kurumsal Risk Yönetimi Bileşenleri</a:t>
            </a:r>
            <a:endParaRPr lang="tr-TR" sz="4200" b="1" dirty="0">
              <a:solidFill>
                <a:srgbClr val="FF0000"/>
              </a:solidFill>
              <a:latin typeface="Arial" panose="020B0604020202020204" pitchFamily="34" charset="0"/>
              <a:cs typeface="Arial" panose="020B0604020202020204" pitchFamily="34" charset="0"/>
            </a:endParaRP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pPr eaLnBrk="1" fontAlgn="base" hangingPunct="1">
                <a:spcBef>
                  <a:spcPct val="0"/>
                </a:spcBef>
                <a:spcAft>
                  <a:spcPct val="0"/>
                </a:spcAft>
              </a:pPr>
              <a:t>55</a:t>
            </a:fld>
            <a:endParaRPr lang="tr-TR" altLang="tr-TR" dirty="0"/>
          </a:p>
        </p:txBody>
      </p:sp>
      <p:sp>
        <p:nvSpPr>
          <p:cNvPr id="2" name="Dikdörtgen 1"/>
          <p:cNvSpPr/>
          <p:nvPr/>
        </p:nvSpPr>
        <p:spPr>
          <a:xfrm>
            <a:off x="3059832" y="1791168"/>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Belirle (</a:t>
            </a:r>
            <a:r>
              <a:rPr lang="tr-TR" dirty="0" smtClean="0"/>
              <a:t>HEDEF)</a:t>
            </a:r>
            <a:endParaRPr lang="tr-TR" dirty="0"/>
          </a:p>
        </p:txBody>
      </p:sp>
      <p:sp>
        <p:nvSpPr>
          <p:cNvPr id="8" name="Dikdörtgen 7"/>
          <p:cNvSpPr/>
          <p:nvPr/>
        </p:nvSpPr>
        <p:spPr>
          <a:xfrm>
            <a:off x="6588224" y="3285048"/>
            <a:ext cx="1728192" cy="576000"/>
          </a:xfrm>
          <a:prstGeom prst="rect">
            <a:avLst/>
          </a:prstGeom>
          <a:solidFill>
            <a:srgbClr val="00B050"/>
          </a:solidFill>
          <a:ln>
            <a:solidFill>
              <a:srgbClr val="269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Değerlendirme</a:t>
            </a:r>
            <a:endParaRPr lang="tr-TR" dirty="0"/>
          </a:p>
        </p:txBody>
      </p:sp>
      <p:sp>
        <p:nvSpPr>
          <p:cNvPr id="10" name="Oval 9"/>
          <p:cNvSpPr/>
          <p:nvPr/>
        </p:nvSpPr>
        <p:spPr>
          <a:xfrm>
            <a:off x="6218355" y="3369236"/>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2</a:t>
            </a:r>
            <a:endParaRPr lang="tr-TR" dirty="0">
              <a:solidFill>
                <a:srgbClr val="FFFF00"/>
              </a:solidFill>
              <a:latin typeface="Arial" panose="020B0604020202020204" pitchFamily="34" charset="0"/>
              <a:cs typeface="Arial" panose="020B0604020202020204" pitchFamily="34" charset="0"/>
            </a:endParaRPr>
          </a:p>
        </p:txBody>
      </p:sp>
      <p:sp>
        <p:nvSpPr>
          <p:cNvPr id="11" name="Dikdörtgen 10"/>
          <p:cNvSpPr/>
          <p:nvPr/>
        </p:nvSpPr>
        <p:spPr>
          <a:xfrm>
            <a:off x="5652120" y="5157192"/>
            <a:ext cx="1728192" cy="576000"/>
          </a:xfrm>
          <a:prstGeom prst="rect">
            <a:avLst/>
          </a:prstGeom>
          <a:solidFill>
            <a:srgbClr val="00B0F0"/>
          </a:solidFill>
          <a:ln>
            <a:solidFill>
              <a:srgbClr val="269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Cevap Ver</a:t>
            </a:r>
            <a:endParaRPr lang="tr-TR" dirty="0"/>
          </a:p>
        </p:txBody>
      </p:sp>
      <p:sp>
        <p:nvSpPr>
          <p:cNvPr id="12" name="Oval 11"/>
          <p:cNvSpPr/>
          <p:nvPr/>
        </p:nvSpPr>
        <p:spPr>
          <a:xfrm>
            <a:off x="5282251" y="524138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3</a:t>
            </a:r>
            <a:endParaRPr lang="tr-TR" dirty="0">
              <a:solidFill>
                <a:srgbClr val="FFFF00"/>
              </a:solidFill>
              <a:latin typeface="Arial" panose="020B0604020202020204" pitchFamily="34" charset="0"/>
              <a:cs typeface="Arial" panose="020B0604020202020204" pitchFamily="34" charset="0"/>
            </a:endParaRPr>
          </a:p>
        </p:txBody>
      </p:sp>
      <p:sp>
        <p:nvSpPr>
          <p:cNvPr id="13" name="Dikdörtgen 12"/>
          <p:cNvSpPr/>
          <p:nvPr/>
        </p:nvSpPr>
        <p:spPr>
          <a:xfrm>
            <a:off x="2493597" y="5157256"/>
            <a:ext cx="1656000" cy="576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Raporlama</a:t>
            </a:r>
            <a:endParaRPr lang="tr-TR" dirty="0"/>
          </a:p>
        </p:txBody>
      </p:sp>
      <p:sp>
        <p:nvSpPr>
          <p:cNvPr id="14" name="Oval 13"/>
          <p:cNvSpPr/>
          <p:nvPr/>
        </p:nvSpPr>
        <p:spPr>
          <a:xfrm>
            <a:off x="2123728" y="5241444"/>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4</a:t>
            </a:r>
            <a:endParaRPr lang="tr-TR" dirty="0">
              <a:solidFill>
                <a:srgbClr val="FFFF00"/>
              </a:solidFill>
              <a:latin typeface="Arial" panose="020B0604020202020204" pitchFamily="34" charset="0"/>
              <a:cs typeface="Arial" panose="020B0604020202020204" pitchFamily="34" charset="0"/>
            </a:endParaRPr>
          </a:p>
        </p:txBody>
      </p:sp>
      <p:sp>
        <p:nvSpPr>
          <p:cNvPr id="15" name="Dikdörtgen 14"/>
          <p:cNvSpPr/>
          <p:nvPr/>
        </p:nvSpPr>
        <p:spPr>
          <a:xfrm>
            <a:off x="1331640" y="3356992"/>
            <a:ext cx="1728192" cy="576000"/>
          </a:xfrm>
          <a:prstGeom prst="rect">
            <a:avLst/>
          </a:prstGeom>
          <a:solidFill>
            <a:srgbClr val="223E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İzleme</a:t>
            </a:r>
            <a:endParaRPr lang="tr-TR" dirty="0"/>
          </a:p>
        </p:txBody>
      </p:sp>
      <p:sp>
        <p:nvSpPr>
          <p:cNvPr id="16" name="Oval 15"/>
          <p:cNvSpPr/>
          <p:nvPr/>
        </p:nvSpPr>
        <p:spPr>
          <a:xfrm>
            <a:off x="954861" y="344118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5</a:t>
            </a:r>
            <a:endParaRPr lang="tr-TR" dirty="0">
              <a:solidFill>
                <a:srgbClr val="FFFF00"/>
              </a:solidFill>
              <a:latin typeface="Arial" panose="020B0604020202020204" pitchFamily="34" charset="0"/>
              <a:cs typeface="Arial" panose="020B0604020202020204" pitchFamily="34" charset="0"/>
            </a:endParaRPr>
          </a:p>
        </p:txBody>
      </p:sp>
      <p:sp>
        <p:nvSpPr>
          <p:cNvPr id="17" name="Dikdörtgen 16"/>
          <p:cNvSpPr/>
          <p:nvPr/>
        </p:nvSpPr>
        <p:spPr>
          <a:xfrm>
            <a:off x="4860032" y="1781200"/>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Belirle (</a:t>
            </a:r>
            <a:r>
              <a:rPr lang="tr-TR" dirty="0" smtClean="0"/>
              <a:t>RİSK)</a:t>
            </a:r>
            <a:endParaRPr lang="tr-TR" dirty="0"/>
          </a:p>
        </p:txBody>
      </p:sp>
      <p:sp>
        <p:nvSpPr>
          <p:cNvPr id="18" name="Oval 17"/>
          <p:cNvSpPr/>
          <p:nvPr/>
        </p:nvSpPr>
        <p:spPr>
          <a:xfrm>
            <a:off x="4644008" y="1268760"/>
            <a:ext cx="375394" cy="4823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1</a:t>
            </a:r>
            <a:endParaRPr lang="tr-TR" dirty="0">
              <a:solidFill>
                <a:srgbClr val="FFFF00"/>
              </a:solidFill>
              <a:latin typeface="Arial" panose="020B0604020202020204" pitchFamily="34" charset="0"/>
              <a:cs typeface="Arial" panose="020B0604020202020204" pitchFamily="34" charset="0"/>
            </a:endParaRPr>
          </a:p>
        </p:txBody>
      </p:sp>
      <p:sp>
        <p:nvSpPr>
          <p:cNvPr id="4" name="Aşağı Ok 3"/>
          <p:cNvSpPr/>
          <p:nvPr/>
        </p:nvSpPr>
        <p:spPr>
          <a:xfrm rot="18915124">
            <a:off x="5646619" y="2536987"/>
            <a:ext cx="631284" cy="7323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şağı Ok 18"/>
          <p:cNvSpPr/>
          <p:nvPr/>
        </p:nvSpPr>
        <p:spPr>
          <a:xfrm rot="2422716">
            <a:off x="5799019" y="4092745"/>
            <a:ext cx="631284" cy="7323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Aşağı Ok 19"/>
          <p:cNvSpPr/>
          <p:nvPr/>
        </p:nvSpPr>
        <p:spPr>
          <a:xfrm rot="5400000">
            <a:off x="4334488" y="5123460"/>
            <a:ext cx="631284" cy="7323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Aşağı Ok 20"/>
          <p:cNvSpPr/>
          <p:nvPr/>
        </p:nvSpPr>
        <p:spPr>
          <a:xfrm rot="13591200">
            <a:off x="2867037" y="2535718"/>
            <a:ext cx="631284" cy="7323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Aşağı Ok 21"/>
          <p:cNvSpPr/>
          <p:nvPr/>
        </p:nvSpPr>
        <p:spPr>
          <a:xfrm rot="7643631">
            <a:off x="2909667" y="4173876"/>
            <a:ext cx="631284" cy="7323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1071538" y="1340832"/>
            <a:ext cx="1728192" cy="576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Sürdürülebilirlik</a:t>
            </a:r>
            <a:endParaRPr lang="tr-TR" dirty="0">
              <a:solidFill>
                <a:schemeClr val="tx1"/>
              </a:solidFill>
            </a:endParaRPr>
          </a:p>
        </p:txBody>
      </p:sp>
      <p:sp>
        <p:nvSpPr>
          <p:cNvPr id="25" name="Oval 24"/>
          <p:cNvSpPr/>
          <p:nvPr/>
        </p:nvSpPr>
        <p:spPr>
          <a:xfrm>
            <a:off x="594821" y="142502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6</a:t>
            </a:r>
            <a:endParaRPr lang="tr-TR"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39590933"/>
      </p:ext>
    </p:extLst>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671264" y="-27384"/>
            <a:ext cx="8077200" cy="1143000"/>
          </a:xfrm>
        </p:spPr>
        <p:txBody>
          <a:bodyPr>
            <a:normAutofit fontScale="90000"/>
          </a:bodyPr>
          <a:lstStyle/>
          <a:p>
            <a:r>
              <a:rPr lang="tr-TR" sz="3600" dirty="0" smtClean="0">
                <a:solidFill>
                  <a:srgbClr val="FF0000"/>
                </a:solidFill>
                <a:latin typeface="Arial" panose="020B0604020202020204" pitchFamily="34" charset="0"/>
                <a:cs typeface="Arial" panose="020B0604020202020204" pitchFamily="34" charset="0"/>
              </a:rPr>
              <a:t>                  </a:t>
            </a:r>
            <a:r>
              <a:rPr lang="tr-TR" b="1" dirty="0" smtClean="0">
                <a:solidFill>
                  <a:srgbClr val="FF0000"/>
                </a:solidFill>
                <a:latin typeface="Arial" panose="020B0604020202020204" pitchFamily="34" charset="0"/>
                <a:cs typeface="Arial" panose="020B0604020202020204" pitchFamily="34" charset="0"/>
              </a:rPr>
              <a:t>Hedef</a:t>
            </a:r>
            <a:r>
              <a:rPr lang="tr-TR" sz="3600" dirty="0" smtClean="0">
                <a:solidFill>
                  <a:srgbClr val="FF0000"/>
                </a:solidFill>
                <a:latin typeface="Arial" panose="020B0604020202020204" pitchFamily="34" charset="0"/>
                <a:cs typeface="Arial" panose="020B0604020202020204" pitchFamily="34" charset="0"/>
              </a:rPr>
              <a:t> </a:t>
            </a:r>
            <a:r>
              <a:rPr lang="tr-TR" b="1" dirty="0" smtClean="0">
                <a:solidFill>
                  <a:srgbClr val="FF0000"/>
                </a:solidFill>
                <a:latin typeface="Arial" panose="020B0604020202020204" pitchFamily="34" charset="0"/>
                <a:cs typeface="Arial" panose="020B0604020202020204" pitchFamily="34" charset="0"/>
              </a:rPr>
              <a:t>Belirleme Boyutu</a:t>
            </a:r>
            <a:endParaRPr lang="tr-TR" b="1" dirty="0">
              <a:solidFill>
                <a:srgbClr val="FF0000"/>
              </a:solidFill>
              <a:latin typeface="Arial" panose="020B0604020202020204" pitchFamily="34" charset="0"/>
              <a:cs typeface="Arial" panose="020B0604020202020204" pitchFamily="34" charset="0"/>
            </a:endParaRPr>
          </a:p>
        </p:txBody>
      </p:sp>
      <p:sp>
        <p:nvSpPr>
          <p:cNvPr id="9" name="2 İçerik Yer Tutucusu"/>
          <p:cNvSpPr>
            <a:spLocks noGrp="1"/>
          </p:cNvSpPr>
          <p:nvPr>
            <p:ph idx="1"/>
          </p:nvPr>
        </p:nvSpPr>
        <p:spPr>
          <a:xfrm>
            <a:off x="526762" y="1135286"/>
            <a:ext cx="8402956" cy="4151102"/>
          </a:xfrm>
        </p:spPr>
        <p:txBody>
          <a:bodyPr rtlCol="0">
            <a:normAutofit/>
          </a:bodyPr>
          <a:lstStyle/>
          <a:p>
            <a:pPr marL="0" indent="0" algn="just">
              <a:spcBef>
                <a:spcPts val="1200"/>
              </a:spcBef>
              <a:spcAft>
                <a:spcPts val="600"/>
              </a:spcAft>
              <a:buClr>
                <a:schemeClr val="tx1"/>
              </a:buClr>
              <a:buSzPct val="110000"/>
              <a:buNone/>
              <a:tabLst>
                <a:tab pos="225425" algn="l"/>
              </a:tabLst>
              <a:defRPr/>
            </a:pPr>
            <a:r>
              <a:rPr lang="tr-TR" sz="2800" dirty="0" smtClean="0">
                <a:latin typeface="Arial" charset="0"/>
                <a:cs typeface="Arial" charset="0"/>
              </a:rPr>
              <a:t>	  </a:t>
            </a:r>
            <a:r>
              <a:rPr lang="tr-TR" sz="2800" u="sng" dirty="0" smtClean="0">
                <a:latin typeface="Arial" charset="0"/>
                <a:cs typeface="Arial" charset="0"/>
              </a:rPr>
              <a:t>Hedef </a:t>
            </a:r>
            <a:r>
              <a:rPr lang="tr-TR" sz="2800" u="sng" dirty="0">
                <a:latin typeface="Arial" charset="0"/>
                <a:cs typeface="Arial" charset="0"/>
              </a:rPr>
              <a:t>nedir ?</a:t>
            </a:r>
          </a:p>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latin typeface="Arial" charset="0"/>
                <a:cs typeface="Arial" charset="0"/>
              </a:rPr>
              <a:t> Vizyonu </a:t>
            </a:r>
            <a:r>
              <a:rPr lang="tr-TR" sz="2800" dirty="0">
                <a:latin typeface="Arial" charset="0"/>
                <a:cs typeface="Arial" charset="0"/>
              </a:rPr>
              <a:t>gerçekleştirmek için izlenecek yollardır. </a:t>
            </a:r>
            <a:endParaRPr lang="tr-TR" sz="2800" dirty="0" smtClean="0">
              <a:latin typeface="Arial" charset="0"/>
              <a:cs typeface="Arial" charset="0"/>
            </a:endParaRPr>
          </a:p>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latin typeface="Arial" charset="0"/>
              </a:rPr>
              <a:t> Vizyonu </a:t>
            </a:r>
            <a:r>
              <a:rPr lang="tr-TR" sz="2800" dirty="0">
                <a:latin typeface="Arial" charset="0"/>
              </a:rPr>
              <a:t>“Nasıl” gerçekleştireceğimizi </a:t>
            </a:r>
            <a:r>
              <a:rPr lang="tr-TR" sz="2800" dirty="0" smtClean="0">
                <a:latin typeface="Arial" charset="0"/>
              </a:rPr>
              <a:t>anlatır.</a:t>
            </a:r>
          </a:p>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latin typeface="Arial" charset="0"/>
                <a:cs typeface="Arial" charset="0"/>
              </a:rPr>
              <a:t> Yapılacak </a:t>
            </a:r>
            <a:r>
              <a:rPr lang="tr-TR" sz="2800" dirty="0">
                <a:latin typeface="Arial" charset="0"/>
                <a:cs typeface="Arial" charset="0"/>
              </a:rPr>
              <a:t>somut faaliyetleri </a:t>
            </a:r>
            <a:r>
              <a:rPr lang="tr-TR" sz="2800" dirty="0" smtClean="0">
                <a:latin typeface="Arial" charset="0"/>
                <a:cs typeface="Arial" charset="0"/>
              </a:rPr>
              <a:t>içerir.</a:t>
            </a:r>
          </a:p>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latin typeface="Arial" charset="0"/>
                <a:cs typeface="Arial" charset="0"/>
              </a:rPr>
              <a:t> </a:t>
            </a:r>
            <a:r>
              <a:rPr lang="tr-TR" sz="2800" dirty="0" smtClean="0">
                <a:latin typeface="Arial" charset="0"/>
              </a:rPr>
              <a:t>Belirli </a:t>
            </a:r>
            <a:r>
              <a:rPr lang="tr-TR" sz="2800" dirty="0">
                <a:latin typeface="Arial" charset="0"/>
              </a:rPr>
              <a:t>bir sürede </a:t>
            </a:r>
            <a:r>
              <a:rPr lang="tr-TR" sz="2800" dirty="0" smtClean="0">
                <a:latin typeface="Arial" charset="0"/>
              </a:rPr>
              <a:t>tamamlanır.</a:t>
            </a:r>
          </a:p>
          <a:p>
            <a:pPr algn="just">
              <a:spcBef>
                <a:spcPts val="1200"/>
              </a:spcBef>
              <a:spcAft>
                <a:spcPts val="600"/>
              </a:spcAft>
              <a:buClr>
                <a:schemeClr val="tx1"/>
              </a:buClr>
              <a:buSzPct val="110000"/>
              <a:buFont typeface="Wingdings" pitchFamily="2" charset="2"/>
              <a:buChar char="ü"/>
              <a:tabLst>
                <a:tab pos="225425" algn="l"/>
              </a:tabLst>
              <a:defRPr/>
            </a:pPr>
            <a:r>
              <a:rPr lang="tr-TR" sz="2800" dirty="0" smtClean="0">
                <a:latin typeface="Arial" charset="0"/>
              </a:rPr>
              <a:t> Hedefler </a:t>
            </a:r>
            <a:r>
              <a:rPr lang="tr-TR" sz="2800" dirty="0">
                <a:latin typeface="Arial" charset="0"/>
              </a:rPr>
              <a:t>“Nerede olmayı istiyoruz?”un cevabıdır.</a:t>
            </a:r>
            <a:endParaRPr lang="tr-TR" sz="3000" dirty="0">
              <a:latin typeface="Arial" pitchFamily="34" charset="0"/>
              <a:cs typeface="Arial" pitchFamily="34" charset="0"/>
            </a:endParaRP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pPr eaLnBrk="1" fontAlgn="base" hangingPunct="1">
                <a:spcBef>
                  <a:spcPct val="0"/>
                </a:spcBef>
                <a:spcAft>
                  <a:spcPct val="0"/>
                </a:spcAft>
              </a:pPr>
              <a:t>56</a:t>
            </a:fld>
            <a:endParaRPr lang="tr-TR" altLang="tr-TR"/>
          </a:p>
        </p:txBody>
      </p:sp>
      <p:sp>
        <p:nvSpPr>
          <p:cNvPr id="2" name="Dikdörtgen 1"/>
          <p:cNvSpPr/>
          <p:nvPr/>
        </p:nvSpPr>
        <p:spPr>
          <a:xfrm>
            <a:off x="964690" y="241972"/>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Belirle</a:t>
            </a:r>
            <a:endParaRPr lang="tr-TR" dirty="0"/>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1</a:t>
            </a:r>
            <a:endParaRPr lang="tr-TR"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98959776"/>
      </p:ext>
    </p:extLst>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671264" y="-27384"/>
            <a:ext cx="8077200" cy="1143000"/>
          </a:xfrm>
        </p:spPr>
        <p:txBody>
          <a:bodyPr>
            <a:noAutofit/>
          </a:bodyPr>
          <a:lstStyle/>
          <a:p>
            <a:r>
              <a:rPr lang="tr-TR" sz="4000" b="1" dirty="0" smtClean="0">
                <a:solidFill>
                  <a:srgbClr val="FF0000"/>
                </a:solidFill>
                <a:latin typeface="Arial" panose="020B0604020202020204" pitchFamily="34" charset="0"/>
                <a:cs typeface="Arial" panose="020B0604020202020204" pitchFamily="34" charset="0"/>
              </a:rPr>
              <a:t>               Hedef Belirleme Boyutu</a:t>
            </a:r>
            <a:endParaRPr lang="tr-TR" sz="4000" b="1" dirty="0">
              <a:solidFill>
                <a:srgbClr val="FF0000"/>
              </a:solidFill>
              <a:latin typeface="Arial" panose="020B0604020202020204" pitchFamily="34" charset="0"/>
              <a:cs typeface="Arial" panose="020B0604020202020204" pitchFamily="34" charset="0"/>
            </a:endParaRPr>
          </a:p>
        </p:txBody>
      </p:sp>
      <p:sp>
        <p:nvSpPr>
          <p:cNvPr id="9" name="2 İçerik Yer Tutucusu"/>
          <p:cNvSpPr>
            <a:spLocks noGrp="1"/>
          </p:cNvSpPr>
          <p:nvPr>
            <p:ph idx="1"/>
          </p:nvPr>
        </p:nvSpPr>
        <p:spPr>
          <a:xfrm>
            <a:off x="571472" y="1135286"/>
            <a:ext cx="8229600" cy="5102026"/>
          </a:xfrm>
        </p:spPr>
        <p:txBody>
          <a:bodyPr rtlCol="0">
            <a:noAutofit/>
          </a:bodyPr>
          <a:lstStyle/>
          <a:p>
            <a:pPr algn="just">
              <a:buFont typeface="Wingdings" pitchFamily="2" charset="2"/>
              <a:buChar char="ü"/>
              <a:defRPr/>
            </a:pPr>
            <a:r>
              <a:rPr lang="tr-TR" sz="2800" u="sng" dirty="0" smtClean="0">
                <a:latin typeface="Arial" charset="0"/>
              </a:rPr>
              <a:t>Belirginlik:</a:t>
            </a:r>
            <a:r>
              <a:rPr lang="tr-TR" sz="2800" dirty="0">
                <a:latin typeface="Arial" charset="0"/>
              </a:rPr>
              <a:t> </a:t>
            </a:r>
            <a:r>
              <a:rPr lang="tr-TR" sz="2800" dirty="0" smtClean="0">
                <a:latin typeface="Arial" charset="0"/>
              </a:rPr>
              <a:t>Hedefler </a:t>
            </a:r>
            <a:r>
              <a:rPr lang="tr-TR" sz="2800" dirty="0">
                <a:latin typeface="Arial" charset="0"/>
              </a:rPr>
              <a:t>belirgin eylemleri açık ve anlaşılır biçimde detaylı olarak ifade ederler</a:t>
            </a:r>
            <a:r>
              <a:rPr lang="tr-TR" sz="2800" dirty="0" smtClean="0">
                <a:latin typeface="Arial" charset="0"/>
              </a:rPr>
              <a:t>.</a:t>
            </a:r>
            <a:endParaRPr lang="tr-TR" sz="2800" dirty="0">
              <a:latin typeface="Arial" charset="0"/>
            </a:endParaRPr>
          </a:p>
          <a:p>
            <a:pPr algn="just">
              <a:buFont typeface="Wingdings" pitchFamily="2" charset="2"/>
              <a:buChar char="ü"/>
              <a:defRPr/>
            </a:pPr>
            <a:r>
              <a:rPr lang="tr-TR" sz="2800" u="sng" dirty="0" smtClean="0">
                <a:latin typeface="Arial" charset="0"/>
              </a:rPr>
              <a:t>Ölçülebilirlilik:</a:t>
            </a:r>
            <a:r>
              <a:rPr lang="tr-TR" sz="2800" dirty="0">
                <a:latin typeface="Arial" charset="0"/>
              </a:rPr>
              <a:t> </a:t>
            </a:r>
            <a:r>
              <a:rPr lang="tr-TR" sz="2800" dirty="0" smtClean="0">
                <a:latin typeface="Arial" charset="0"/>
              </a:rPr>
              <a:t>Hedefler</a:t>
            </a:r>
            <a:r>
              <a:rPr lang="tr-TR" sz="2800" dirty="0">
                <a:latin typeface="Arial" charset="0"/>
              </a:rPr>
              <a:t>, </a:t>
            </a:r>
            <a:r>
              <a:rPr lang="tr-TR" sz="2800" dirty="0" smtClean="0">
                <a:latin typeface="Arial" charset="0"/>
              </a:rPr>
              <a:t>ulaşıldığında değerlendirme yapabilmek için ölçülebilir </a:t>
            </a:r>
            <a:r>
              <a:rPr lang="tr-TR" sz="2800" dirty="0">
                <a:latin typeface="Arial" charset="0"/>
              </a:rPr>
              <a:t>olmalıdırlar</a:t>
            </a:r>
            <a:r>
              <a:rPr lang="tr-TR" sz="2800" dirty="0" smtClean="0">
                <a:latin typeface="Arial" charset="0"/>
              </a:rPr>
              <a:t>. </a:t>
            </a:r>
          </a:p>
          <a:p>
            <a:pPr algn="just">
              <a:buFont typeface="Wingdings" pitchFamily="2" charset="2"/>
              <a:buChar char="ü"/>
              <a:defRPr/>
            </a:pPr>
            <a:r>
              <a:rPr lang="tr-TR" sz="2800" u="sng" dirty="0" smtClean="0">
                <a:latin typeface="Arial" charset="0"/>
              </a:rPr>
              <a:t>Ulaşılabilirlilik:</a:t>
            </a:r>
            <a:r>
              <a:rPr lang="tr-TR" sz="2800" dirty="0" smtClean="0">
                <a:latin typeface="Arial" charset="0"/>
              </a:rPr>
              <a:t> </a:t>
            </a:r>
            <a:r>
              <a:rPr lang="tr-TR" sz="2800" dirty="0">
                <a:latin typeface="Arial" charset="0"/>
              </a:rPr>
              <a:t>Hedefler tartışılabilir, ama olanaksızı istememelidirler. Bu anlamda mevcut kaynaklarla uyumlu olmalıdırlar</a:t>
            </a:r>
            <a:r>
              <a:rPr lang="tr-TR" sz="2800" dirty="0" smtClean="0">
                <a:latin typeface="Arial" charset="0"/>
              </a:rPr>
              <a:t>.</a:t>
            </a:r>
            <a:endParaRPr lang="tr-TR" sz="2800" dirty="0">
              <a:latin typeface="Arial" charset="0"/>
            </a:endParaRPr>
          </a:p>
          <a:p>
            <a:pPr algn="just">
              <a:buFont typeface="Wingdings" pitchFamily="2" charset="2"/>
              <a:buChar char="ü"/>
              <a:defRPr/>
            </a:pPr>
            <a:r>
              <a:rPr lang="tr-TR" sz="2800" u="sng" dirty="0">
                <a:latin typeface="Arial" charset="0"/>
              </a:rPr>
              <a:t>Zamansal </a:t>
            </a:r>
            <a:r>
              <a:rPr lang="tr-TR" sz="2800" u="sng" dirty="0" smtClean="0">
                <a:latin typeface="Arial" charset="0"/>
              </a:rPr>
              <a:t>içeriklilik:</a:t>
            </a:r>
            <a:r>
              <a:rPr lang="tr-TR" sz="2800" dirty="0" smtClean="0">
                <a:latin typeface="Arial" charset="0"/>
              </a:rPr>
              <a:t> </a:t>
            </a:r>
            <a:r>
              <a:rPr lang="tr-TR" sz="2800" dirty="0">
                <a:latin typeface="Arial" charset="0"/>
              </a:rPr>
              <a:t>Hedefler için bir yıldan fazla birkaç haftadan az olmayan bir süre </a:t>
            </a:r>
            <a:r>
              <a:rPr lang="tr-TR" sz="2800" dirty="0" err="1">
                <a:latin typeface="Arial" charset="0"/>
              </a:rPr>
              <a:t>kısıtı</a:t>
            </a:r>
            <a:r>
              <a:rPr lang="tr-TR" sz="2800" dirty="0">
                <a:latin typeface="Arial" charset="0"/>
              </a:rPr>
              <a:t> olmalıdır. </a:t>
            </a:r>
            <a:r>
              <a:rPr lang="tr-TR" sz="2800" dirty="0" smtClean="0">
                <a:latin typeface="Arial" charset="0"/>
              </a:rPr>
              <a:t>Bütçe </a:t>
            </a:r>
            <a:r>
              <a:rPr lang="tr-TR" sz="2800" dirty="0">
                <a:latin typeface="Arial" charset="0"/>
              </a:rPr>
              <a:t>süreci ile uyumlu olmalıdır</a:t>
            </a:r>
            <a:r>
              <a:rPr lang="tr-TR" sz="2800" dirty="0" smtClean="0">
                <a:latin typeface="Arial" charset="0"/>
              </a:rPr>
              <a:t>.</a:t>
            </a:r>
            <a:endParaRPr lang="tr-TR" sz="2800" dirty="0">
              <a:latin typeface="Arial" charset="0"/>
            </a:endParaRPr>
          </a:p>
          <a:p>
            <a:pPr marL="0" indent="0" algn="just">
              <a:lnSpc>
                <a:spcPct val="90000"/>
              </a:lnSpc>
              <a:buFont typeface="Wingdings" pitchFamily="2" charset="2"/>
              <a:buChar char="ü"/>
            </a:pPr>
            <a:endParaRPr lang="tr-TR" sz="2800" dirty="0">
              <a:latin typeface="Arial" pitchFamily="34" charset="0"/>
              <a:cs typeface="Arial" pitchFamily="34" charset="0"/>
            </a:endParaRP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57</a:t>
            </a:fld>
            <a:endParaRPr lang="tr-TR" altLang="tr-TR" dirty="0">
              <a:solidFill>
                <a:schemeClr val="bg1"/>
              </a:solidFill>
            </a:endParaRPr>
          </a:p>
        </p:txBody>
      </p:sp>
      <p:sp>
        <p:nvSpPr>
          <p:cNvPr id="5" name="Dikdörtgen 4"/>
          <p:cNvSpPr/>
          <p:nvPr/>
        </p:nvSpPr>
        <p:spPr>
          <a:xfrm>
            <a:off x="964690" y="241972"/>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Belirle</a:t>
            </a:r>
            <a:endParaRPr lang="tr-TR" dirty="0"/>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1</a:t>
            </a:r>
            <a:endParaRPr lang="tr-TR"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6722622"/>
      </p:ext>
    </p:extLst>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852518" y="-2738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Hedef Belirleme</a:t>
            </a: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58</a:t>
            </a:fld>
            <a:endParaRPr lang="tr-TR" altLang="tr-TR" dirty="0">
              <a:solidFill>
                <a:schemeClr val="bg1"/>
              </a:solidFill>
            </a:endParaRPr>
          </a:p>
        </p:txBody>
      </p:sp>
      <p:pic>
        <p:nvPicPr>
          <p:cNvPr id="6" name="5 Resim" descr="doanaykundurajpg.jpg"/>
          <p:cNvPicPr preferRelativeResize="0">
            <a:picLocks/>
          </p:cNvPicPr>
          <p:nvPr/>
        </p:nvPicPr>
        <p:blipFill>
          <a:blip r:embed="rId3">
            <a:extLst>
              <a:ext uri="{28A0092B-C50C-407E-A947-70E740481C1C}">
                <a14:useLocalDpi xmlns="" xmlns:a14="http://schemas.microsoft.com/office/drawing/2010/main" val="0"/>
              </a:ext>
            </a:extLst>
          </a:blip>
          <a:srcRect/>
          <a:stretch>
            <a:fillRect/>
          </a:stretch>
        </p:blipFill>
        <p:spPr bwMode="auto">
          <a:xfrm>
            <a:off x="1008268" y="980728"/>
            <a:ext cx="7992888" cy="5472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20902776"/>
      </p:ext>
    </p:extLst>
  </p:cSld>
  <p:clrMapOvr>
    <a:masterClrMapping/>
  </p:clrMapOvr>
  <p:transition spd="slow">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177560"/>
            <a:ext cx="8077200" cy="764704"/>
          </a:xfrm>
        </p:spPr>
        <p:txBody>
          <a:bodyPr>
            <a:noAutofit/>
          </a:bodyPr>
          <a:lstStyle/>
          <a:p>
            <a:r>
              <a:rPr lang="tr-TR" sz="4000" b="1" dirty="0" smtClean="0">
                <a:solidFill>
                  <a:srgbClr val="FF0000"/>
                </a:solidFill>
                <a:latin typeface="Arial" panose="020B0604020202020204" pitchFamily="34" charset="0"/>
                <a:cs typeface="Arial" panose="020B0604020202020204" pitchFamily="34" charset="0"/>
              </a:rPr>
              <a:t>              Hedef Belirleme Boyutu</a:t>
            </a:r>
            <a:endParaRPr lang="tr-TR" sz="4000" b="1" dirty="0">
              <a:solidFill>
                <a:srgbClr val="FF0000"/>
              </a:solidFill>
              <a:latin typeface="Arial" panose="020B0604020202020204" pitchFamily="34" charset="0"/>
              <a:cs typeface="Arial" panose="020B0604020202020204" pitchFamily="34" charset="0"/>
            </a:endParaRPr>
          </a:p>
        </p:txBody>
      </p:sp>
      <p:pic>
        <p:nvPicPr>
          <p:cNvPr id="2050"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592832" y="1052736"/>
            <a:ext cx="8299648" cy="56687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33D6E5A2-EC83-451F-A719-9AC1370DD5CF}" type="slidenum">
              <a:rPr lang="tr-TR" smtClean="0"/>
              <a:pPr/>
              <a:t>59</a:t>
            </a:fld>
            <a:endParaRPr kumimoji="0" lang="tr-TR" dirty="0"/>
          </a:p>
        </p:txBody>
      </p:sp>
      <p:sp>
        <p:nvSpPr>
          <p:cNvPr id="5" name="Dikdörtgen 4"/>
          <p:cNvSpPr/>
          <p:nvPr/>
        </p:nvSpPr>
        <p:spPr>
          <a:xfrm>
            <a:off x="964690" y="241972"/>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Belirle</a:t>
            </a:r>
            <a:endParaRPr lang="tr-TR" dirty="0"/>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1</a:t>
            </a:r>
            <a:endParaRPr lang="tr-TR" dirty="0">
              <a:solidFill>
                <a:srgbClr val="FFFF00"/>
              </a:solidFill>
              <a:latin typeface="Arial" panose="020B0604020202020204" pitchFamily="34" charset="0"/>
              <a:cs typeface="Arial" panose="020B0604020202020204" pitchFamily="34" charset="0"/>
            </a:endParaRPr>
          </a:p>
        </p:txBody>
      </p:sp>
      <p:sp>
        <p:nvSpPr>
          <p:cNvPr id="7" name="Dikdörtgen 6"/>
          <p:cNvSpPr/>
          <p:nvPr/>
        </p:nvSpPr>
        <p:spPr>
          <a:xfrm>
            <a:off x="179512" y="2060848"/>
            <a:ext cx="1152129"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Hedeflerin Aşağı Yönlü İletimi</a:t>
            </a:r>
            <a:endParaRPr lang="tr-TR" sz="1600" dirty="0"/>
          </a:p>
        </p:txBody>
      </p:sp>
      <p:sp>
        <p:nvSpPr>
          <p:cNvPr id="9" name="Dikdörtgen 8"/>
          <p:cNvSpPr/>
          <p:nvPr/>
        </p:nvSpPr>
        <p:spPr>
          <a:xfrm>
            <a:off x="179512" y="3419138"/>
            <a:ext cx="1160023" cy="11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Üst Seviyeli Hedefleri Destekleme</a:t>
            </a:r>
            <a:endParaRPr lang="tr-TR" sz="1600" dirty="0"/>
          </a:p>
        </p:txBody>
      </p:sp>
      <p:sp>
        <p:nvSpPr>
          <p:cNvPr id="10" name="Dikdörtgen 9"/>
          <p:cNvSpPr/>
          <p:nvPr/>
        </p:nvSpPr>
        <p:spPr>
          <a:xfrm>
            <a:off x="179512" y="4686374"/>
            <a:ext cx="1160023" cy="1910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Her Seviyede Üst Kademe onayı alma, hedeflerin risklerini belirleme</a:t>
            </a:r>
            <a:endParaRPr lang="tr-TR" sz="1600" dirty="0"/>
          </a:p>
        </p:txBody>
      </p:sp>
      <p:sp>
        <p:nvSpPr>
          <p:cNvPr id="11" name="Dikdörtgen 10"/>
          <p:cNvSpPr/>
          <p:nvPr/>
        </p:nvSpPr>
        <p:spPr>
          <a:xfrm>
            <a:off x="8027399" y="2088956"/>
            <a:ext cx="1080000" cy="122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rgbClr val="FFFF00"/>
                </a:solidFill>
              </a:rPr>
              <a:t>Stratejik Seviyedeki  Risklerin Tespiti</a:t>
            </a:r>
            <a:endParaRPr lang="tr-TR" sz="1600" dirty="0">
              <a:solidFill>
                <a:srgbClr val="FFFF00"/>
              </a:solidFill>
            </a:endParaRPr>
          </a:p>
        </p:txBody>
      </p:sp>
      <p:sp>
        <p:nvSpPr>
          <p:cNvPr id="12" name="Dikdörtgen 11"/>
          <p:cNvSpPr/>
          <p:nvPr/>
        </p:nvSpPr>
        <p:spPr>
          <a:xfrm>
            <a:off x="8100392" y="3429000"/>
            <a:ext cx="1009586" cy="11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rgbClr val="FFFF00"/>
                </a:solidFill>
              </a:rPr>
              <a:t>Risklerin karşılığı kaynak yönetimi</a:t>
            </a:r>
            <a:endParaRPr lang="tr-TR" sz="1600" dirty="0">
              <a:solidFill>
                <a:srgbClr val="FFFF00"/>
              </a:solidFill>
            </a:endParaRPr>
          </a:p>
        </p:txBody>
      </p:sp>
      <p:sp>
        <p:nvSpPr>
          <p:cNvPr id="8" name="Aşağı Ok 7"/>
          <p:cNvSpPr/>
          <p:nvPr/>
        </p:nvSpPr>
        <p:spPr>
          <a:xfrm>
            <a:off x="-26634" y="2348880"/>
            <a:ext cx="179512" cy="64807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00"/>
              </a:solidFill>
            </a:endParaRPr>
          </a:p>
        </p:txBody>
      </p:sp>
      <p:sp>
        <p:nvSpPr>
          <p:cNvPr id="14" name="Aşağı Ok 13"/>
          <p:cNvSpPr/>
          <p:nvPr/>
        </p:nvSpPr>
        <p:spPr>
          <a:xfrm>
            <a:off x="-36512" y="3645024"/>
            <a:ext cx="179512" cy="64807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00"/>
              </a:solidFill>
            </a:endParaRPr>
          </a:p>
        </p:txBody>
      </p:sp>
      <p:sp>
        <p:nvSpPr>
          <p:cNvPr id="15" name="Aşağı Ok 14"/>
          <p:cNvSpPr/>
          <p:nvPr/>
        </p:nvSpPr>
        <p:spPr>
          <a:xfrm>
            <a:off x="-36512" y="5229200"/>
            <a:ext cx="179512" cy="64807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00"/>
              </a:solidFill>
            </a:endParaRPr>
          </a:p>
        </p:txBody>
      </p:sp>
      <p:sp>
        <p:nvSpPr>
          <p:cNvPr id="16" name="Aşağı Ok 15"/>
          <p:cNvSpPr/>
          <p:nvPr/>
        </p:nvSpPr>
        <p:spPr>
          <a:xfrm rot="16200000">
            <a:off x="2502024" y="5679504"/>
            <a:ext cx="323528" cy="122413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00"/>
              </a:solidFill>
            </a:endParaRPr>
          </a:p>
        </p:txBody>
      </p:sp>
      <p:sp>
        <p:nvSpPr>
          <p:cNvPr id="17" name="Aşağı Ok 16"/>
          <p:cNvSpPr/>
          <p:nvPr/>
        </p:nvSpPr>
        <p:spPr>
          <a:xfrm rot="16200000">
            <a:off x="4734272" y="5642993"/>
            <a:ext cx="323528" cy="122413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00"/>
              </a:solidFill>
            </a:endParaRPr>
          </a:p>
        </p:txBody>
      </p:sp>
      <p:sp>
        <p:nvSpPr>
          <p:cNvPr id="18" name="Aşağı Ok 17"/>
          <p:cNvSpPr/>
          <p:nvPr/>
        </p:nvSpPr>
        <p:spPr>
          <a:xfrm rot="16200000">
            <a:off x="6665674" y="5642993"/>
            <a:ext cx="323528" cy="122413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00"/>
              </a:solidFill>
            </a:endParaRPr>
          </a:p>
        </p:txBody>
      </p:sp>
      <p:sp>
        <p:nvSpPr>
          <p:cNvPr id="19" name="Dikdörtgen 18"/>
          <p:cNvSpPr/>
          <p:nvPr/>
        </p:nvSpPr>
        <p:spPr>
          <a:xfrm>
            <a:off x="8066354" y="4662014"/>
            <a:ext cx="1044000" cy="20073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rgbClr val="FFFF00"/>
                </a:solidFill>
              </a:rPr>
              <a:t>Faaliyeti etkileyen üst seviye riskler hakkında üst kademeye raporlama</a:t>
            </a:r>
            <a:endParaRPr lang="tr-TR" sz="1600" dirty="0">
              <a:solidFill>
                <a:srgbClr val="FFFF00"/>
              </a:solidFill>
            </a:endParaRPr>
          </a:p>
        </p:txBody>
      </p:sp>
      <p:sp>
        <p:nvSpPr>
          <p:cNvPr id="20" name="Aşağı Ok 19"/>
          <p:cNvSpPr/>
          <p:nvPr/>
        </p:nvSpPr>
        <p:spPr>
          <a:xfrm rot="10800000">
            <a:off x="8055019" y="3645024"/>
            <a:ext cx="216023" cy="80047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00"/>
              </a:solidFill>
            </a:endParaRPr>
          </a:p>
        </p:txBody>
      </p:sp>
      <p:sp>
        <p:nvSpPr>
          <p:cNvPr id="21" name="Aşağı Ok 20"/>
          <p:cNvSpPr/>
          <p:nvPr/>
        </p:nvSpPr>
        <p:spPr>
          <a:xfrm rot="10800000">
            <a:off x="8009645" y="5049181"/>
            <a:ext cx="216023" cy="80047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00"/>
              </a:solidFill>
            </a:endParaRPr>
          </a:p>
        </p:txBody>
      </p:sp>
      <p:sp>
        <p:nvSpPr>
          <p:cNvPr id="22" name="Aşağı Ok 21"/>
          <p:cNvSpPr/>
          <p:nvPr/>
        </p:nvSpPr>
        <p:spPr>
          <a:xfrm rot="10800000">
            <a:off x="7967712" y="2276872"/>
            <a:ext cx="216024" cy="80047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00"/>
              </a:solidFill>
            </a:endParaRPr>
          </a:p>
        </p:txBody>
      </p:sp>
      <p:graphicFrame>
        <p:nvGraphicFramePr>
          <p:cNvPr id="23" name="Diyagram 22"/>
          <p:cNvGraphicFramePr/>
          <p:nvPr>
            <p:extLst>
              <p:ext uri="{D42A27DB-BD31-4B8C-83A1-F6EECF244321}">
                <p14:modId xmlns="" xmlns:p14="http://schemas.microsoft.com/office/powerpoint/2010/main" val="1859008085"/>
              </p:ext>
            </p:extLst>
          </p:nvPr>
        </p:nvGraphicFramePr>
        <p:xfrm>
          <a:off x="720032" y="818222"/>
          <a:ext cx="4140000" cy="111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113569821"/>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772816"/>
            <a:ext cx="6400800" cy="2286000"/>
          </a:xfrm>
        </p:spPr>
        <p:txBody>
          <a:bodyPr>
            <a:normAutofit fontScale="90000"/>
          </a:bodyPr>
          <a:lstStyle/>
          <a:p>
            <a:pPr>
              <a:lnSpc>
                <a:spcPct val="150000"/>
              </a:lnSpc>
              <a:spcBef>
                <a:spcPts val="600"/>
              </a:spcBef>
              <a:spcAft>
                <a:spcPts val="600"/>
              </a:spcAft>
            </a:pPr>
            <a:r>
              <a:rPr lang="tr-TR" sz="5400" dirty="0">
                <a:latin typeface="Arial" panose="020B0604020202020204" pitchFamily="34" charset="0"/>
                <a:cs typeface="Arial" panose="020B0604020202020204" pitchFamily="34" charset="0"/>
              </a:rPr>
              <a:t>Risk ile ilgili kavramlar</a:t>
            </a:r>
          </a:p>
        </p:txBody>
      </p:sp>
      <p:sp>
        <p:nvSpPr>
          <p:cNvPr id="3" name="Slayt Numarası Yer Tutucusu 2"/>
          <p:cNvSpPr>
            <a:spLocks noGrp="1"/>
          </p:cNvSpPr>
          <p:nvPr>
            <p:ph type="sldNum" sz="quarter" idx="12"/>
          </p:nvPr>
        </p:nvSpPr>
        <p:spPr/>
        <p:txBody>
          <a:bodyPr/>
          <a:lstStyle/>
          <a:p>
            <a:fld id="{33D6E5A2-EC83-451F-A719-9AC1370DD5CF}" type="slidenum">
              <a:rPr lang="tr-TR" smtClean="0"/>
              <a:pPr/>
              <a:t>6</a:t>
            </a:fld>
            <a:endParaRPr kumimoji="0" lang="tr-TR" dirty="0"/>
          </a:p>
        </p:txBody>
      </p:sp>
    </p:spTree>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671264" y="-27384"/>
            <a:ext cx="8077200" cy="1143000"/>
          </a:xfrm>
        </p:spPr>
        <p:txBody>
          <a:bodyPr>
            <a:noAutofit/>
          </a:bodyPr>
          <a:lstStyle/>
          <a:p>
            <a:r>
              <a:rPr lang="tr-TR" sz="4000" b="1" dirty="0" smtClean="0">
                <a:solidFill>
                  <a:srgbClr val="FF0000"/>
                </a:solidFill>
                <a:latin typeface="Arial" panose="020B0604020202020204" pitchFamily="34" charset="0"/>
                <a:cs typeface="Arial" panose="020B0604020202020204" pitchFamily="34" charset="0"/>
              </a:rPr>
              <a:t>               Hedef Belirleme Boyutu</a:t>
            </a:r>
            <a:endParaRPr lang="tr-TR" sz="4000" b="1" dirty="0">
              <a:solidFill>
                <a:srgbClr val="FF0000"/>
              </a:solidFill>
              <a:latin typeface="Arial" panose="020B0604020202020204" pitchFamily="34" charset="0"/>
              <a:cs typeface="Arial" panose="020B0604020202020204" pitchFamily="34" charset="0"/>
            </a:endParaRP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60</a:t>
            </a:fld>
            <a:endParaRPr lang="tr-TR" altLang="tr-TR" dirty="0">
              <a:solidFill>
                <a:schemeClr val="bg1"/>
              </a:solidFill>
            </a:endParaRPr>
          </a:p>
        </p:txBody>
      </p:sp>
      <p:sp>
        <p:nvSpPr>
          <p:cNvPr id="5" name="Dikdörtgen 4"/>
          <p:cNvSpPr/>
          <p:nvPr/>
        </p:nvSpPr>
        <p:spPr>
          <a:xfrm>
            <a:off x="964690" y="241972"/>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Belirle</a:t>
            </a:r>
            <a:endParaRPr lang="tr-TR" dirty="0"/>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1</a:t>
            </a:r>
            <a:endParaRPr lang="tr-TR" dirty="0">
              <a:solidFill>
                <a:srgbClr val="FFFF00"/>
              </a:solidFill>
              <a:latin typeface="Arial" panose="020B0604020202020204" pitchFamily="34" charset="0"/>
              <a:cs typeface="Arial" panose="020B0604020202020204" pitchFamily="34" charset="0"/>
            </a:endParaRPr>
          </a:p>
        </p:txBody>
      </p:sp>
      <p:sp>
        <p:nvSpPr>
          <p:cNvPr id="3" name="Dikdörtgen 2"/>
          <p:cNvSpPr/>
          <p:nvPr/>
        </p:nvSpPr>
        <p:spPr>
          <a:xfrm>
            <a:off x="3419872" y="1196752"/>
            <a:ext cx="230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Genel Md.</a:t>
            </a:r>
            <a:endParaRPr lang="tr-TR" dirty="0"/>
          </a:p>
        </p:txBody>
      </p:sp>
      <p:sp>
        <p:nvSpPr>
          <p:cNvPr id="10" name="Dikdörtgen 9"/>
          <p:cNvSpPr/>
          <p:nvPr/>
        </p:nvSpPr>
        <p:spPr>
          <a:xfrm>
            <a:off x="3437016" y="2001408"/>
            <a:ext cx="230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Genel Md. Yardımcısı</a:t>
            </a:r>
            <a:endParaRPr lang="tr-TR" dirty="0"/>
          </a:p>
        </p:txBody>
      </p:sp>
      <p:cxnSp>
        <p:nvCxnSpPr>
          <p:cNvPr id="7" name="Düz Bağlayıcı 6"/>
          <p:cNvCxnSpPr/>
          <p:nvPr/>
        </p:nvCxnSpPr>
        <p:spPr>
          <a:xfrm>
            <a:off x="4682872" y="1653952"/>
            <a:ext cx="0" cy="3474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H="1">
            <a:off x="1865362" y="1827680"/>
            <a:ext cx="28152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Dikdörtgen 13"/>
          <p:cNvSpPr/>
          <p:nvPr/>
        </p:nvSpPr>
        <p:spPr>
          <a:xfrm>
            <a:off x="755576" y="2755776"/>
            <a:ext cx="2225702"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Dnş</a:t>
            </a:r>
            <a:r>
              <a:rPr lang="tr-TR" dirty="0" smtClean="0"/>
              <a:t>. ve </a:t>
            </a:r>
            <a:r>
              <a:rPr lang="tr-TR" dirty="0" err="1" smtClean="0"/>
              <a:t>Dnt</a:t>
            </a:r>
            <a:r>
              <a:rPr lang="tr-TR" dirty="0" smtClean="0"/>
              <a:t>. Birimleri</a:t>
            </a:r>
            <a:endParaRPr lang="tr-TR" dirty="0"/>
          </a:p>
        </p:txBody>
      </p:sp>
      <p:cxnSp>
        <p:nvCxnSpPr>
          <p:cNvPr id="15" name="Düz Bağlayıcı 14"/>
          <p:cNvCxnSpPr/>
          <p:nvPr/>
        </p:nvCxnSpPr>
        <p:spPr>
          <a:xfrm>
            <a:off x="1889416" y="1827680"/>
            <a:ext cx="0" cy="881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4679440" y="2457464"/>
            <a:ext cx="1716" cy="2514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Dikdörtgen 18"/>
          <p:cNvSpPr/>
          <p:nvPr/>
        </p:nvSpPr>
        <p:spPr>
          <a:xfrm>
            <a:off x="3057544" y="2827784"/>
            <a:ext cx="176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Ana </a:t>
            </a:r>
            <a:r>
              <a:rPr lang="tr-TR" dirty="0" err="1" smtClean="0"/>
              <a:t>Hiz</a:t>
            </a:r>
            <a:r>
              <a:rPr lang="tr-TR" dirty="0" smtClean="0"/>
              <a:t>. </a:t>
            </a:r>
            <a:r>
              <a:rPr lang="tr-TR" dirty="0" err="1" smtClean="0"/>
              <a:t>Brm.leri</a:t>
            </a:r>
            <a:endParaRPr lang="tr-TR" dirty="0"/>
          </a:p>
        </p:txBody>
      </p:sp>
      <p:sp>
        <p:nvSpPr>
          <p:cNvPr id="20" name="Dikdörtgen 19"/>
          <p:cNvSpPr/>
          <p:nvPr/>
        </p:nvSpPr>
        <p:spPr>
          <a:xfrm>
            <a:off x="4925176" y="2827784"/>
            <a:ext cx="1800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Yrdc</a:t>
            </a:r>
            <a:r>
              <a:rPr lang="tr-TR" dirty="0" smtClean="0"/>
              <a:t>. </a:t>
            </a:r>
            <a:r>
              <a:rPr lang="tr-TR" dirty="0" err="1" smtClean="0"/>
              <a:t>Hiz</a:t>
            </a:r>
            <a:r>
              <a:rPr lang="tr-TR" dirty="0" smtClean="0"/>
              <a:t> </a:t>
            </a:r>
            <a:r>
              <a:rPr lang="tr-TR" dirty="0" err="1" smtClean="0"/>
              <a:t>Brm.leri</a:t>
            </a:r>
            <a:endParaRPr lang="tr-TR" dirty="0"/>
          </a:p>
        </p:txBody>
      </p:sp>
      <p:cxnSp>
        <p:nvCxnSpPr>
          <p:cNvPr id="22" name="Düz Bağlayıcı 21"/>
          <p:cNvCxnSpPr/>
          <p:nvPr/>
        </p:nvCxnSpPr>
        <p:spPr>
          <a:xfrm flipH="1">
            <a:off x="3923928" y="2691776"/>
            <a:ext cx="190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a:off x="3923928" y="2684928"/>
            <a:ext cx="0" cy="14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Düz Bağlayıcı 25"/>
          <p:cNvCxnSpPr/>
          <p:nvPr/>
        </p:nvCxnSpPr>
        <p:spPr>
          <a:xfrm>
            <a:off x="5814424" y="2708920"/>
            <a:ext cx="0" cy="14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flipH="1" flipV="1">
            <a:off x="4655386" y="1826536"/>
            <a:ext cx="3661030" cy="1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Dikdörtgen 27"/>
          <p:cNvSpPr/>
          <p:nvPr/>
        </p:nvSpPr>
        <p:spPr>
          <a:xfrm>
            <a:off x="7812496" y="1916832"/>
            <a:ext cx="1224000" cy="768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Tapu ve Kadastro Kurulu</a:t>
            </a:r>
            <a:endParaRPr lang="tr-TR" dirty="0"/>
          </a:p>
        </p:txBody>
      </p:sp>
      <p:cxnSp>
        <p:nvCxnSpPr>
          <p:cNvPr id="30" name="Düz Bağlayıcı 29"/>
          <p:cNvCxnSpPr/>
          <p:nvPr/>
        </p:nvCxnSpPr>
        <p:spPr>
          <a:xfrm>
            <a:off x="8299272" y="1808832"/>
            <a:ext cx="0" cy="10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a:off x="7542616" y="1825392"/>
            <a:ext cx="0" cy="10080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 name="Dikdörtgen 33"/>
          <p:cNvSpPr/>
          <p:nvPr/>
        </p:nvSpPr>
        <p:spPr>
          <a:xfrm>
            <a:off x="6821592" y="2827784"/>
            <a:ext cx="1926872" cy="457200"/>
          </a:xfrm>
          <a:prstGeom prst="rect">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İç </a:t>
            </a:r>
            <a:r>
              <a:rPr lang="tr-TR" b="1" dirty="0" err="1" smtClean="0">
                <a:solidFill>
                  <a:schemeClr val="tx1"/>
                </a:solidFill>
              </a:rPr>
              <a:t>Kont.İz.Yön.Krl</a:t>
            </a:r>
            <a:r>
              <a:rPr lang="tr-TR" b="1" dirty="0" smtClean="0">
                <a:solidFill>
                  <a:schemeClr val="tx1"/>
                </a:solidFill>
              </a:rPr>
              <a:t>.</a:t>
            </a:r>
            <a:endParaRPr lang="tr-TR" b="1" dirty="0">
              <a:solidFill>
                <a:schemeClr val="tx1"/>
              </a:solidFill>
            </a:endParaRPr>
          </a:p>
        </p:txBody>
      </p:sp>
      <p:sp>
        <p:nvSpPr>
          <p:cNvPr id="30721" name="Metin kutusu 30720"/>
          <p:cNvSpPr txBox="1"/>
          <p:nvPr/>
        </p:nvSpPr>
        <p:spPr>
          <a:xfrm>
            <a:off x="6588224" y="3356992"/>
            <a:ext cx="2312493" cy="2031325"/>
          </a:xfrm>
          <a:prstGeom prst="rect">
            <a:avLst/>
          </a:prstGeom>
          <a:noFill/>
        </p:spPr>
        <p:txBody>
          <a:bodyPr wrap="none" rtlCol="0">
            <a:spAutoFit/>
          </a:bodyPr>
          <a:lstStyle/>
          <a:p>
            <a:r>
              <a:rPr lang="tr-TR" dirty="0" smtClean="0"/>
              <a:t>Bşk.: </a:t>
            </a:r>
            <a:r>
              <a:rPr lang="tr-TR" dirty="0" err="1" smtClean="0"/>
              <a:t>Gn.Md.Yrdc</a:t>
            </a:r>
            <a:r>
              <a:rPr lang="tr-TR" dirty="0" smtClean="0"/>
              <a:t>.</a:t>
            </a:r>
          </a:p>
          <a:p>
            <a:r>
              <a:rPr lang="tr-TR" dirty="0" smtClean="0"/>
              <a:t>Ana </a:t>
            </a:r>
            <a:r>
              <a:rPr lang="tr-TR" dirty="0" err="1" smtClean="0"/>
              <a:t>Hiz.Brm.D.Bşk.ları</a:t>
            </a:r>
            <a:endParaRPr lang="tr-TR" dirty="0" smtClean="0"/>
          </a:p>
          <a:p>
            <a:r>
              <a:rPr lang="tr-TR" dirty="0" err="1" smtClean="0"/>
              <a:t>Yrdc.Hiz.Brm.D.Bşk.ları</a:t>
            </a:r>
            <a:endParaRPr lang="tr-TR" dirty="0" smtClean="0"/>
          </a:p>
          <a:p>
            <a:r>
              <a:rPr lang="tr-TR" dirty="0" smtClean="0"/>
              <a:t>Hukuk </a:t>
            </a:r>
            <a:r>
              <a:rPr lang="tr-TR" dirty="0" err="1" smtClean="0"/>
              <a:t>Müşv</a:t>
            </a:r>
            <a:r>
              <a:rPr lang="tr-TR" dirty="0" smtClean="0"/>
              <a:t>. Temsilcisi</a:t>
            </a:r>
          </a:p>
          <a:p>
            <a:r>
              <a:rPr lang="tr-TR" dirty="0" smtClean="0"/>
              <a:t>Strateji </a:t>
            </a:r>
            <a:r>
              <a:rPr lang="tr-TR" dirty="0" err="1" smtClean="0"/>
              <a:t>Glş.D.Bşk</a:t>
            </a:r>
            <a:r>
              <a:rPr lang="tr-TR" dirty="0" smtClean="0"/>
              <a:t>.</a:t>
            </a:r>
          </a:p>
          <a:p>
            <a:r>
              <a:rPr lang="tr-TR" dirty="0" err="1" smtClean="0"/>
              <a:t>Sekreterya</a:t>
            </a:r>
            <a:r>
              <a:rPr lang="tr-TR" dirty="0" smtClean="0"/>
              <a:t>: </a:t>
            </a:r>
          </a:p>
          <a:p>
            <a:r>
              <a:rPr lang="tr-TR" dirty="0"/>
              <a:t> </a:t>
            </a:r>
            <a:r>
              <a:rPr lang="tr-TR" dirty="0" smtClean="0"/>
              <a:t>         </a:t>
            </a:r>
            <a:r>
              <a:rPr lang="tr-TR" dirty="0" err="1" smtClean="0"/>
              <a:t>Stra.Glş.D.Bşk.lığı</a:t>
            </a:r>
            <a:endParaRPr lang="tr-TR" dirty="0"/>
          </a:p>
        </p:txBody>
      </p:sp>
      <p:sp>
        <p:nvSpPr>
          <p:cNvPr id="30722" name="Dikdörtgen 30721"/>
          <p:cNvSpPr/>
          <p:nvPr/>
        </p:nvSpPr>
        <p:spPr>
          <a:xfrm>
            <a:off x="765454" y="1052736"/>
            <a:ext cx="8271042" cy="4408733"/>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Arial" pitchFamily="34" charset="0"/>
              <a:cs typeface="Arial" pitchFamily="34" charset="0"/>
            </a:endParaRPr>
          </a:p>
        </p:txBody>
      </p:sp>
      <p:sp>
        <p:nvSpPr>
          <p:cNvPr id="30723" name="Metin kutusu 30722"/>
          <p:cNvSpPr txBox="1"/>
          <p:nvPr/>
        </p:nvSpPr>
        <p:spPr>
          <a:xfrm>
            <a:off x="611561" y="5535213"/>
            <a:ext cx="8424936" cy="1452398"/>
          </a:xfrm>
          <a:prstGeom prst="rect">
            <a:avLst/>
          </a:prstGeom>
          <a:noFill/>
        </p:spPr>
        <p:txBody>
          <a:bodyPr wrap="square" rtlCol="0">
            <a:spAutoFit/>
          </a:bodyPr>
          <a:lstStyle/>
          <a:p>
            <a:r>
              <a:rPr lang="tr-TR" b="1" dirty="0" smtClean="0">
                <a:latin typeface="Arial" panose="020B0604020202020204" pitchFamily="34" charset="0"/>
                <a:cs typeface="Arial" panose="020B0604020202020204" pitchFamily="34" charset="0"/>
              </a:rPr>
              <a:t>Kurumsal/ Stratejik Amaç ve Hedeflerin Belirlenmesi : Stratejik Planın amaç ve hedefleri kullanılır. KRY sistemi için , plandaki hedeflerin amaçları en çok destekleyecek olanları seçilir. Uygulamada her dönem için en fazla 3 hedef seçimi optimum sonuçlar verir.</a:t>
            </a:r>
            <a:endParaRPr lang="tr-TR" b="1" dirty="0">
              <a:latin typeface="Arial" panose="020B0604020202020204" pitchFamily="34" charset="0"/>
              <a:cs typeface="Arial" panose="020B0604020202020204" pitchFamily="34" charset="0"/>
            </a:endParaRPr>
          </a:p>
        </p:txBody>
      </p:sp>
      <p:sp>
        <p:nvSpPr>
          <p:cNvPr id="30725" name="Metin kutusu 30724"/>
          <p:cNvSpPr txBox="1"/>
          <p:nvPr/>
        </p:nvSpPr>
        <p:spPr>
          <a:xfrm rot="20433318">
            <a:off x="1113666" y="3784297"/>
            <a:ext cx="3112107" cy="954107"/>
          </a:xfrm>
          <a:prstGeom prst="rect">
            <a:avLst/>
          </a:prstGeom>
          <a:noFill/>
          <a:ln>
            <a:solidFill>
              <a:srgbClr val="00B050"/>
            </a:solidFill>
          </a:ln>
        </p:spPr>
        <p:txBody>
          <a:bodyPr wrap="square" rtlCol="0">
            <a:spAutoFit/>
          </a:bodyPr>
          <a:lstStyle/>
          <a:p>
            <a:r>
              <a:rPr lang="tr-TR" sz="2800" dirty="0" smtClean="0">
                <a:latin typeface="Arial" panose="020B0604020202020204" pitchFamily="34" charset="0"/>
                <a:cs typeface="Arial" panose="020B0604020202020204" pitchFamily="34" charset="0"/>
              </a:rPr>
              <a:t>Stratejik Amaç ve Hedefler</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16493736"/>
      </p:ext>
    </p:extLst>
  </p:cSld>
  <p:clrMapOvr>
    <a:masterClrMapping/>
  </p:clrMapOvr>
  <p:transition spd="slow">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ikdörtgen 34"/>
          <p:cNvSpPr/>
          <p:nvPr/>
        </p:nvSpPr>
        <p:spPr>
          <a:xfrm>
            <a:off x="704066" y="4962856"/>
            <a:ext cx="8271042" cy="1466540"/>
          </a:xfrm>
          <a:prstGeom prst="rect">
            <a:avLst/>
          </a:prstGeom>
          <a:solidFill>
            <a:schemeClr val="accent1">
              <a:lumMod val="40000"/>
              <a:lumOff val="60000"/>
            </a:schemeClr>
          </a:solidFill>
          <a:ln w="2857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722" name="Dikdörtgen 30721"/>
          <p:cNvSpPr/>
          <p:nvPr/>
        </p:nvSpPr>
        <p:spPr>
          <a:xfrm>
            <a:off x="765454" y="980728"/>
            <a:ext cx="8271042" cy="1944216"/>
          </a:xfrm>
          <a:prstGeom prst="rect">
            <a:avLst/>
          </a:prstGeom>
          <a:solidFill>
            <a:schemeClr val="accent3">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714348" y="3143248"/>
            <a:ext cx="8312270" cy="1437880"/>
          </a:xfrm>
          <a:prstGeom prst="rect">
            <a:avLst/>
          </a:prstGeom>
          <a:solidFill>
            <a:srgbClr val="FFFF00"/>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1 Başlık"/>
          <p:cNvSpPr>
            <a:spLocks noGrp="1"/>
          </p:cNvSpPr>
          <p:nvPr>
            <p:ph type="title"/>
          </p:nvPr>
        </p:nvSpPr>
        <p:spPr>
          <a:xfrm>
            <a:off x="671264" y="-27384"/>
            <a:ext cx="8077200" cy="1143000"/>
          </a:xfrm>
        </p:spPr>
        <p:txBody>
          <a:bodyPr>
            <a:noAutofit/>
          </a:bodyPr>
          <a:lstStyle/>
          <a:p>
            <a:r>
              <a:rPr lang="tr-TR" sz="4000" b="1" dirty="0" smtClean="0">
                <a:solidFill>
                  <a:srgbClr val="FF0000"/>
                </a:solidFill>
                <a:latin typeface="Arial" panose="020B0604020202020204" pitchFamily="34" charset="0"/>
                <a:cs typeface="Arial" panose="020B0604020202020204" pitchFamily="34" charset="0"/>
              </a:rPr>
              <a:t>               Hedef Belirleme Boyutu</a:t>
            </a:r>
            <a:endParaRPr lang="tr-TR" sz="4000" b="1" dirty="0">
              <a:solidFill>
                <a:srgbClr val="FF0000"/>
              </a:solidFill>
              <a:latin typeface="Arial" panose="020B0604020202020204" pitchFamily="34" charset="0"/>
              <a:cs typeface="Arial" panose="020B0604020202020204" pitchFamily="34" charset="0"/>
            </a:endParaRP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61</a:t>
            </a:fld>
            <a:endParaRPr lang="tr-TR" altLang="tr-TR" dirty="0">
              <a:solidFill>
                <a:schemeClr val="bg1"/>
              </a:solidFill>
            </a:endParaRPr>
          </a:p>
        </p:txBody>
      </p:sp>
      <p:sp>
        <p:nvSpPr>
          <p:cNvPr id="5" name="Dikdörtgen 4"/>
          <p:cNvSpPr/>
          <p:nvPr/>
        </p:nvSpPr>
        <p:spPr>
          <a:xfrm>
            <a:off x="964690" y="241972"/>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Belirle</a:t>
            </a:r>
            <a:endParaRPr lang="tr-TR" dirty="0"/>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1</a:t>
            </a:r>
            <a:endParaRPr lang="tr-TR" dirty="0">
              <a:solidFill>
                <a:srgbClr val="FFFF00"/>
              </a:solidFill>
              <a:latin typeface="Arial" panose="020B0604020202020204" pitchFamily="34" charset="0"/>
              <a:cs typeface="Arial" panose="020B0604020202020204" pitchFamily="34" charset="0"/>
            </a:endParaRPr>
          </a:p>
        </p:txBody>
      </p:sp>
      <p:sp>
        <p:nvSpPr>
          <p:cNvPr id="3" name="Dikdörtgen 2"/>
          <p:cNvSpPr/>
          <p:nvPr/>
        </p:nvSpPr>
        <p:spPr>
          <a:xfrm>
            <a:off x="3564144" y="1196752"/>
            <a:ext cx="230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Genel Md.</a:t>
            </a:r>
            <a:endParaRPr lang="tr-TR" dirty="0"/>
          </a:p>
        </p:txBody>
      </p:sp>
      <p:sp>
        <p:nvSpPr>
          <p:cNvPr id="10" name="Dikdörtgen 9"/>
          <p:cNvSpPr/>
          <p:nvPr/>
        </p:nvSpPr>
        <p:spPr>
          <a:xfrm>
            <a:off x="3345576" y="2323728"/>
            <a:ext cx="3098632"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İç Kont. ve </a:t>
            </a:r>
            <a:r>
              <a:rPr lang="tr-TR" dirty="0" err="1" smtClean="0">
                <a:solidFill>
                  <a:schemeClr val="tx1"/>
                </a:solidFill>
              </a:rPr>
              <a:t>İzl.Yön.Kurulu</a:t>
            </a:r>
            <a:endParaRPr lang="tr-TR" dirty="0">
              <a:solidFill>
                <a:schemeClr val="tx1"/>
              </a:solidFill>
            </a:endParaRPr>
          </a:p>
        </p:txBody>
      </p:sp>
      <p:cxnSp>
        <p:nvCxnSpPr>
          <p:cNvPr id="7" name="Düz Bağlayıcı 6"/>
          <p:cNvCxnSpPr/>
          <p:nvPr/>
        </p:nvCxnSpPr>
        <p:spPr>
          <a:xfrm>
            <a:off x="5004048" y="1827680"/>
            <a:ext cx="0" cy="474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H="1">
            <a:off x="1865362" y="1827680"/>
            <a:ext cx="28152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Dikdörtgen 13"/>
          <p:cNvSpPr/>
          <p:nvPr/>
        </p:nvSpPr>
        <p:spPr>
          <a:xfrm>
            <a:off x="834130" y="2348880"/>
            <a:ext cx="2225702"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Dnş</a:t>
            </a:r>
            <a:r>
              <a:rPr lang="tr-TR" dirty="0" smtClean="0"/>
              <a:t>. ve </a:t>
            </a:r>
            <a:r>
              <a:rPr lang="tr-TR" dirty="0" err="1" smtClean="0"/>
              <a:t>Dnt</a:t>
            </a:r>
            <a:r>
              <a:rPr lang="tr-TR" dirty="0" smtClean="0"/>
              <a:t>. Birimleri</a:t>
            </a:r>
            <a:endParaRPr lang="tr-TR" dirty="0"/>
          </a:p>
        </p:txBody>
      </p:sp>
      <p:cxnSp>
        <p:nvCxnSpPr>
          <p:cNvPr id="15" name="Düz Bağlayıcı 14"/>
          <p:cNvCxnSpPr/>
          <p:nvPr/>
        </p:nvCxnSpPr>
        <p:spPr>
          <a:xfrm>
            <a:off x="1889416" y="1827680"/>
            <a:ext cx="0" cy="50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4679440" y="1628800"/>
            <a:ext cx="1716" cy="18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Dikdörtgen 18"/>
          <p:cNvSpPr/>
          <p:nvPr/>
        </p:nvSpPr>
        <p:spPr>
          <a:xfrm>
            <a:off x="857224" y="3590160"/>
            <a:ext cx="614366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Gn.Md.lük</a:t>
            </a:r>
            <a:r>
              <a:rPr lang="tr-TR" dirty="0" smtClean="0"/>
              <a:t> Ana </a:t>
            </a:r>
            <a:r>
              <a:rPr lang="tr-TR" dirty="0" err="1" smtClean="0"/>
              <a:t>Hiz</a:t>
            </a:r>
            <a:r>
              <a:rPr lang="tr-TR" dirty="0" smtClean="0"/>
              <a:t>. </a:t>
            </a:r>
            <a:r>
              <a:rPr lang="tr-TR" dirty="0" err="1" smtClean="0"/>
              <a:t>Brm.leri</a:t>
            </a:r>
            <a:r>
              <a:rPr lang="tr-TR" dirty="0" smtClean="0"/>
              <a:t> (Şube </a:t>
            </a:r>
            <a:r>
              <a:rPr lang="tr-TR" dirty="0" err="1" smtClean="0"/>
              <a:t>Md.lüğü</a:t>
            </a:r>
            <a:r>
              <a:rPr lang="tr-TR" dirty="0" smtClean="0"/>
              <a:t> seviyesi)</a:t>
            </a:r>
            <a:endParaRPr lang="tr-TR" dirty="0"/>
          </a:p>
        </p:txBody>
      </p:sp>
      <p:sp>
        <p:nvSpPr>
          <p:cNvPr id="20" name="Dikdörtgen 19"/>
          <p:cNvSpPr/>
          <p:nvPr/>
        </p:nvSpPr>
        <p:spPr>
          <a:xfrm>
            <a:off x="3357554" y="5143512"/>
            <a:ext cx="2880320"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Bölge Müdürlükleri  Merkez Teşkilatı(22 Ad.)</a:t>
            </a:r>
            <a:endParaRPr lang="tr-TR" dirty="0"/>
          </a:p>
        </p:txBody>
      </p:sp>
      <p:cxnSp>
        <p:nvCxnSpPr>
          <p:cNvPr id="27" name="Düz Bağlayıcı 26"/>
          <p:cNvCxnSpPr/>
          <p:nvPr/>
        </p:nvCxnSpPr>
        <p:spPr>
          <a:xfrm flipH="1" flipV="1">
            <a:off x="4655386" y="1826536"/>
            <a:ext cx="3348000" cy="1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Dikdörtgen 27"/>
          <p:cNvSpPr/>
          <p:nvPr/>
        </p:nvSpPr>
        <p:spPr>
          <a:xfrm>
            <a:off x="6875112" y="2312944"/>
            <a:ext cx="2088232"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Tapu ve Kadastro Kurulu</a:t>
            </a:r>
            <a:endParaRPr lang="tr-TR" dirty="0"/>
          </a:p>
        </p:txBody>
      </p:sp>
      <p:cxnSp>
        <p:nvCxnSpPr>
          <p:cNvPr id="30" name="Düz Bağlayıcı 29"/>
          <p:cNvCxnSpPr/>
          <p:nvPr/>
        </p:nvCxnSpPr>
        <p:spPr>
          <a:xfrm>
            <a:off x="7974664" y="1808832"/>
            <a:ext cx="0" cy="43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Dikdörtgen 28"/>
          <p:cNvSpPr/>
          <p:nvPr/>
        </p:nvSpPr>
        <p:spPr>
          <a:xfrm>
            <a:off x="827584" y="5706394"/>
            <a:ext cx="2315656" cy="651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Tapu Md. (ARK) (970 Ad.)</a:t>
            </a:r>
            <a:endParaRPr lang="tr-TR" dirty="0"/>
          </a:p>
        </p:txBody>
      </p:sp>
      <p:sp>
        <p:nvSpPr>
          <p:cNvPr id="11" name="Metin kutusu 10"/>
          <p:cNvSpPr txBox="1"/>
          <p:nvPr/>
        </p:nvSpPr>
        <p:spPr>
          <a:xfrm>
            <a:off x="800098" y="1052736"/>
            <a:ext cx="2095142" cy="400110"/>
          </a:xfrm>
          <a:prstGeom prst="rect">
            <a:avLst/>
          </a:prstGeom>
          <a:noFill/>
        </p:spPr>
        <p:txBody>
          <a:bodyPr wrap="square" rtlCol="0">
            <a:spAutoFit/>
          </a:bodyPr>
          <a:lstStyle/>
          <a:p>
            <a:r>
              <a:rPr lang="tr-TR" sz="2000" b="1" dirty="0" smtClean="0"/>
              <a:t>Stratejik Seviye</a:t>
            </a:r>
            <a:endParaRPr lang="tr-TR" sz="2000" b="1" dirty="0"/>
          </a:p>
        </p:txBody>
      </p:sp>
      <p:sp>
        <p:nvSpPr>
          <p:cNvPr id="33" name="Metin kutusu 32"/>
          <p:cNvSpPr txBox="1"/>
          <p:nvPr/>
        </p:nvSpPr>
        <p:spPr>
          <a:xfrm>
            <a:off x="714348" y="3143248"/>
            <a:ext cx="6173878" cy="400110"/>
          </a:xfrm>
          <a:prstGeom prst="rect">
            <a:avLst/>
          </a:prstGeom>
          <a:noFill/>
        </p:spPr>
        <p:txBody>
          <a:bodyPr wrap="square" rtlCol="0">
            <a:spAutoFit/>
          </a:bodyPr>
          <a:lstStyle/>
          <a:p>
            <a:r>
              <a:rPr lang="tr-TR" sz="2000" b="1" dirty="0" smtClean="0"/>
              <a:t>Orta (İDARÎ) Seviye</a:t>
            </a:r>
            <a:endParaRPr lang="tr-TR" sz="2000" b="1" dirty="0"/>
          </a:p>
        </p:txBody>
      </p:sp>
      <p:sp>
        <p:nvSpPr>
          <p:cNvPr id="36" name="Dikdörtgen 35"/>
          <p:cNvSpPr/>
          <p:nvPr/>
        </p:nvSpPr>
        <p:spPr>
          <a:xfrm>
            <a:off x="6429388" y="5715016"/>
            <a:ext cx="242889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Kadastro Md. (ARK) (81 Ad.)</a:t>
            </a:r>
            <a:endParaRPr lang="tr-TR" dirty="0"/>
          </a:p>
        </p:txBody>
      </p:sp>
      <p:sp>
        <p:nvSpPr>
          <p:cNvPr id="37" name="Metin kutusu 36"/>
          <p:cNvSpPr txBox="1"/>
          <p:nvPr/>
        </p:nvSpPr>
        <p:spPr>
          <a:xfrm>
            <a:off x="755576" y="5013176"/>
            <a:ext cx="2808568" cy="400110"/>
          </a:xfrm>
          <a:prstGeom prst="rect">
            <a:avLst/>
          </a:prstGeom>
          <a:noFill/>
        </p:spPr>
        <p:txBody>
          <a:bodyPr wrap="square" rtlCol="0">
            <a:spAutoFit/>
          </a:bodyPr>
          <a:lstStyle/>
          <a:p>
            <a:r>
              <a:rPr lang="tr-TR" sz="2000" b="1" dirty="0" err="1" smtClean="0"/>
              <a:t>Operasyonel</a:t>
            </a:r>
            <a:r>
              <a:rPr lang="tr-TR" sz="2000" b="1" dirty="0" smtClean="0"/>
              <a:t> Seviye</a:t>
            </a:r>
            <a:endParaRPr lang="tr-TR" sz="2000" b="1" dirty="0"/>
          </a:p>
        </p:txBody>
      </p:sp>
      <p:sp>
        <p:nvSpPr>
          <p:cNvPr id="16" name="Aşağı Ok 15"/>
          <p:cNvSpPr/>
          <p:nvPr/>
        </p:nvSpPr>
        <p:spPr>
          <a:xfrm>
            <a:off x="4499992" y="2816944"/>
            <a:ext cx="792088" cy="7732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Aşağı Ok 38"/>
          <p:cNvSpPr/>
          <p:nvPr/>
        </p:nvSpPr>
        <p:spPr>
          <a:xfrm>
            <a:off x="4499992" y="4455984"/>
            <a:ext cx="792088" cy="7732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Metin kutusu 32"/>
          <p:cNvSpPr txBox="1"/>
          <p:nvPr/>
        </p:nvSpPr>
        <p:spPr>
          <a:xfrm>
            <a:off x="5214942" y="4572008"/>
            <a:ext cx="3786182" cy="400110"/>
          </a:xfrm>
          <a:prstGeom prst="rect">
            <a:avLst/>
          </a:prstGeom>
          <a:noFill/>
        </p:spPr>
        <p:txBody>
          <a:bodyPr wrap="square" rtlCol="0">
            <a:spAutoFit/>
          </a:bodyPr>
          <a:lstStyle/>
          <a:p>
            <a:r>
              <a:rPr lang="tr-TR" sz="2000" b="1" dirty="0" smtClean="0"/>
              <a:t>(</a:t>
            </a:r>
            <a:r>
              <a:rPr sz="2000" b="1" smtClean="0"/>
              <a:t>i</a:t>
            </a:r>
            <a:r>
              <a:rPr lang="tr-TR" sz="2000" b="1" dirty="0" err="1" smtClean="0"/>
              <a:t>htiyaç</a:t>
            </a:r>
            <a:r>
              <a:rPr lang="tr-TR" sz="2000" b="1" dirty="0" smtClean="0"/>
              <a:t> duyulduğunda)</a:t>
            </a:r>
            <a:endParaRPr lang="tr-TR" sz="2000" b="1" dirty="0"/>
          </a:p>
        </p:txBody>
      </p:sp>
      <p:sp>
        <p:nvSpPr>
          <p:cNvPr id="34" name="33 Oval"/>
          <p:cNvSpPr/>
          <p:nvPr/>
        </p:nvSpPr>
        <p:spPr>
          <a:xfrm>
            <a:off x="7358082" y="3214686"/>
            <a:ext cx="1500198"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Metin kutusu 32"/>
          <p:cNvSpPr txBox="1"/>
          <p:nvPr/>
        </p:nvSpPr>
        <p:spPr>
          <a:xfrm>
            <a:off x="7429520" y="3286124"/>
            <a:ext cx="1428760" cy="461665"/>
          </a:xfrm>
          <a:prstGeom prst="rect">
            <a:avLst/>
          </a:prstGeom>
          <a:noFill/>
        </p:spPr>
        <p:txBody>
          <a:bodyPr wrap="square" rtlCol="0">
            <a:spAutoFit/>
          </a:bodyPr>
          <a:lstStyle/>
          <a:p>
            <a:r>
              <a:rPr lang="tr-TR" sz="1200" b="1" dirty="0" smtClean="0">
                <a:solidFill>
                  <a:schemeClr val="bg1"/>
                </a:solidFill>
              </a:rPr>
              <a:t>D.Bşk.lıklarında </a:t>
            </a:r>
          </a:p>
          <a:p>
            <a:r>
              <a:rPr sz="1200" b="1" smtClean="0">
                <a:solidFill>
                  <a:schemeClr val="bg1"/>
                </a:solidFill>
              </a:rPr>
              <a:t>          BRK</a:t>
            </a:r>
            <a:endParaRPr lang="tr-TR" sz="1200" b="1" dirty="0">
              <a:solidFill>
                <a:schemeClr val="bg1"/>
              </a:solidFill>
            </a:endParaRPr>
          </a:p>
        </p:txBody>
      </p:sp>
      <p:sp>
        <p:nvSpPr>
          <p:cNvPr id="40" name="39 Oval"/>
          <p:cNvSpPr/>
          <p:nvPr/>
        </p:nvSpPr>
        <p:spPr>
          <a:xfrm>
            <a:off x="7429520" y="3929066"/>
            <a:ext cx="1500198"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Metin kutusu 32"/>
          <p:cNvSpPr txBox="1"/>
          <p:nvPr/>
        </p:nvSpPr>
        <p:spPr>
          <a:xfrm>
            <a:off x="7500958" y="4000504"/>
            <a:ext cx="1428760" cy="461665"/>
          </a:xfrm>
          <a:prstGeom prst="rect">
            <a:avLst/>
          </a:prstGeom>
          <a:noFill/>
        </p:spPr>
        <p:txBody>
          <a:bodyPr wrap="square" rtlCol="0">
            <a:spAutoFit/>
          </a:bodyPr>
          <a:lstStyle/>
          <a:p>
            <a:r>
              <a:rPr lang="tr-TR" sz="1200" b="1" dirty="0" smtClean="0">
                <a:solidFill>
                  <a:schemeClr val="bg1"/>
                </a:solidFill>
              </a:rPr>
              <a:t>  Ş. Müdürleri : </a:t>
            </a:r>
          </a:p>
          <a:p>
            <a:r>
              <a:rPr sz="1200" b="1" smtClean="0">
                <a:solidFill>
                  <a:schemeClr val="bg1"/>
                </a:solidFill>
              </a:rPr>
              <a:t>          ARK</a:t>
            </a:r>
            <a:endParaRPr lang="tr-TR" sz="1200" b="1" dirty="0">
              <a:solidFill>
                <a:schemeClr val="bg1"/>
              </a:solidFill>
            </a:endParaRPr>
          </a:p>
        </p:txBody>
      </p:sp>
      <p:sp>
        <p:nvSpPr>
          <p:cNvPr id="42" name="41 Oval"/>
          <p:cNvSpPr/>
          <p:nvPr/>
        </p:nvSpPr>
        <p:spPr>
          <a:xfrm>
            <a:off x="6286512" y="4929198"/>
            <a:ext cx="1500198"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Metin kutusu 32"/>
          <p:cNvSpPr txBox="1"/>
          <p:nvPr/>
        </p:nvSpPr>
        <p:spPr>
          <a:xfrm>
            <a:off x="6357950" y="5000636"/>
            <a:ext cx="1571636" cy="461665"/>
          </a:xfrm>
          <a:prstGeom prst="rect">
            <a:avLst/>
          </a:prstGeom>
          <a:noFill/>
        </p:spPr>
        <p:txBody>
          <a:bodyPr wrap="square" rtlCol="0">
            <a:spAutoFit/>
          </a:bodyPr>
          <a:lstStyle/>
          <a:p>
            <a:r>
              <a:rPr lang="tr-TR" sz="1200" b="1" dirty="0" err="1" smtClean="0">
                <a:solidFill>
                  <a:schemeClr val="bg1"/>
                </a:solidFill>
              </a:rPr>
              <a:t>Klt</a:t>
            </a:r>
            <a:r>
              <a:rPr lang="tr-TR" sz="1200" b="1" dirty="0" smtClean="0">
                <a:solidFill>
                  <a:schemeClr val="bg1"/>
                </a:solidFill>
              </a:rPr>
              <a:t>.Ş. Müdürleri : </a:t>
            </a:r>
          </a:p>
          <a:p>
            <a:r>
              <a:rPr sz="1200" b="1" smtClean="0">
                <a:solidFill>
                  <a:schemeClr val="bg1"/>
                </a:solidFill>
              </a:rPr>
              <a:t>          ARK</a:t>
            </a:r>
            <a:endParaRPr lang="tr-TR" sz="1200" b="1" dirty="0">
              <a:solidFill>
                <a:schemeClr val="bg1"/>
              </a:solidFill>
            </a:endParaRPr>
          </a:p>
        </p:txBody>
      </p:sp>
    </p:spTree>
    <p:extLst>
      <p:ext uri="{BB962C8B-B14F-4D97-AF65-F5344CB8AC3E}">
        <p14:creationId xmlns="" xmlns:p14="http://schemas.microsoft.com/office/powerpoint/2010/main" val="627467153"/>
      </p:ext>
    </p:extLst>
  </p:cSld>
  <p:clrMapOvr>
    <a:masterClrMapping/>
  </p:clrMapOvr>
  <p:transition spd="slow">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852518" y="-2738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Hedef Belirleme</a:t>
            </a:r>
          </a:p>
        </p:txBody>
      </p:sp>
      <p:sp>
        <p:nvSpPr>
          <p:cNvPr id="9" name="2 İçerik Yer Tutucusu"/>
          <p:cNvSpPr>
            <a:spLocks noGrp="1"/>
          </p:cNvSpPr>
          <p:nvPr>
            <p:ph idx="1"/>
          </p:nvPr>
        </p:nvSpPr>
        <p:spPr>
          <a:xfrm>
            <a:off x="1059433" y="661608"/>
            <a:ext cx="7473008" cy="4104456"/>
          </a:xfrm>
        </p:spPr>
        <p:txBody>
          <a:bodyPr rtlCol="0">
            <a:normAutofit/>
          </a:bodyPr>
          <a:lstStyle/>
          <a:p>
            <a:pPr marL="0" indent="0" algn="just">
              <a:lnSpc>
                <a:spcPct val="90000"/>
              </a:lnSpc>
              <a:buNone/>
            </a:pPr>
            <a:endParaRPr lang="tr-TR" sz="3000" dirty="0">
              <a:latin typeface="Arial" pitchFamily="34" charset="0"/>
              <a:cs typeface="Arial" pitchFamily="34" charset="0"/>
            </a:endParaRPr>
          </a:p>
          <a:p>
            <a:pPr marL="0" indent="0" algn="just">
              <a:lnSpc>
                <a:spcPct val="90000"/>
              </a:lnSpc>
              <a:buNone/>
            </a:pPr>
            <a:r>
              <a:rPr lang="tr-TR" sz="3000" dirty="0">
                <a:latin typeface="Arial" pitchFamily="34" charset="0"/>
                <a:cs typeface="Arial" pitchFamily="34" charset="0"/>
              </a:rPr>
              <a:t>	</a:t>
            </a:r>
          </a:p>
          <a:p>
            <a:pPr marL="0" indent="0" algn="just">
              <a:lnSpc>
                <a:spcPct val="90000"/>
              </a:lnSpc>
              <a:buNone/>
            </a:pPr>
            <a:r>
              <a:rPr lang="tr-TR" sz="3000" dirty="0">
                <a:latin typeface="Arial" pitchFamily="34" charset="0"/>
                <a:cs typeface="Arial" pitchFamily="34" charset="0"/>
              </a:rPr>
              <a:t>	</a:t>
            </a:r>
          </a:p>
        </p:txBody>
      </p:sp>
      <p:sp>
        <p:nvSpPr>
          <p:cNvPr id="6" name="2 İçerik Yer Tutucusu"/>
          <p:cNvSpPr txBox="1">
            <a:spLocks/>
          </p:cNvSpPr>
          <p:nvPr/>
        </p:nvSpPr>
        <p:spPr>
          <a:xfrm>
            <a:off x="571472" y="785794"/>
            <a:ext cx="8352929" cy="50405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tr-T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r-T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r-T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r-T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r-T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9pPr>
          </a:lstStyle>
          <a:p>
            <a:pPr algn="just">
              <a:buFont typeface="Wingdings" pitchFamily="2" charset="2"/>
              <a:buChar char="ü"/>
            </a:pPr>
            <a:r>
              <a:rPr lang="tr-TR" sz="2800" dirty="0" err="1">
                <a:latin typeface="Arial" pitchFamily="34" charset="0"/>
                <a:cs typeface="Arial" pitchFamily="34" charset="0"/>
              </a:rPr>
              <a:t>KRY’nin</a:t>
            </a:r>
            <a:r>
              <a:rPr lang="tr-TR" sz="2800" dirty="0">
                <a:latin typeface="Arial" pitchFamily="34" charset="0"/>
                <a:cs typeface="Arial" pitchFamily="34" charset="0"/>
              </a:rPr>
              <a:t> bir parçası olarak yönetim hedefleri seçip, bunların </a:t>
            </a:r>
            <a:r>
              <a:rPr lang="tr-TR" sz="2800" dirty="0">
                <a:solidFill>
                  <a:srgbClr val="FF0000"/>
                </a:solidFill>
                <a:latin typeface="Arial" pitchFamily="34" charset="0"/>
                <a:cs typeface="Arial" pitchFamily="34" charset="0"/>
              </a:rPr>
              <a:t>kurumun misyonunu nasıl desteklediğini</a:t>
            </a:r>
            <a:r>
              <a:rPr lang="tr-TR" sz="2800" dirty="0">
                <a:latin typeface="Arial" pitchFamily="34" charset="0"/>
                <a:cs typeface="Arial" pitchFamily="34" charset="0"/>
              </a:rPr>
              <a:t> düşünmekle beraber bunların kurumun arzuladığı risk </a:t>
            </a:r>
            <a:r>
              <a:rPr lang="tr-TR" sz="2800" dirty="0" smtClean="0">
                <a:latin typeface="Arial" pitchFamily="34" charset="0"/>
                <a:cs typeface="Arial" pitchFamily="34" charset="0"/>
              </a:rPr>
              <a:t>oranıyla </a:t>
            </a:r>
            <a:r>
              <a:rPr lang="tr-TR" sz="2800" dirty="0">
                <a:latin typeface="Arial" pitchFamily="34" charset="0"/>
                <a:cs typeface="Arial" pitchFamily="34" charset="0"/>
              </a:rPr>
              <a:t>da örtüştüğünden emin olmalıdır.</a:t>
            </a:r>
            <a:endParaRPr lang="tr-TR" sz="3000" dirty="0">
              <a:latin typeface="Arial" pitchFamily="34" charset="0"/>
              <a:cs typeface="Arial" pitchFamily="34" charset="0"/>
            </a:endParaRPr>
          </a:p>
        </p:txBody>
      </p:sp>
      <p:graphicFrame>
        <p:nvGraphicFramePr>
          <p:cNvPr id="4" name="Diyagram 3"/>
          <p:cNvGraphicFramePr/>
          <p:nvPr>
            <p:extLst>
              <p:ext uri="{D42A27DB-BD31-4B8C-83A1-F6EECF244321}">
                <p14:modId xmlns="" xmlns:p14="http://schemas.microsoft.com/office/powerpoint/2010/main" val="3900330028"/>
              </p:ext>
            </p:extLst>
          </p:nvPr>
        </p:nvGraphicFramePr>
        <p:xfrm>
          <a:off x="2627784" y="2897014"/>
          <a:ext cx="3888432"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3920625" y="4218136"/>
            <a:ext cx="1569310" cy="156724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Metin kutusu 6"/>
          <p:cNvSpPr txBox="1"/>
          <p:nvPr/>
        </p:nvSpPr>
        <p:spPr>
          <a:xfrm>
            <a:off x="4143372" y="4817092"/>
            <a:ext cx="1167967" cy="369332"/>
          </a:xfrm>
          <a:prstGeom prst="rect">
            <a:avLst/>
          </a:prstGeom>
          <a:noFill/>
        </p:spPr>
        <p:txBody>
          <a:bodyPr wrap="square" rtlCol="0">
            <a:spAutoFit/>
          </a:bodyPr>
          <a:lstStyle/>
          <a:p>
            <a:r>
              <a:rPr lang="tr-TR"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KURUM</a:t>
            </a:r>
          </a:p>
        </p:txBody>
      </p:sp>
    </p:spTree>
    <p:extLst>
      <p:ext uri="{BB962C8B-B14F-4D97-AF65-F5344CB8AC3E}">
        <p14:creationId xmlns="" xmlns:p14="http://schemas.microsoft.com/office/powerpoint/2010/main" val="2606381440"/>
      </p:ext>
    </p:extLst>
  </p:cSld>
  <p:clrMapOvr>
    <a:masterClrMapping/>
  </p:clrMapOvr>
  <p:transition spd="slow">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İçerik Yer Tutucusu"/>
          <p:cNvSpPr>
            <a:spLocks noGrp="1"/>
          </p:cNvSpPr>
          <p:nvPr>
            <p:ph idx="1"/>
          </p:nvPr>
        </p:nvSpPr>
        <p:spPr>
          <a:xfrm>
            <a:off x="662880" y="1135286"/>
            <a:ext cx="8229600" cy="4525962"/>
          </a:xfrm>
        </p:spPr>
        <p:txBody>
          <a:bodyPr rtlCol="0">
            <a:normAutofit/>
          </a:bodyPr>
          <a:lstStyle/>
          <a:p>
            <a:pPr marL="0" indent="0" algn="just">
              <a:lnSpc>
                <a:spcPct val="90000"/>
              </a:lnSpc>
              <a:buNone/>
            </a:pPr>
            <a:r>
              <a:rPr lang="tr-TR" sz="3000" dirty="0">
                <a:latin typeface="Arial" pitchFamily="34" charset="0"/>
                <a:cs typeface="Arial" pitchFamily="34" charset="0"/>
              </a:rPr>
              <a:t>	</a:t>
            </a:r>
          </a:p>
          <a:p>
            <a:pPr marL="0" indent="0" algn="just">
              <a:lnSpc>
                <a:spcPct val="90000"/>
              </a:lnSpc>
              <a:buNone/>
            </a:pPr>
            <a:r>
              <a:rPr lang="tr-TR" sz="3000" dirty="0">
                <a:latin typeface="Arial" pitchFamily="34" charset="0"/>
                <a:cs typeface="Arial" pitchFamily="34" charset="0"/>
              </a:rPr>
              <a:t>	</a:t>
            </a: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63</a:t>
            </a:fld>
            <a:endParaRPr lang="tr-TR" altLang="tr-TR" dirty="0">
              <a:solidFill>
                <a:schemeClr val="bg1"/>
              </a:solidFill>
            </a:endParaRPr>
          </a:p>
        </p:txBody>
      </p:sp>
      <p:sp>
        <p:nvSpPr>
          <p:cNvPr id="3" name="Metin kutusu 2"/>
          <p:cNvSpPr txBox="1"/>
          <p:nvPr/>
        </p:nvSpPr>
        <p:spPr>
          <a:xfrm>
            <a:off x="540154" y="785794"/>
            <a:ext cx="8532440" cy="6124754"/>
          </a:xfrm>
          <a:prstGeom prst="rect">
            <a:avLst/>
          </a:prstGeom>
          <a:noFill/>
        </p:spPr>
        <p:txBody>
          <a:bodyPr wrap="square" rtlCol="0">
            <a:spAutoFit/>
          </a:bodyPr>
          <a:lstStyle/>
          <a:p>
            <a:pPr marL="365125" indent="-365125" algn="just">
              <a:buFont typeface="Wingdings" pitchFamily="2" charset="2"/>
              <a:buChar char="ü"/>
            </a:pPr>
            <a:r>
              <a:rPr lang="tr-TR" sz="2800" dirty="0" smtClean="0">
                <a:latin typeface="Arial" charset="0"/>
              </a:rPr>
              <a:t>Kamu kurumu </a:t>
            </a:r>
            <a:r>
              <a:rPr lang="tr-TR" sz="2800" u="sng" dirty="0" smtClean="0">
                <a:solidFill>
                  <a:srgbClr val="0070C0"/>
                </a:solidFill>
                <a:latin typeface="Arial" charset="0"/>
              </a:rPr>
              <a:t>görevler</a:t>
            </a:r>
            <a:r>
              <a:rPr lang="tr-TR" sz="2800" dirty="0" smtClean="0">
                <a:latin typeface="Arial" charset="0"/>
              </a:rPr>
              <a:t>i, nispeten statiktir.</a:t>
            </a:r>
          </a:p>
          <a:p>
            <a:pPr marL="365125" indent="-365125" algn="just">
              <a:buFont typeface="Wingdings" pitchFamily="2" charset="2"/>
              <a:buChar char="ü"/>
            </a:pPr>
            <a:endParaRPr lang="tr-TR" sz="2800" dirty="0">
              <a:latin typeface="Arial" charset="0"/>
            </a:endParaRPr>
          </a:p>
          <a:p>
            <a:pPr marL="365125" indent="-365125" algn="just">
              <a:buFont typeface="Wingdings" pitchFamily="2" charset="2"/>
              <a:buChar char="ü"/>
            </a:pPr>
            <a:r>
              <a:rPr lang="tr-TR" sz="2800" dirty="0" smtClean="0">
                <a:solidFill>
                  <a:srgbClr val="FF0000"/>
                </a:solidFill>
                <a:latin typeface="Arial" charset="0"/>
              </a:rPr>
              <a:t>KRY</a:t>
            </a:r>
            <a:r>
              <a:rPr lang="tr-TR" sz="2800" dirty="0" smtClean="0">
                <a:latin typeface="Arial" charset="0"/>
              </a:rPr>
              <a:t> </a:t>
            </a:r>
            <a:r>
              <a:rPr lang="tr-TR" sz="2800" u="sng" dirty="0" smtClean="0">
                <a:solidFill>
                  <a:srgbClr val="0070C0"/>
                </a:solidFill>
                <a:latin typeface="Arial" charset="0"/>
              </a:rPr>
              <a:t>hedefler</a:t>
            </a:r>
            <a:r>
              <a:rPr lang="tr-TR" sz="2800" dirty="0" smtClean="0">
                <a:latin typeface="Arial" charset="0"/>
              </a:rPr>
              <a:t>i </a:t>
            </a:r>
            <a:r>
              <a:rPr lang="tr-TR" sz="2800" dirty="0">
                <a:latin typeface="Arial" charset="0"/>
              </a:rPr>
              <a:t>ve bu hedeflerin </a:t>
            </a:r>
            <a:r>
              <a:rPr lang="tr-TR" sz="2800" u="sng" dirty="0">
                <a:solidFill>
                  <a:srgbClr val="0070C0"/>
                </a:solidFill>
                <a:latin typeface="Arial" charset="0"/>
              </a:rPr>
              <a:t>riskler</a:t>
            </a:r>
            <a:r>
              <a:rPr lang="tr-TR" sz="2800" dirty="0">
                <a:latin typeface="Arial" charset="0"/>
              </a:rPr>
              <a:t>i </a:t>
            </a:r>
            <a:r>
              <a:rPr lang="tr-TR" sz="2800" dirty="0" smtClean="0">
                <a:latin typeface="Arial" charset="0"/>
              </a:rPr>
              <a:t>ise, Hükümet </a:t>
            </a:r>
            <a:r>
              <a:rPr lang="tr-TR" sz="2800" dirty="0">
                <a:latin typeface="Arial" charset="0"/>
              </a:rPr>
              <a:t>programları, paydaşların değişen istek ve beklentileri,  değişen çevre vb. nedenlerle her dönem yenilenebilen </a:t>
            </a:r>
            <a:r>
              <a:rPr lang="tr-TR" sz="2800" dirty="0">
                <a:solidFill>
                  <a:srgbClr val="FF0000"/>
                </a:solidFill>
                <a:latin typeface="Arial" charset="0"/>
              </a:rPr>
              <a:t>dinamik yönetim araçlarıdır</a:t>
            </a:r>
            <a:r>
              <a:rPr lang="tr-TR" sz="2800" dirty="0" smtClean="0">
                <a:solidFill>
                  <a:srgbClr val="FF0000"/>
                </a:solidFill>
                <a:latin typeface="Arial" charset="0"/>
              </a:rPr>
              <a:t>.</a:t>
            </a:r>
          </a:p>
          <a:p>
            <a:pPr algn="just">
              <a:buFont typeface="Wingdings" pitchFamily="2" charset="2"/>
              <a:buChar char="ü"/>
            </a:pPr>
            <a:endParaRPr lang="tr-TR" sz="2800" dirty="0">
              <a:latin typeface="Arial" charset="0"/>
            </a:endParaRPr>
          </a:p>
          <a:p>
            <a:pPr marL="365125" indent="-365125" algn="just">
              <a:buFont typeface="Wingdings" pitchFamily="2" charset="2"/>
              <a:buChar char="ü"/>
            </a:pPr>
            <a:r>
              <a:rPr lang="tr-TR" sz="2800" dirty="0" smtClean="0">
                <a:latin typeface="Arial" charset="0"/>
              </a:rPr>
              <a:t>Kamu </a:t>
            </a:r>
            <a:r>
              <a:rPr lang="tr-TR" sz="2800" dirty="0">
                <a:latin typeface="Arial" charset="0"/>
              </a:rPr>
              <a:t>kurumlarının çevre özellikleri özel sektör kadar değişken olmaması nedeniyle, belirlenen </a:t>
            </a:r>
            <a:r>
              <a:rPr lang="tr-TR" sz="2800" dirty="0" smtClean="0">
                <a:latin typeface="Arial" charset="0"/>
              </a:rPr>
              <a:t>hedeflerin, </a:t>
            </a:r>
            <a:r>
              <a:rPr lang="tr-TR" sz="2800" dirty="0" smtClean="0">
                <a:solidFill>
                  <a:srgbClr val="0070C0"/>
                </a:solidFill>
                <a:latin typeface="Arial" charset="0"/>
              </a:rPr>
              <a:t>dönem </a:t>
            </a:r>
            <a:r>
              <a:rPr lang="tr-TR" sz="2800" dirty="0">
                <a:solidFill>
                  <a:srgbClr val="0070C0"/>
                </a:solidFill>
                <a:latin typeface="Arial" charset="0"/>
              </a:rPr>
              <a:t>içinde hızla önemini kaybetmesi ya da kurumu yavaşlatması </a:t>
            </a:r>
            <a:r>
              <a:rPr lang="tr-TR" sz="2800" dirty="0" smtClean="0">
                <a:solidFill>
                  <a:srgbClr val="0070C0"/>
                </a:solidFill>
                <a:latin typeface="Arial" charset="0"/>
              </a:rPr>
              <a:t>yerine- </a:t>
            </a:r>
            <a:r>
              <a:rPr lang="tr-TR" sz="2800" dirty="0">
                <a:latin typeface="Arial" charset="0"/>
              </a:rPr>
              <a:t>kuruma </a:t>
            </a:r>
            <a:r>
              <a:rPr lang="tr-TR" sz="2800" dirty="0">
                <a:solidFill>
                  <a:srgbClr val="0070C0"/>
                </a:solidFill>
                <a:latin typeface="Arial" charset="0"/>
              </a:rPr>
              <a:t>dinamizm</a:t>
            </a:r>
            <a:r>
              <a:rPr lang="tr-TR" sz="2800" dirty="0">
                <a:latin typeface="Arial" charset="0"/>
              </a:rPr>
              <a:t> katması ve </a:t>
            </a:r>
            <a:r>
              <a:rPr lang="tr-TR" sz="2800" dirty="0">
                <a:solidFill>
                  <a:srgbClr val="0070C0"/>
                </a:solidFill>
                <a:latin typeface="Arial" charset="0"/>
              </a:rPr>
              <a:t>ölçülebilir gelişim verileri</a:t>
            </a:r>
            <a:r>
              <a:rPr lang="tr-TR" sz="2800" dirty="0">
                <a:latin typeface="Arial" charset="0"/>
              </a:rPr>
              <a:t> yaratması beklenir.</a:t>
            </a:r>
          </a:p>
        </p:txBody>
      </p:sp>
      <p:sp>
        <p:nvSpPr>
          <p:cNvPr id="7" name="Dikdörtgen 6"/>
          <p:cNvSpPr/>
          <p:nvPr/>
        </p:nvSpPr>
        <p:spPr>
          <a:xfrm>
            <a:off x="964690" y="241972"/>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Belirle</a:t>
            </a:r>
            <a:endParaRPr lang="tr-TR" dirty="0"/>
          </a:p>
        </p:txBody>
      </p:sp>
      <p:sp>
        <p:nvSpPr>
          <p:cNvPr id="10" name="Oval 9"/>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1</a:t>
            </a:r>
            <a:endParaRPr lang="tr-TR" dirty="0">
              <a:solidFill>
                <a:srgbClr val="FFFF00"/>
              </a:solidFill>
              <a:latin typeface="Arial" panose="020B0604020202020204" pitchFamily="34" charset="0"/>
              <a:cs typeface="Arial" panose="020B0604020202020204" pitchFamily="34" charset="0"/>
            </a:endParaRPr>
          </a:p>
        </p:txBody>
      </p:sp>
      <p:sp>
        <p:nvSpPr>
          <p:cNvPr id="4" name="Dikdörtgen 3"/>
          <p:cNvSpPr/>
          <p:nvPr/>
        </p:nvSpPr>
        <p:spPr>
          <a:xfrm>
            <a:off x="2753598" y="228331"/>
            <a:ext cx="5630067" cy="707886"/>
          </a:xfrm>
          <a:prstGeom prst="rect">
            <a:avLst/>
          </a:prstGeom>
        </p:spPr>
        <p:txBody>
          <a:bodyPr wrap="none">
            <a:spAutoFit/>
          </a:bodyPr>
          <a:lstStyle/>
          <a:p>
            <a:r>
              <a:rPr lang="tr-TR" sz="4000" b="1" dirty="0">
                <a:solidFill>
                  <a:srgbClr val="FF0000"/>
                </a:solidFill>
                <a:latin typeface="Arial" panose="020B0604020202020204" pitchFamily="34" charset="0"/>
                <a:ea typeface="+mj-ea"/>
                <a:cs typeface="Arial" panose="020B0604020202020204" pitchFamily="34" charset="0"/>
              </a:rPr>
              <a:t>Risk Belirleme Boyutu</a:t>
            </a:r>
          </a:p>
        </p:txBody>
      </p:sp>
    </p:spTree>
    <p:extLst>
      <p:ext uri="{BB962C8B-B14F-4D97-AF65-F5344CB8AC3E}">
        <p14:creationId xmlns="" xmlns:p14="http://schemas.microsoft.com/office/powerpoint/2010/main" val="1357839052"/>
      </p:ext>
    </p:extLst>
  </p:cSld>
  <p:clrMapOvr>
    <a:masterClrMapping/>
  </p:clrMapOvr>
  <p:transition spd="slow">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İçerik Yer Tutucusu"/>
          <p:cNvSpPr>
            <a:spLocks noGrp="1"/>
          </p:cNvSpPr>
          <p:nvPr>
            <p:ph idx="1"/>
          </p:nvPr>
        </p:nvSpPr>
        <p:spPr>
          <a:xfrm>
            <a:off x="662880" y="1135286"/>
            <a:ext cx="8229600" cy="4525962"/>
          </a:xfrm>
        </p:spPr>
        <p:txBody>
          <a:bodyPr rtlCol="0">
            <a:normAutofit/>
          </a:bodyPr>
          <a:lstStyle/>
          <a:p>
            <a:pPr marL="0" indent="0" algn="just">
              <a:lnSpc>
                <a:spcPct val="90000"/>
              </a:lnSpc>
              <a:buNone/>
            </a:pPr>
            <a:r>
              <a:rPr lang="tr-TR" sz="3000" dirty="0">
                <a:latin typeface="Arial" pitchFamily="34" charset="0"/>
                <a:cs typeface="Arial" pitchFamily="34" charset="0"/>
              </a:rPr>
              <a:t>	</a:t>
            </a:r>
          </a:p>
          <a:p>
            <a:pPr marL="0" indent="0" algn="just">
              <a:lnSpc>
                <a:spcPct val="90000"/>
              </a:lnSpc>
              <a:buNone/>
            </a:pPr>
            <a:r>
              <a:rPr lang="tr-TR" sz="3000" dirty="0">
                <a:latin typeface="Arial" pitchFamily="34" charset="0"/>
                <a:cs typeface="Arial" pitchFamily="34" charset="0"/>
              </a:rPr>
              <a:t>	</a:t>
            </a: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64</a:t>
            </a:fld>
            <a:endParaRPr lang="tr-TR" altLang="tr-TR" dirty="0">
              <a:solidFill>
                <a:schemeClr val="bg1"/>
              </a:solidFill>
            </a:endParaRPr>
          </a:p>
        </p:txBody>
      </p:sp>
      <p:sp>
        <p:nvSpPr>
          <p:cNvPr id="3" name="Metin kutusu 2"/>
          <p:cNvSpPr txBox="1"/>
          <p:nvPr/>
        </p:nvSpPr>
        <p:spPr>
          <a:xfrm>
            <a:off x="540154" y="1071546"/>
            <a:ext cx="8532440" cy="5293757"/>
          </a:xfrm>
          <a:prstGeom prst="rect">
            <a:avLst/>
          </a:prstGeom>
          <a:noFill/>
        </p:spPr>
        <p:txBody>
          <a:bodyPr wrap="square" rtlCol="0">
            <a:spAutoFit/>
          </a:bodyPr>
          <a:lstStyle/>
          <a:p>
            <a:pPr marL="365125" indent="-365125" algn="just">
              <a:spcBef>
                <a:spcPts val="600"/>
              </a:spcBef>
              <a:spcAft>
                <a:spcPts val="600"/>
              </a:spcAft>
              <a:buFont typeface="Wingdings" pitchFamily="2" charset="2"/>
              <a:buChar char="ü"/>
            </a:pPr>
            <a:r>
              <a:rPr sz="2800" smtClean="0">
                <a:latin typeface="Arial" charset="0"/>
              </a:rPr>
              <a:t>Stratejik düzeyden faaliyet düzeyine </a:t>
            </a:r>
            <a:r>
              <a:rPr sz="2800" smtClean="0">
                <a:solidFill>
                  <a:srgbClr val="FF0000"/>
                </a:solidFill>
                <a:latin typeface="Arial" charset="0"/>
              </a:rPr>
              <a:t>(top-down) </a:t>
            </a:r>
            <a:r>
              <a:rPr sz="2800" smtClean="0">
                <a:latin typeface="Arial" charset="0"/>
              </a:rPr>
              <a:t>ya da faaliyet düzeyinden stratejik düzeye </a:t>
            </a:r>
            <a:r>
              <a:rPr sz="2800" smtClean="0">
                <a:solidFill>
                  <a:srgbClr val="FF0000"/>
                </a:solidFill>
                <a:latin typeface="Arial" charset="0"/>
              </a:rPr>
              <a:t>(bottom-up)</a:t>
            </a:r>
            <a:r>
              <a:rPr sz="2800" smtClean="0">
                <a:latin typeface="Arial" charset="0"/>
              </a:rPr>
              <a:t> doğru bir yaklaşım belirleyebilecekleri gibi her iki yöntemi birlikte uygulayarak da risk yönetimi sürecini başlatabilirler.</a:t>
            </a:r>
          </a:p>
          <a:p>
            <a:pPr marL="365125" indent="-365125" algn="just">
              <a:spcBef>
                <a:spcPts val="600"/>
              </a:spcBef>
              <a:spcAft>
                <a:spcPts val="600"/>
              </a:spcAft>
              <a:buFont typeface="Wingdings" pitchFamily="2" charset="2"/>
              <a:buChar char="ü"/>
            </a:pPr>
            <a:r>
              <a:rPr sz="2800" smtClean="0">
                <a:latin typeface="Arial" charset="0"/>
              </a:rPr>
              <a:t>Başlangıçta bir envanter oluşturabilmek için aşağıdan yukarı belirlemek faydalı olacaktır.</a:t>
            </a:r>
          </a:p>
          <a:p>
            <a:pPr marL="365125" indent="-365125" algn="just">
              <a:spcBef>
                <a:spcPts val="600"/>
              </a:spcBef>
              <a:spcAft>
                <a:spcPts val="600"/>
              </a:spcAft>
              <a:buFont typeface="Wingdings" pitchFamily="2" charset="2"/>
              <a:buChar char="ü"/>
            </a:pPr>
            <a:r>
              <a:rPr sz="2800" smtClean="0">
                <a:latin typeface="Arial" charset="0"/>
              </a:rPr>
              <a:t>İdareyi etkileyebilecek stratejik riskler, </a:t>
            </a:r>
            <a:r>
              <a:rPr sz="2800" smtClean="0">
                <a:solidFill>
                  <a:srgbClr val="FF0000"/>
                </a:solidFill>
                <a:latin typeface="Arial" charset="0"/>
              </a:rPr>
              <a:t>stratejik plan</a:t>
            </a:r>
            <a:r>
              <a:rPr sz="2800" smtClean="0">
                <a:latin typeface="Arial" charset="0"/>
              </a:rPr>
              <a:t> hazırlama aşamasında tespit edilir.</a:t>
            </a:r>
          </a:p>
          <a:p>
            <a:pPr marL="365125" indent="-365125" algn="just">
              <a:spcBef>
                <a:spcPts val="600"/>
              </a:spcBef>
              <a:spcAft>
                <a:spcPts val="600"/>
              </a:spcAft>
              <a:buFont typeface="Wingdings" pitchFamily="2" charset="2"/>
              <a:buChar char="ü"/>
            </a:pPr>
            <a:r>
              <a:rPr lang="tr-TR" sz="2800" dirty="0" smtClean="0">
                <a:latin typeface="Arial" charset="0"/>
              </a:rPr>
              <a:t>Birim </a:t>
            </a:r>
            <a:r>
              <a:rPr sz="2800" smtClean="0">
                <a:latin typeface="Arial" charset="0"/>
              </a:rPr>
              <a:t>ve alt birimler de yıllık hedeflerini belirleyerek bunlara ilişkin riskleri tespit ederler.</a:t>
            </a:r>
            <a:endParaRPr lang="tr-TR" sz="2800" dirty="0">
              <a:latin typeface="Arial" charset="0"/>
            </a:endParaRPr>
          </a:p>
        </p:txBody>
      </p:sp>
      <p:sp>
        <p:nvSpPr>
          <p:cNvPr id="7" name="Dikdörtgen 6"/>
          <p:cNvSpPr/>
          <p:nvPr/>
        </p:nvSpPr>
        <p:spPr>
          <a:xfrm>
            <a:off x="964690" y="241972"/>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Belirle</a:t>
            </a:r>
            <a:endParaRPr lang="tr-TR" dirty="0"/>
          </a:p>
        </p:txBody>
      </p:sp>
      <p:sp>
        <p:nvSpPr>
          <p:cNvPr id="10" name="Oval 9"/>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1</a:t>
            </a:r>
            <a:endParaRPr lang="tr-TR" dirty="0">
              <a:solidFill>
                <a:srgbClr val="FFFF00"/>
              </a:solidFill>
              <a:latin typeface="Arial" panose="020B0604020202020204" pitchFamily="34" charset="0"/>
              <a:cs typeface="Arial" panose="020B0604020202020204" pitchFamily="34" charset="0"/>
            </a:endParaRPr>
          </a:p>
        </p:txBody>
      </p:sp>
      <p:sp>
        <p:nvSpPr>
          <p:cNvPr id="4" name="Dikdörtgen 3"/>
          <p:cNvSpPr/>
          <p:nvPr/>
        </p:nvSpPr>
        <p:spPr>
          <a:xfrm>
            <a:off x="2753598" y="228331"/>
            <a:ext cx="5630067" cy="707886"/>
          </a:xfrm>
          <a:prstGeom prst="rect">
            <a:avLst/>
          </a:prstGeom>
        </p:spPr>
        <p:txBody>
          <a:bodyPr wrap="none">
            <a:spAutoFit/>
          </a:bodyPr>
          <a:lstStyle/>
          <a:p>
            <a:r>
              <a:rPr lang="tr-TR" sz="4000" b="1" dirty="0">
                <a:solidFill>
                  <a:srgbClr val="FF0000"/>
                </a:solidFill>
                <a:latin typeface="Arial" panose="020B0604020202020204" pitchFamily="34" charset="0"/>
                <a:ea typeface="+mj-ea"/>
                <a:cs typeface="Arial" panose="020B0604020202020204" pitchFamily="34" charset="0"/>
              </a:rPr>
              <a:t>Risk Belirleme Boyutu</a:t>
            </a:r>
          </a:p>
        </p:txBody>
      </p:sp>
    </p:spTree>
    <p:extLst>
      <p:ext uri="{BB962C8B-B14F-4D97-AF65-F5344CB8AC3E}">
        <p14:creationId xmlns="" xmlns:p14="http://schemas.microsoft.com/office/powerpoint/2010/main" val="1357839052"/>
      </p:ext>
    </p:extLst>
  </p:cSld>
  <p:clrMapOvr>
    <a:masterClrMapping/>
  </p:clrMapOvr>
  <p:transition spd="slow">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İçerik Yer Tutucusu"/>
          <p:cNvSpPr>
            <a:spLocks noGrp="1"/>
          </p:cNvSpPr>
          <p:nvPr>
            <p:ph idx="1"/>
          </p:nvPr>
        </p:nvSpPr>
        <p:spPr>
          <a:xfrm>
            <a:off x="662880" y="1135286"/>
            <a:ext cx="8229600" cy="4525962"/>
          </a:xfrm>
        </p:spPr>
        <p:txBody>
          <a:bodyPr rtlCol="0">
            <a:normAutofit/>
          </a:bodyPr>
          <a:lstStyle/>
          <a:p>
            <a:pPr marL="0" indent="0" algn="just">
              <a:lnSpc>
                <a:spcPct val="90000"/>
              </a:lnSpc>
              <a:buNone/>
            </a:pPr>
            <a:r>
              <a:rPr lang="tr-TR" sz="3000" dirty="0">
                <a:latin typeface="Arial" pitchFamily="34" charset="0"/>
                <a:cs typeface="Arial" pitchFamily="34" charset="0"/>
              </a:rPr>
              <a:t>	</a:t>
            </a:r>
          </a:p>
          <a:p>
            <a:pPr marL="0" indent="0" algn="just">
              <a:lnSpc>
                <a:spcPct val="90000"/>
              </a:lnSpc>
              <a:buNone/>
            </a:pPr>
            <a:r>
              <a:rPr lang="tr-TR" sz="3000" dirty="0">
                <a:latin typeface="Arial" pitchFamily="34" charset="0"/>
                <a:cs typeface="Arial" pitchFamily="34" charset="0"/>
              </a:rPr>
              <a:t>	</a:t>
            </a: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65</a:t>
            </a:fld>
            <a:endParaRPr lang="tr-TR" altLang="tr-TR" dirty="0">
              <a:solidFill>
                <a:schemeClr val="bg1"/>
              </a:solidFill>
            </a:endParaRPr>
          </a:p>
        </p:txBody>
      </p:sp>
      <p:sp>
        <p:nvSpPr>
          <p:cNvPr id="3" name="Metin kutusu 2"/>
          <p:cNvSpPr txBox="1"/>
          <p:nvPr/>
        </p:nvSpPr>
        <p:spPr>
          <a:xfrm>
            <a:off x="540154" y="1071546"/>
            <a:ext cx="8532440" cy="4154984"/>
          </a:xfrm>
          <a:prstGeom prst="rect">
            <a:avLst/>
          </a:prstGeom>
          <a:noFill/>
        </p:spPr>
        <p:txBody>
          <a:bodyPr wrap="square" rtlCol="0">
            <a:spAutoFit/>
          </a:bodyPr>
          <a:lstStyle/>
          <a:p>
            <a:pPr marL="365125" indent="-365125" algn="just">
              <a:spcBef>
                <a:spcPts val="600"/>
              </a:spcBef>
              <a:spcAft>
                <a:spcPts val="600"/>
              </a:spcAft>
              <a:buFont typeface="Wingdings" pitchFamily="2" charset="2"/>
              <a:buChar char="ü"/>
            </a:pPr>
            <a:r>
              <a:rPr sz="2800" smtClean="0">
                <a:latin typeface="Arial" charset="0"/>
              </a:rPr>
              <a:t>Belirlenen riskler </a:t>
            </a:r>
            <a:r>
              <a:rPr sz="2800" smtClean="0">
                <a:solidFill>
                  <a:srgbClr val="FF0000"/>
                </a:solidFill>
                <a:latin typeface="Arial" charset="0"/>
              </a:rPr>
              <a:t>hedefler veya görevlerle </a:t>
            </a:r>
            <a:r>
              <a:rPr sz="2800" smtClean="0">
                <a:latin typeface="Arial" charset="0"/>
              </a:rPr>
              <a:t>ilişkilendirilmelidir.</a:t>
            </a:r>
          </a:p>
          <a:p>
            <a:pPr marL="365125" indent="-365125" algn="just">
              <a:spcBef>
                <a:spcPts val="600"/>
              </a:spcBef>
              <a:spcAft>
                <a:spcPts val="600"/>
              </a:spcAft>
              <a:buFont typeface="Wingdings" pitchFamily="2" charset="2"/>
              <a:buChar char="ü"/>
            </a:pPr>
            <a:r>
              <a:rPr sz="2800" smtClean="0">
                <a:solidFill>
                  <a:srgbClr val="FF0000"/>
                </a:solidFill>
                <a:latin typeface="Arial" charset="0"/>
              </a:rPr>
              <a:t>İç ve dış </a:t>
            </a:r>
            <a:r>
              <a:rPr sz="2800" smtClean="0">
                <a:latin typeface="Arial" charset="0"/>
              </a:rPr>
              <a:t>riskler şeklinde ayrılmalıdır.</a:t>
            </a:r>
          </a:p>
          <a:p>
            <a:pPr marL="365125" indent="-365125" algn="just">
              <a:spcBef>
                <a:spcPts val="600"/>
              </a:spcBef>
              <a:spcAft>
                <a:spcPts val="600"/>
              </a:spcAft>
              <a:buFont typeface="Wingdings" pitchFamily="2" charset="2"/>
              <a:buChar char="ü"/>
            </a:pPr>
            <a:r>
              <a:rPr sz="2800" smtClean="0">
                <a:latin typeface="Arial" charset="0"/>
              </a:rPr>
              <a:t>Riskler tespit edildikten sonra bunların sahibi yani </a:t>
            </a:r>
            <a:r>
              <a:rPr sz="2800" smtClean="0">
                <a:solidFill>
                  <a:srgbClr val="FF0000"/>
                </a:solidFill>
                <a:latin typeface="Arial" charset="0"/>
              </a:rPr>
              <a:t>kimin sorumluluğunda </a:t>
            </a:r>
            <a:r>
              <a:rPr sz="2800" smtClean="0">
                <a:latin typeface="Arial" charset="0"/>
              </a:rPr>
              <a:t>olduğu belirlenmelidir.</a:t>
            </a:r>
          </a:p>
          <a:p>
            <a:pPr marL="365125" indent="-365125" algn="just">
              <a:spcBef>
                <a:spcPts val="600"/>
              </a:spcBef>
              <a:spcAft>
                <a:spcPts val="600"/>
              </a:spcAft>
              <a:buFont typeface="Wingdings" pitchFamily="2" charset="2"/>
              <a:buChar char="ü"/>
            </a:pPr>
            <a:r>
              <a:rPr sz="2800" smtClean="0">
                <a:solidFill>
                  <a:srgbClr val="FF0000"/>
                </a:solidFill>
                <a:latin typeface="Arial" charset="0"/>
              </a:rPr>
              <a:t>Paydaşların</a:t>
            </a:r>
            <a:r>
              <a:rPr sz="2800" smtClean="0">
                <a:latin typeface="Arial" charset="0"/>
              </a:rPr>
              <a:t> görüşleri de dikkate alınmalıdır.</a:t>
            </a:r>
          </a:p>
          <a:p>
            <a:pPr marL="365125" indent="-365125" algn="just">
              <a:spcBef>
                <a:spcPts val="600"/>
              </a:spcBef>
              <a:spcAft>
                <a:spcPts val="600"/>
              </a:spcAft>
              <a:buFont typeface="Wingdings" pitchFamily="2" charset="2"/>
              <a:buChar char="ü"/>
            </a:pPr>
            <a:r>
              <a:rPr sz="2800" smtClean="0">
                <a:latin typeface="Arial" charset="0"/>
              </a:rPr>
              <a:t>Düzenli olarak veya belli periyotlarla </a:t>
            </a:r>
            <a:r>
              <a:rPr sz="2800" smtClean="0">
                <a:solidFill>
                  <a:srgbClr val="FF0000"/>
                </a:solidFill>
                <a:latin typeface="Arial" charset="0"/>
              </a:rPr>
              <a:t>belirleme süreci tekrarlanmalıdır.</a:t>
            </a:r>
            <a:endParaRPr lang="tr-TR" sz="2800" dirty="0">
              <a:solidFill>
                <a:srgbClr val="FF0000"/>
              </a:solidFill>
              <a:latin typeface="Arial" charset="0"/>
            </a:endParaRPr>
          </a:p>
        </p:txBody>
      </p:sp>
      <p:sp>
        <p:nvSpPr>
          <p:cNvPr id="7" name="Dikdörtgen 6"/>
          <p:cNvSpPr/>
          <p:nvPr/>
        </p:nvSpPr>
        <p:spPr>
          <a:xfrm>
            <a:off x="964690" y="241972"/>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Belirle</a:t>
            </a:r>
            <a:endParaRPr lang="tr-TR" dirty="0"/>
          </a:p>
        </p:txBody>
      </p:sp>
      <p:sp>
        <p:nvSpPr>
          <p:cNvPr id="10" name="Oval 9"/>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1</a:t>
            </a:r>
            <a:endParaRPr lang="tr-TR" dirty="0">
              <a:solidFill>
                <a:srgbClr val="FFFF00"/>
              </a:solidFill>
              <a:latin typeface="Arial" panose="020B0604020202020204" pitchFamily="34" charset="0"/>
              <a:cs typeface="Arial" panose="020B0604020202020204" pitchFamily="34" charset="0"/>
            </a:endParaRPr>
          </a:p>
        </p:txBody>
      </p:sp>
      <p:sp>
        <p:nvSpPr>
          <p:cNvPr id="4" name="Dikdörtgen 3"/>
          <p:cNvSpPr/>
          <p:nvPr/>
        </p:nvSpPr>
        <p:spPr>
          <a:xfrm>
            <a:off x="2753598" y="228331"/>
            <a:ext cx="5630067" cy="707886"/>
          </a:xfrm>
          <a:prstGeom prst="rect">
            <a:avLst/>
          </a:prstGeom>
        </p:spPr>
        <p:txBody>
          <a:bodyPr wrap="none">
            <a:spAutoFit/>
          </a:bodyPr>
          <a:lstStyle/>
          <a:p>
            <a:r>
              <a:rPr lang="tr-TR" sz="4000" b="1" dirty="0">
                <a:solidFill>
                  <a:srgbClr val="FF0000"/>
                </a:solidFill>
                <a:latin typeface="Arial" panose="020B0604020202020204" pitchFamily="34" charset="0"/>
                <a:ea typeface="+mj-ea"/>
                <a:cs typeface="Arial" panose="020B0604020202020204" pitchFamily="34" charset="0"/>
              </a:rPr>
              <a:t>Risk Belirleme Boyutu</a:t>
            </a:r>
          </a:p>
        </p:txBody>
      </p:sp>
    </p:spTree>
    <p:extLst>
      <p:ext uri="{BB962C8B-B14F-4D97-AF65-F5344CB8AC3E}">
        <p14:creationId xmlns="" xmlns:p14="http://schemas.microsoft.com/office/powerpoint/2010/main" val="1357839052"/>
      </p:ext>
    </p:extLst>
  </p:cSld>
  <p:clrMapOvr>
    <a:masterClrMapping/>
  </p:clrMapOvr>
  <p:transition spd="slow">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İçerik Yer Tutucusu"/>
          <p:cNvSpPr>
            <a:spLocks noGrp="1"/>
          </p:cNvSpPr>
          <p:nvPr>
            <p:ph idx="1"/>
          </p:nvPr>
        </p:nvSpPr>
        <p:spPr>
          <a:xfrm>
            <a:off x="662880" y="1135286"/>
            <a:ext cx="8229600" cy="4525962"/>
          </a:xfrm>
        </p:spPr>
        <p:txBody>
          <a:bodyPr rtlCol="0">
            <a:normAutofit/>
          </a:bodyPr>
          <a:lstStyle/>
          <a:p>
            <a:pPr marL="0" indent="0" algn="just">
              <a:lnSpc>
                <a:spcPct val="90000"/>
              </a:lnSpc>
              <a:buNone/>
            </a:pPr>
            <a:r>
              <a:rPr lang="tr-TR" sz="3000" dirty="0">
                <a:latin typeface="Arial" pitchFamily="34" charset="0"/>
                <a:cs typeface="Arial" pitchFamily="34" charset="0"/>
              </a:rPr>
              <a:t>	</a:t>
            </a:r>
          </a:p>
          <a:p>
            <a:pPr marL="0" indent="0" algn="just">
              <a:lnSpc>
                <a:spcPct val="90000"/>
              </a:lnSpc>
              <a:buNone/>
            </a:pPr>
            <a:r>
              <a:rPr lang="tr-TR" sz="3000" dirty="0">
                <a:latin typeface="Arial" pitchFamily="34" charset="0"/>
                <a:cs typeface="Arial" pitchFamily="34" charset="0"/>
              </a:rPr>
              <a:t>	</a:t>
            </a: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66</a:t>
            </a:fld>
            <a:endParaRPr lang="tr-TR" altLang="tr-TR" dirty="0">
              <a:solidFill>
                <a:schemeClr val="bg1"/>
              </a:solidFill>
            </a:endParaRPr>
          </a:p>
        </p:txBody>
      </p:sp>
      <p:sp>
        <p:nvSpPr>
          <p:cNvPr id="3" name="Metin kutusu 2"/>
          <p:cNvSpPr txBox="1"/>
          <p:nvPr/>
        </p:nvSpPr>
        <p:spPr>
          <a:xfrm>
            <a:off x="594820" y="1285860"/>
            <a:ext cx="8549179" cy="4832092"/>
          </a:xfrm>
          <a:prstGeom prst="rect">
            <a:avLst/>
          </a:prstGeom>
          <a:noFill/>
        </p:spPr>
        <p:txBody>
          <a:bodyPr wrap="square" rtlCol="0">
            <a:spAutoFit/>
          </a:bodyPr>
          <a:lstStyle/>
          <a:p>
            <a:pPr algn="just"/>
            <a:r>
              <a:rPr lang="tr-TR" sz="2800" b="1" u="sng" dirty="0" smtClean="0">
                <a:solidFill>
                  <a:srgbClr val="0070C0"/>
                </a:solidFill>
                <a:latin typeface="Arial" charset="0"/>
              </a:rPr>
              <a:t>Stratejik Riskler</a:t>
            </a:r>
            <a:r>
              <a:rPr lang="tr-TR" sz="2800" b="1" u="sng" dirty="0" smtClean="0">
                <a:latin typeface="Arial" charset="0"/>
              </a:rPr>
              <a:t>: </a:t>
            </a:r>
          </a:p>
          <a:p>
            <a:pPr algn="just"/>
            <a:r>
              <a:rPr lang="tr-TR" sz="2800" b="1" dirty="0" smtClean="0">
                <a:solidFill>
                  <a:srgbClr val="00B050"/>
                </a:solidFill>
                <a:latin typeface="Arial" charset="0"/>
              </a:rPr>
              <a:t>Tapu Belgelerinde Kurumsal Sahtecilik</a:t>
            </a:r>
            <a:r>
              <a:rPr lang="tr-TR" sz="2800" b="1" dirty="0" smtClean="0">
                <a:latin typeface="Arial" charset="0"/>
              </a:rPr>
              <a:t>, Tapu Kadastro Bilgi Sisteminin Uzun Süreli Hizmet </a:t>
            </a:r>
            <a:r>
              <a:rPr lang="tr-TR" sz="2800" b="1" dirty="0">
                <a:latin typeface="Arial" charset="0"/>
              </a:rPr>
              <a:t>D</a:t>
            </a:r>
            <a:r>
              <a:rPr lang="tr-TR" sz="2800" b="1" dirty="0" smtClean="0">
                <a:latin typeface="Arial" charset="0"/>
              </a:rPr>
              <a:t>ışı Kalması, </a:t>
            </a:r>
            <a:r>
              <a:rPr lang="tr-TR" sz="2800" b="1" dirty="0" smtClean="0">
                <a:solidFill>
                  <a:srgbClr val="00B050"/>
                </a:solidFill>
                <a:latin typeface="Arial" charset="0"/>
              </a:rPr>
              <a:t>Dış Kaynaktan alınan Önemli Bir Hizmetin Durması</a:t>
            </a:r>
            <a:r>
              <a:rPr lang="tr-TR" sz="2800" b="1" dirty="0" smtClean="0">
                <a:latin typeface="Arial" charset="0"/>
              </a:rPr>
              <a:t>, Tapu Arşiv Bilgi Sistemi (TARBİS)’</a:t>
            </a:r>
            <a:r>
              <a:rPr lang="tr-TR" sz="2800" b="1" dirty="0" err="1" smtClean="0">
                <a:latin typeface="Arial" charset="0"/>
              </a:rPr>
              <a:t>nde</a:t>
            </a:r>
            <a:r>
              <a:rPr lang="tr-TR" sz="2800" b="1" dirty="0" smtClean="0">
                <a:latin typeface="Arial" charset="0"/>
              </a:rPr>
              <a:t> Usulsüz Veri değiştirme, </a:t>
            </a:r>
            <a:r>
              <a:rPr lang="tr-TR" sz="2800" b="1" dirty="0" smtClean="0">
                <a:solidFill>
                  <a:srgbClr val="00B050"/>
                </a:solidFill>
                <a:latin typeface="Arial" charset="0"/>
              </a:rPr>
              <a:t>Görevli kritik personelin %20’den fazlasının sair sebeplerle kurumdan ayrılması</a:t>
            </a:r>
            <a:r>
              <a:rPr lang="tr-TR" sz="2800" b="1" dirty="0" smtClean="0">
                <a:latin typeface="Arial" charset="0"/>
              </a:rPr>
              <a:t>, Haritalama/ Coğrafi Bilgi Ürünlerinin güncelliğinin sağlanamaması, </a:t>
            </a:r>
            <a:r>
              <a:rPr lang="tr-TR" sz="2800" b="1" dirty="0" smtClean="0">
                <a:solidFill>
                  <a:srgbClr val="00B050"/>
                </a:solidFill>
                <a:latin typeface="Arial" charset="0"/>
              </a:rPr>
              <a:t>Hizmet ortağı diğer kamu kurumunun mevzuata/ protokole uyumsuz tavrı</a:t>
            </a:r>
            <a:r>
              <a:rPr lang="tr-TR" sz="2800" b="1" dirty="0" smtClean="0">
                <a:latin typeface="Arial" charset="0"/>
              </a:rPr>
              <a:t>.    </a:t>
            </a:r>
            <a:endParaRPr lang="tr-TR" sz="2800" b="1" dirty="0">
              <a:latin typeface="Arial" charset="0"/>
            </a:endParaRPr>
          </a:p>
        </p:txBody>
      </p:sp>
      <p:sp>
        <p:nvSpPr>
          <p:cNvPr id="7" name="Dikdörtgen 6"/>
          <p:cNvSpPr/>
          <p:nvPr/>
        </p:nvSpPr>
        <p:spPr>
          <a:xfrm>
            <a:off x="964690" y="241972"/>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Belirle</a:t>
            </a:r>
            <a:endParaRPr lang="tr-TR" dirty="0"/>
          </a:p>
        </p:txBody>
      </p:sp>
      <p:sp>
        <p:nvSpPr>
          <p:cNvPr id="10" name="Oval 9"/>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1</a:t>
            </a:r>
            <a:endParaRPr lang="tr-TR" dirty="0">
              <a:solidFill>
                <a:srgbClr val="FFFF00"/>
              </a:solidFill>
              <a:latin typeface="Arial" panose="020B0604020202020204" pitchFamily="34" charset="0"/>
              <a:cs typeface="Arial" panose="020B0604020202020204" pitchFamily="34" charset="0"/>
            </a:endParaRPr>
          </a:p>
        </p:txBody>
      </p:sp>
      <p:sp>
        <p:nvSpPr>
          <p:cNvPr id="4" name="Dikdörtgen 3"/>
          <p:cNvSpPr/>
          <p:nvPr/>
        </p:nvSpPr>
        <p:spPr>
          <a:xfrm>
            <a:off x="2643174" y="71414"/>
            <a:ext cx="6500825" cy="1323439"/>
          </a:xfrm>
          <a:prstGeom prst="rect">
            <a:avLst/>
          </a:prstGeom>
        </p:spPr>
        <p:txBody>
          <a:bodyPr wrap="square">
            <a:spAutoFit/>
          </a:bodyPr>
          <a:lstStyle/>
          <a:p>
            <a:r>
              <a:rPr lang="tr-TR" sz="4000" b="1" dirty="0">
                <a:solidFill>
                  <a:srgbClr val="FF0000"/>
                </a:solidFill>
                <a:latin typeface="Arial" panose="020B0604020202020204" pitchFamily="34" charset="0"/>
                <a:ea typeface="+mj-ea"/>
                <a:cs typeface="Arial" panose="020B0604020202020204" pitchFamily="34" charset="0"/>
              </a:rPr>
              <a:t>Risk Belirleme </a:t>
            </a:r>
            <a:r>
              <a:rPr lang="tr-TR" sz="4000" b="1" dirty="0" smtClean="0">
                <a:solidFill>
                  <a:srgbClr val="FF0000"/>
                </a:solidFill>
                <a:latin typeface="Arial" panose="020B0604020202020204" pitchFamily="34" charset="0"/>
                <a:ea typeface="+mj-ea"/>
                <a:cs typeface="Arial" panose="020B0604020202020204" pitchFamily="34" charset="0"/>
              </a:rPr>
              <a:t>Boyutu (Örnekler)</a:t>
            </a:r>
            <a:endParaRPr lang="tr-TR" sz="4000" b="1"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 xmlns:p14="http://schemas.microsoft.com/office/powerpoint/2010/main" val="2971460014"/>
      </p:ext>
    </p:extLst>
  </p:cSld>
  <p:clrMapOvr>
    <a:masterClrMapping/>
  </p:clrMapOvr>
  <p:transition spd="slow">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İçerik Yer Tutucusu"/>
          <p:cNvSpPr>
            <a:spLocks noGrp="1"/>
          </p:cNvSpPr>
          <p:nvPr>
            <p:ph idx="1"/>
          </p:nvPr>
        </p:nvSpPr>
        <p:spPr>
          <a:xfrm>
            <a:off x="662880" y="1135286"/>
            <a:ext cx="8229600" cy="4525962"/>
          </a:xfrm>
        </p:spPr>
        <p:txBody>
          <a:bodyPr rtlCol="0">
            <a:normAutofit/>
          </a:bodyPr>
          <a:lstStyle/>
          <a:p>
            <a:pPr marL="0" indent="0" algn="just">
              <a:lnSpc>
                <a:spcPct val="90000"/>
              </a:lnSpc>
              <a:buNone/>
            </a:pPr>
            <a:r>
              <a:rPr lang="tr-TR" sz="3000" dirty="0">
                <a:latin typeface="Arial" pitchFamily="34" charset="0"/>
                <a:cs typeface="Arial" pitchFamily="34" charset="0"/>
              </a:rPr>
              <a:t>	</a:t>
            </a:r>
          </a:p>
          <a:p>
            <a:pPr marL="0" indent="0" algn="just">
              <a:lnSpc>
                <a:spcPct val="90000"/>
              </a:lnSpc>
              <a:buNone/>
            </a:pPr>
            <a:r>
              <a:rPr lang="tr-TR" sz="3000" dirty="0">
                <a:latin typeface="Arial" pitchFamily="34" charset="0"/>
                <a:cs typeface="Arial" pitchFamily="34" charset="0"/>
              </a:rPr>
              <a:t>	</a:t>
            </a: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67</a:t>
            </a:fld>
            <a:endParaRPr lang="tr-TR" altLang="tr-TR" dirty="0">
              <a:solidFill>
                <a:schemeClr val="bg1"/>
              </a:solidFill>
            </a:endParaRPr>
          </a:p>
        </p:txBody>
      </p:sp>
      <p:sp>
        <p:nvSpPr>
          <p:cNvPr id="3" name="Metin kutusu 2"/>
          <p:cNvSpPr txBox="1"/>
          <p:nvPr/>
        </p:nvSpPr>
        <p:spPr>
          <a:xfrm>
            <a:off x="594820" y="1285860"/>
            <a:ext cx="8549179" cy="3108543"/>
          </a:xfrm>
          <a:prstGeom prst="rect">
            <a:avLst/>
          </a:prstGeom>
          <a:noFill/>
        </p:spPr>
        <p:txBody>
          <a:bodyPr wrap="square" rtlCol="0">
            <a:spAutoFit/>
          </a:bodyPr>
          <a:lstStyle/>
          <a:p>
            <a:pPr algn="just"/>
            <a:r>
              <a:rPr lang="tr-TR" sz="2800" b="1" dirty="0" smtClean="0">
                <a:latin typeface="Arial" charset="0"/>
              </a:rPr>
              <a:t>    </a:t>
            </a:r>
          </a:p>
          <a:p>
            <a:pPr algn="just"/>
            <a:r>
              <a:rPr lang="tr-TR" sz="2800" b="1" dirty="0" smtClean="0">
                <a:solidFill>
                  <a:srgbClr val="0070C0"/>
                </a:solidFill>
                <a:latin typeface="Arial" charset="0"/>
              </a:rPr>
              <a:t>Finansal Riskler: </a:t>
            </a:r>
          </a:p>
          <a:p>
            <a:pPr algn="just"/>
            <a:r>
              <a:rPr lang="tr-TR" sz="2800" b="1" dirty="0" smtClean="0">
                <a:latin typeface="Arial" charset="0"/>
              </a:rPr>
              <a:t>Kurumsal otomasyon projeleri için ödenek transferinin sağlanamaması, </a:t>
            </a:r>
            <a:r>
              <a:rPr lang="tr-TR" sz="2800" b="1" dirty="0" smtClean="0">
                <a:solidFill>
                  <a:srgbClr val="00B050"/>
                </a:solidFill>
                <a:latin typeface="Arial" charset="0"/>
              </a:rPr>
              <a:t>yurt dışı menşeli malzeme tedariki için kur riski, </a:t>
            </a:r>
            <a:r>
              <a:rPr lang="tr-TR" sz="2800" b="1" dirty="0" smtClean="0">
                <a:latin typeface="Arial" charset="0"/>
              </a:rPr>
              <a:t>kurum kaynaklarının bağlı birimlere kurumsal amaçları desteklemeyecek şekilde dağıtımı.   </a:t>
            </a:r>
            <a:endParaRPr lang="tr-TR" sz="2800" b="1" dirty="0">
              <a:latin typeface="Arial" charset="0"/>
            </a:endParaRPr>
          </a:p>
        </p:txBody>
      </p:sp>
      <p:sp>
        <p:nvSpPr>
          <p:cNvPr id="7" name="Dikdörtgen 6"/>
          <p:cNvSpPr/>
          <p:nvPr/>
        </p:nvSpPr>
        <p:spPr>
          <a:xfrm>
            <a:off x="964690" y="241972"/>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Belirle</a:t>
            </a:r>
            <a:endParaRPr lang="tr-TR" dirty="0"/>
          </a:p>
        </p:txBody>
      </p:sp>
      <p:sp>
        <p:nvSpPr>
          <p:cNvPr id="10" name="Oval 9"/>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1</a:t>
            </a:r>
            <a:endParaRPr lang="tr-TR" dirty="0">
              <a:solidFill>
                <a:srgbClr val="FFFF00"/>
              </a:solidFill>
              <a:latin typeface="Arial" panose="020B0604020202020204" pitchFamily="34" charset="0"/>
              <a:cs typeface="Arial" panose="020B0604020202020204" pitchFamily="34" charset="0"/>
            </a:endParaRPr>
          </a:p>
        </p:txBody>
      </p:sp>
      <p:sp>
        <p:nvSpPr>
          <p:cNvPr id="4" name="Dikdörtgen 3"/>
          <p:cNvSpPr/>
          <p:nvPr/>
        </p:nvSpPr>
        <p:spPr>
          <a:xfrm>
            <a:off x="2643174" y="71414"/>
            <a:ext cx="6500825" cy="1323439"/>
          </a:xfrm>
          <a:prstGeom prst="rect">
            <a:avLst/>
          </a:prstGeom>
        </p:spPr>
        <p:txBody>
          <a:bodyPr wrap="square">
            <a:spAutoFit/>
          </a:bodyPr>
          <a:lstStyle/>
          <a:p>
            <a:r>
              <a:rPr lang="tr-TR" sz="4000" b="1" dirty="0">
                <a:solidFill>
                  <a:srgbClr val="FF0000"/>
                </a:solidFill>
                <a:latin typeface="Arial" panose="020B0604020202020204" pitchFamily="34" charset="0"/>
                <a:ea typeface="+mj-ea"/>
                <a:cs typeface="Arial" panose="020B0604020202020204" pitchFamily="34" charset="0"/>
              </a:rPr>
              <a:t>Risk Belirleme </a:t>
            </a:r>
            <a:r>
              <a:rPr lang="tr-TR" sz="4000" b="1" dirty="0" smtClean="0">
                <a:solidFill>
                  <a:srgbClr val="FF0000"/>
                </a:solidFill>
                <a:latin typeface="Arial" panose="020B0604020202020204" pitchFamily="34" charset="0"/>
                <a:ea typeface="+mj-ea"/>
                <a:cs typeface="Arial" panose="020B0604020202020204" pitchFamily="34" charset="0"/>
              </a:rPr>
              <a:t>Boyutu (Örnekler)</a:t>
            </a:r>
            <a:endParaRPr lang="tr-TR" sz="4000" b="1"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 xmlns:p14="http://schemas.microsoft.com/office/powerpoint/2010/main" val="2971460014"/>
      </p:ext>
    </p:extLst>
  </p:cSld>
  <p:clrMapOvr>
    <a:masterClrMapping/>
  </p:clrMapOvr>
  <p:transition spd="slow">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İçerik Yer Tutucusu"/>
          <p:cNvSpPr>
            <a:spLocks noGrp="1"/>
          </p:cNvSpPr>
          <p:nvPr>
            <p:ph idx="1"/>
          </p:nvPr>
        </p:nvSpPr>
        <p:spPr>
          <a:xfrm>
            <a:off x="662880" y="1135286"/>
            <a:ext cx="8229600" cy="4525962"/>
          </a:xfrm>
        </p:spPr>
        <p:txBody>
          <a:bodyPr rtlCol="0">
            <a:normAutofit/>
          </a:bodyPr>
          <a:lstStyle/>
          <a:p>
            <a:pPr marL="0" indent="0" algn="just">
              <a:lnSpc>
                <a:spcPct val="90000"/>
              </a:lnSpc>
              <a:buNone/>
            </a:pPr>
            <a:r>
              <a:rPr lang="tr-TR" sz="3000" dirty="0">
                <a:latin typeface="Arial" pitchFamily="34" charset="0"/>
                <a:cs typeface="Arial" pitchFamily="34" charset="0"/>
              </a:rPr>
              <a:t>	</a:t>
            </a:r>
          </a:p>
          <a:p>
            <a:pPr marL="0" indent="0" algn="just">
              <a:lnSpc>
                <a:spcPct val="90000"/>
              </a:lnSpc>
              <a:buNone/>
            </a:pPr>
            <a:r>
              <a:rPr lang="tr-TR" sz="3000" dirty="0">
                <a:latin typeface="Arial" pitchFamily="34" charset="0"/>
                <a:cs typeface="Arial" pitchFamily="34" charset="0"/>
              </a:rPr>
              <a:t>	</a:t>
            </a: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68</a:t>
            </a:fld>
            <a:endParaRPr lang="tr-TR" altLang="tr-TR" dirty="0">
              <a:solidFill>
                <a:schemeClr val="bg1"/>
              </a:solidFill>
            </a:endParaRPr>
          </a:p>
        </p:txBody>
      </p:sp>
      <p:sp>
        <p:nvSpPr>
          <p:cNvPr id="3" name="Metin kutusu 2"/>
          <p:cNvSpPr txBox="1"/>
          <p:nvPr/>
        </p:nvSpPr>
        <p:spPr>
          <a:xfrm>
            <a:off x="594820" y="1340768"/>
            <a:ext cx="8549179" cy="5262979"/>
          </a:xfrm>
          <a:prstGeom prst="rect">
            <a:avLst/>
          </a:prstGeom>
          <a:noFill/>
        </p:spPr>
        <p:txBody>
          <a:bodyPr wrap="square" rtlCol="0">
            <a:spAutoFit/>
          </a:bodyPr>
          <a:lstStyle/>
          <a:p>
            <a:pPr algn="just"/>
            <a:r>
              <a:rPr lang="tr-TR" sz="2800" b="1" u="sng" dirty="0" smtClean="0">
                <a:solidFill>
                  <a:srgbClr val="0070C0"/>
                </a:solidFill>
                <a:latin typeface="Arial" charset="0"/>
              </a:rPr>
              <a:t>Çevre Riskleri: </a:t>
            </a:r>
          </a:p>
          <a:p>
            <a:pPr algn="just"/>
            <a:r>
              <a:rPr lang="tr-TR" sz="2800" b="1" dirty="0" smtClean="0">
                <a:latin typeface="Arial" charset="0"/>
              </a:rPr>
              <a:t>(</a:t>
            </a:r>
            <a:r>
              <a:rPr lang="tr-TR" sz="2800" b="1" dirty="0" smtClean="0">
                <a:solidFill>
                  <a:srgbClr val="FF0000"/>
                </a:solidFill>
                <a:latin typeface="Arial" charset="0"/>
              </a:rPr>
              <a:t>Hukuk:</a:t>
            </a:r>
            <a:r>
              <a:rPr lang="tr-TR" sz="2800" b="1" dirty="0" smtClean="0">
                <a:latin typeface="Arial" charset="0"/>
              </a:rPr>
              <a:t>) </a:t>
            </a:r>
            <a:r>
              <a:rPr lang="tr-TR" sz="2800" b="1" dirty="0" smtClean="0">
                <a:solidFill>
                  <a:srgbClr val="00B050"/>
                </a:solidFill>
                <a:latin typeface="Arial" charset="0"/>
              </a:rPr>
              <a:t>Tapu ve Kadastro Kurulu’nca verilmiş bir </a:t>
            </a:r>
            <a:r>
              <a:rPr lang="tr-TR" sz="2800" b="1" dirty="0" err="1" smtClean="0">
                <a:solidFill>
                  <a:srgbClr val="00B050"/>
                </a:solidFill>
                <a:latin typeface="Arial" charset="0"/>
              </a:rPr>
              <a:t>mükteza</a:t>
            </a:r>
            <a:r>
              <a:rPr lang="tr-TR" sz="2800" b="1" dirty="0" smtClean="0">
                <a:solidFill>
                  <a:srgbClr val="00B050"/>
                </a:solidFill>
                <a:latin typeface="Arial" charset="0"/>
              </a:rPr>
              <a:t> kararının reddine </a:t>
            </a:r>
            <a:r>
              <a:rPr lang="tr-TR" sz="2800" b="1" dirty="0" err="1" smtClean="0">
                <a:solidFill>
                  <a:srgbClr val="00B050"/>
                </a:solidFill>
                <a:latin typeface="Arial" charset="0"/>
              </a:rPr>
              <a:t>Danıştayca</a:t>
            </a:r>
            <a:r>
              <a:rPr lang="tr-TR" sz="2800" b="1" dirty="0" smtClean="0">
                <a:solidFill>
                  <a:srgbClr val="00B050"/>
                </a:solidFill>
                <a:latin typeface="Arial" charset="0"/>
              </a:rPr>
              <a:t> karar verilmesi</a:t>
            </a:r>
            <a:r>
              <a:rPr lang="tr-TR" sz="2800" b="1" dirty="0" smtClean="0">
                <a:latin typeface="Arial" charset="0"/>
              </a:rPr>
              <a:t>, (</a:t>
            </a:r>
            <a:r>
              <a:rPr lang="tr-TR" sz="2800" b="1" dirty="0" smtClean="0">
                <a:solidFill>
                  <a:srgbClr val="FF0000"/>
                </a:solidFill>
                <a:latin typeface="Arial" charset="0"/>
              </a:rPr>
              <a:t>Felaket:</a:t>
            </a:r>
            <a:r>
              <a:rPr lang="tr-TR" sz="2800" b="1" dirty="0" smtClean="0">
                <a:latin typeface="Arial" charset="0"/>
              </a:rPr>
              <a:t>) Bilgi Sistemlerinin Ana Sistem Odalarının doğa olayı, terör vb. sebeplerle kullanım dışı hale gelmesi, (</a:t>
            </a:r>
            <a:r>
              <a:rPr lang="tr-TR" sz="2800" b="1" dirty="0" smtClean="0">
                <a:solidFill>
                  <a:srgbClr val="FF0000"/>
                </a:solidFill>
                <a:latin typeface="Arial" charset="0"/>
              </a:rPr>
              <a:t>Politik:</a:t>
            </a:r>
            <a:r>
              <a:rPr lang="tr-TR" sz="2800" b="1" dirty="0" smtClean="0">
                <a:latin typeface="Arial" charset="0"/>
              </a:rPr>
              <a:t>) </a:t>
            </a:r>
            <a:r>
              <a:rPr lang="tr-TR" sz="2800" b="1" dirty="0" smtClean="0">
                <a:solidFill>
                  <a:srgbClr val="00B050"/>
                </a:solidFill>
                <a:latin typeface="Arial" charset="0"/>
              </a:rPr>
              <a:t>Yeni oluşturulan bir kurumla görev çakışması,</a:t>
            </a:r>
            <a:r>
              <a:rPr lang="tr-TR" sz="2800" b="1" dirty="0" smtClean="0">
                <a:latin typeface="Arial" charset="0"/>
              </a:rPr>
              <a:t> (</a:t>
            </a:r>
            <a:r>
              <a:rPr lang="tr-TR" sz="2800" b="1" dirty="0" smtClean="0">
                <a:solidFill>
                  <a:srgbClr val="FF0000"/>
                </a:solidFill>
                <a:latin typeface="Arial" charset="0"/>
              </a:rPr>
              <a:t>Düzenleme:</a:t>
            </a:r>
            <a:r>
              <a:rPr lang="tr-TR" sz="2800" b="1" dirty="0" smtClean="0">
                <a:latin typeface="Arial" charset="0"/>
              </a:rPr>
              <a:t>) İş yapış şekillerini ciddi seviyede değiştiren bir Kanun değişikliği.</a:t>
            </a:r>
          </a:p>
          <a:p>
            <a:pPr algn="just"/>
            <a:r>
              <a:rPr lang="tr-TR" sz="2800" b="1" dirty="0" smtClean="0">
                <a:latin typeface="Arial" charset="0"/>
              </a:rPr>
              <a:t>   </a:t>
            </a:r>
          </a:p>
          <a:p>
            <a:pPr algn="just"/>
            <a:r>
              <a:rPr lang="tr-TR" sz="2800" b="1" dirty="0">
                <a:latin typeface="Arial" charset="0"/>
              </a:rPr>
              <a:t> </a:t>
            </a:r>
            <a:r>
              <a:rPr lang="tr-TR" sz="2800" b="1" dirty="0" smtClean="0">
                <a:latin typeface="Arial" charset="0"/>
              </a:rPr>
              <a:t>   </a:t>
            </a:r>
          </a:p>
          <a:p>
            <a:pPr algn="just"/>
            <a:endParaRPr lang="tr-TR" sz="2800" b="1" dirty="0">
              <a:latin typeface="Arial" charset="0"/>
            </a:endParaRPr>
          </a:p>
        </p:txBody>
      </p:sp>
      <p:sp>
        <p:nvSpPr>
          <p:cNvPr id="7" name="Dikdörtgen 6"/>
          <p:cNvSpPr/>
          <p:nvPr/>
        </p:nvSpPr>
        <p:spPr>
          <a:xfrm>
            <a:off x="964690" y="241972"/>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Belirle</a:t>
            </a:r>
            <a:endParaRPr lang="tr-TR" dirty="0"/>
          </a:p>
        </p:txBody>
      </p:sp>
      <p:sp>
        <p:nvSpPr>
          <p:cNvPr id="10" name="Oval 9"/>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1</a:t>
            </a:r>
            <a:endParaRPr lang="tr-TR" dirty="0">
              <a:solidFill>
                <a:srgbClr val="FFFF00"/>
              </a:solidFill>
              <a:latin typeface="Arial" panose="020B0604020202020204" pitchFamily="34" charset="0"/>
              <a:cs typeface="Arial" panose="020B0604020202020204" pitchFamily="34" charset="0"/>
            </a:endParaRPr>
          </a:p>
        </p:txBody>
      </p:sp>
      <p:sp>
        <p:nvSpPr>
          <p:cNvPr id="8" name="Dikdörtgen 7"/>
          <p:cNvSpPr/>
          <p:nvPr/>
        </p:nvSpPr>
        <p:spPr>
          <a:xfrm>
            <a:off x="2753598" y="33859"/>
            <a:ext cx="6390401" cy="1323439"/>
          </a:xfrm>
          <a:prstGeom prst="rect">
            <a:avLst/>
          </a:prstGeom>
        </p:spPr>
        <p:txBody>
          <a:bodyPr wrap="square">
            <a:spAutoFit/>
          </a:bodyPr>
          <a:lstStyle/>
          <a:p>
            <a:r>
              <a:rPr lang="tr-TR" sz="4000" b="1" dirty="0">
                <a:solidFill>
                  <a:srgbClr val="FF0000"/>
                </a:solidFill>
                <a:latin typeface="Arial" panose="020B0604020202020204" pitchFamily="34" charset="0"/>
                <a:ea typeface="+mj-ea"/>
                <a:cs typeface="Arial" panose="020B0604020202020204" pitchFamily="34" charset="0"/>
              </a:rPr>
              <a:t>Risk Belirleme </a:t>
            </a:r>
            <a:r>
              <a:rPr lang="tr-TR" sz="4000" b="1" dirty="0" smtClean="0">
                <a:solidFill>
                  <a:srgbClr val="FF0000"/>
                </a:solidFill>
                <a:latin typeface="Arial" panose="020B0604020202020204" pitchFamily="34" charset="0"/>
                <a:ea typeface="+mj-ea"/>
                <a:cs typeface="Arial" panose="020B0604020202020204" pitchFamily="34" charset="0"/>
              </a:rPr>
              <a:t>Boyutu (Örnekler)</a:t>
            </a:r>
            <a:endParaRPr lang="tr-TR" sz="4000" b="1"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 xmlns:p14="http://schemas.microsoft.com/office/powerpoint/2010/main" val="3891549204"/>
      </p:ext>
    </p:extLst>
  </p:cSld>
  <p:clrMapOvr>
    <a:masterClrMapping/>
  </p:clrMapOvr>
  <p:transition spd="slow">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İçerik Yer Tutucusu"/>
          <p:cNvSpPr>
            <a:spLocks noGrp="1"/>
          </p:cNvSpPr>
          <p:nvPr>
            <p:ph idx="1"/>
          </p:nvPr>
        </p:nvSpPr>
        <p:spPr>
          <a:xfrm>
            <a:off x="662880" y="1135286"/>
            <a:ext cx="8229600" cy="4525962"/>
          </a:xfrm>
        </p:spPr>
        <p:txBody>
          <a:bodyPr rtlCol="0">
            <a:normAutofit/>
          </a:bodyPr>
          <a:lstStyle/>
          <a:p>
            <a:pPr marL="0" indent="0" algn="just">
              <a:lnSpc>
                <a:spcPct val="90000"/>
              </a:lnSpc>
              <a:buNone/>
            </a:pPr>
            <a:r>
              <a:rPr lang="tr-TR" sz="3000" dirty="0">
                <a:latin typeface="Arial" pitchFamily="34" charset="0"/>
                <a:cs typeface="Arial" pitchFamily="34" charset="0"/>
              </a:rPr>
              <a:t>	</a:t>
            </a:r>
          </a:p>
          <a:p>
            <a:pPr marL="0" indent="0" algn="just">
              <a:lnSpc>
                <a:spcPct val="90000"/>
              </a:lnSpc>
              <a:buNone/>
            </a:pPr>
            <a:r>
              <a:rPr lang="tr-TR" sz="3000" dirty="0">
                <a:latin typeface="Arial" pitchFamily="34" charset="0"/>
                <a:cs typeface="Arial" pitchFamily="34" charset="0"/>
              </a:rPr>
              <a:t>	</a:t>
            </a: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69</a:t>
            </a:fld>
            <a:endParaRPr lang="tr-TR" altLang="tr-TR" dirty="0">
              <a:solidFill>
                <a:schemeClr val="bg1"/>
              </a:solidFill>
            </a:endParaRPr>
          </a:p>
        </p:txBody>
      </p:sp>
      <p:sp>
        <p:nvSpPr>
          <p:cNvPr id="3" name="Metin kutusu 2"/>
          <p:cNvSpPr txBox="1"/>
          <p:nvPr/>
        </p:nvSpPr>
        <p:spPr>
          <a:xfrm>
            <a:off x="594820" y="1071546"/>
            <a:ext cx="8549179" cy="5693866"/>
          </a:xfrm>
          <a:prstGeom prst="rect">
            <a:avLst/>
          </a:prstGeom>
          <a:noFill/>
        </p:spPr>
        <p:txBody>
          <a:bodyPr wrap="square" rtlCol="0">
            <a:spAutoFit/>
          </a:bodyPr>
          <a:lstStyle/>
          <a:p>
            <a:pPr algn="just"/>
            <a:r>
              <a:rPr lang="tr-TR" sz="2800" b="1" u="sng" dirty="0" err="1" smtClean="0">
                <a:solidFill>
                  <a:srgbClr val="0070C0"/>
                </a:solidFill>
                <a:latin typeface="Arial" charset="0"/>
              </a:rPr>
              <a:t>Operasyonel</a:t>
            </a:r>
            <a:r>
              <a:rPr lang="tr-TR" sz="2800" b="1" u="sng" dirty="0" smtClean="0">
                <a:solidFill>
                  <a:srgbClr val="0070C0"/>
                </a:solidFill>
                <a:latin typeface="Arial" charset="0"/>
              </a:rPr>
              <a:t> Riskler: </a:t>
            </a:r>
          </a:p>
          <a:p>
            <a:pPr algn="just"/>
            <a:r>
              <a:rPr lang="tr-TR" sz="2800" b="1" dirty="0" err="1" smtClean="0">
                <a:solidFill>
                  <a:srgbClr val="00B050"/>
                </a:solidFill>
                <a:latin typeface="Arial" charset="0"/>
              </a:rPr>
              <a:t>Operasyonel</a:t>
            </a:r>
            <a:r>
              <a:rPr lang="tr-TR" sz="2800" b="1" dirty="0" smtClean="0">
                <a:solidFill>
                  <a:srgbClr val="00B050"/>
                </a:solidFill>
                <a:latin typeface="Arial" charset="0"/>
              </a:rPr>
              <a:t> birimlerde elektrik kesilmesi</a:t>
            </a:r>
            <a:r>
              <a:rPr lang="tr-TR" sz="2800" b="1" dirty="0" smtClean="0">
                <a:latin typeface="Arial" charset="0"/>
              </a:rPr>
              <a:t>, Tapu hizmetinde ‘</a:t>
            </a:r>
            <a:r>
              <a:rPr lang="tr-TR" sz="2800" b="1" dirty="0" err="1" smtClean="0">
                <a:latin typeface="Arial" charset="0"/>
              </a:rPr>
              <a:t>aracı’ların</a:t>
            </a:r>
            <a:r>
              <a:rPr lang="tr-TR" sz="2800" b="1" dirty="0" smtClean="0">
                <a:latin typeface="Arial" charset="0"/>
              </a:rPr>
              <a:t> olumsuz etkisi, </a:t>
            </a:r>
            <a:r>
              <a:rPr lang="tr-TR" sz="2800" b="1" dirty="0" smtClean="0">
                <a:solidFill>
                  <a:srgbClr val="00B050"/>
                </a:solidFill>
                <a:latin typeface="Arial" charset="0"/>
              </a:rPr>
              <a:t>insan kaynaklarının kadro gereklerini karşılamayacak nitelikte olması</a:t>
            </a:r>
            <a:r>
              <a:rPr lang="tr-TR" sz="2800" b="1" dirty="0" smtClean="0">
                <a:latin typeface="Arial" charset="0"/>
              </a:rPr>
              <a:t>, Paydaşların Kurumsal web sitesine ya da çalışanların hizmeti gerçekleştirmek için kullandığı internete erişiminde kesinti, </a:t>
            </a:r>
            <a:r>
              <a:rPr lang="tr-TR" sz="2800" b="1" dirty="0" smtClean="0">
                <a:solidFill>
                  <a:srgbClr val="00B050"/>
                </a:solidFill>
                <a:latin typeface="Arial" charset="0"/>
              </a:rPr>
              <a:t>Çalışanlarca hizmet standartlarına gerçekleştirememe ve çoklu şikayet</a:t>
            </a:r>
            <a:r>
              <a:rPr lang="tr-TR" sz="2800" b="1" dirty="0" smtClean="0">
                <a:latin typeface="Arial" charset="0"/>
              </a:rPr>
              <a:t>, üretilen bilginin başka birimce </a:t>
            </a:r>
            <a:r>
              <a:rPr lang="tr-TR" sz="2800" b="1" dirty="0" err="1" smtClean="0">
                <a:latin typeface="Arial" charset="0"/>
              </a:rPr>
              <a:t>yanlışlanması</a:t>
            </a:r>
            <a:r>
              <a:rPr lang="tr-TR" sz="2800" b="1" dirty="0" smtClean="0">
                <a:latin typeface="Arial" charset="0"/>
              </a:rPr>
              <a:t>, </a:t>
            </a:r>
            <a:r>
              <a:rPr lang="tr-TR" sz="2800" b="1" dirty="0" smtClean="0">
                <a:solidFill>
                  <a:srgbClr val="00B050"/>
                </a:solidFill>
                <a:latin typeface="Arial" charset="0"/>
              </a:rPr>
              <a:t>Hatalı işlem</a:t>
            </a:r>
            <a:r>
              <a:rPr lang="tr-TR" sz="2800" b="1" dirty="0" smtClean="0">
                <a:latin typeface="Arial" charset="0"/>
              </a:rPr>
              <a:t>, kişisel suiistimal, </a:t>
            </a:r>
            <a:r>
              <a:rPr lang="tr-TR" sz="2800" b="1" dirty="0" smtClean="0">
                <a:solidFill>
                  <a:srgbClr val="00B050"/>
                </a:solidFill>
                <a:latin typeface="Arial" charset="0"/>
              </a:rPr>
              <a:t>varlık kaybı</a:t>
            </a:r>
            <a:r>
              <a:rPr lang="tr-TR" sz="2800" b="1" dirty="0" smtClean="0">
                <a:latin typeface="Arial" charset="0"/>
              </a:rPr>
              <a:t>, çalışma koşullarında olması gereken standartların yakalanamaması</a:t>
            </a:r>
            <a:endParaRPr lang="tr-TR" sz="2800" b="1" dirty="0">
              <a:latin typeface="Arial" charset="0"/>
            </a:endParaRPr>
          </a:p>
        </p:txBody>
      </p:sp>
      <p:sp>
        <p:nvSpPr>
          <p:cNvPr id="7" name="Dikdörtgen 6"/>
          <p:cNvSpPr/>
          <p:nvPr/>
        </p:nvSpPr>
        <p:spPr>
          <a:xfrm>
            <a:off x="964690" y="241972"/>
            <a:ext cx="1728192"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Belirle</a:t>
            </a:r>
            <a:endParaRPr lang="tr-TR" dirty="0"/>
          </a:p>
        </p:txBody>
      </p:sp>
      <p:sp>
        <p:nvSpPr>
          <p:cNvPr id="10" name="Oval 9"/>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1</a:t>
            </a:r>
            <a:endParaRPr lang="tr-TR" dirty="0">
              <a:solidFill>
                <a:srgbClr val="FFFF00"/>
              </a:solidFill>
              <a:latin typeface="Arial" panose="020B0604020202020204" pitchFamily="34" charset="0"/>
              <a:cs typeface="Arial" panose="020B0604020202020204" pitchFamily="34" charset="0"/>
            </a:endParaRPr>
          </a:p>
        </p:txBody>
      </p:sp>
      <p:sp>
        <p:nvSpPr>
          <p:cNvPr id="8" name="Dikdörtgen 7"/>
          <p:cNvSpPr/>
          <p:nvPr/>
        </p:nvSpPr>
        <p:spPr>
          <a:xfrm>
            <a:off x="2753598" y="-142900"/>
            <a:ext cx="6390401" cy="1323439"/>
          </a:xfrm>
          <a:prstGeom prst="rect">
            <a:avLst/>
          </a:prstGeom>
        </p:spPr>
        <p:txBody>
          <a:bodyPr wrap="square">
            <a:spAutoFit/>
          </a:bodyPr>
          <a:lstStyle/>
          <a:p>
            <a:r>
              <a:rPr lang="tr-TR" sz="4000" b="1" dirty="0">
                <a:solidFill>
                  <a:srgbClr val="FF0000"/>
                </a:solidFill>
                <a:latin typeface="Arial" panose="020B0604020202020204" pitchFamily="34" charset="0"/>
                <a:ea typeface="+mj-ea"/>
                <a:cs typeface="Arial" panose="020B0604020202020204" pitchFamily="34" charset="0"/>
              </a:rPr>
              <a:t>Risk Belirleme </a:t>
            </a:r>
            <a:r>
              <a:rPr lang="tr-TR" sz="4000" b="1" dirty="0" smtClean="0">
                <a:solidFill>
                  <a:srgbClr val="FF0000"/>
                </a:solidFill>
                <a:latin typeface="Arial" panose="020B0604020202020204" pitchFamily="34" charset="0"/>
                <a:ea typeface="+mj-ea"/>
                <a:cs typeface="Arial" panose="020B0604020202020204" pitchFamily="34" charset="0"/>
              </a:rPr>
              <a:t>Boyutu (Örnekler)</a:t>
            </a:r>
            <a:endParaRPr lang="tr-TR" sz="4000" b="1"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 xmlns:p14="http://schemas.microsoft.com/office/powerpoint/2010/main" val="3891549204"/>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23956" y="269632"/>
            <a:ext cx="8077200" cy="927120"/>
          </a:xfrm>
        </p:spPr>
        <p:txBody>
          <a:bodyPr>
            <a:normAutofit/>
          </a:bodyPr>
          <a:lstStyle/>
          <a:p>
            <a:r>
              <a:rPr lang="tr-TR" b="1" dirty="0">
                <a:solidFill>
                  <a:srgbClr val="FF0000"/>
                </a:solidFill>
                <a:latin typeface="Arial" panose="020B0604020202020204" pitchFamily="34" charset="0"/>
                <a:cs typeface="Arial" panose="020B0604020202020204" pitchFamily="34" charset="0"/>
              </a:rPr>
              <a:t>Neden Risk Yönetimi?</a:t>
            </a:r>
          </a:p>
        </p:txBody>
      </p:sp>
      <p:sp>
        <p:nvSpPr>
          <p:cNvPr id="5" name="Content Placeholder 4"/>
          <p:cNvSpPr>
            <a:spLocks noGrp="1"/>
          </p:cNvSpPr>
          <p:nvPr>
            <p:ph idx="1"/>
            <p:custDataLst>
              <p:tags r:id="rId3"/>
            </p:custDataLst>
          </p:nvPr>
        </p:nvSpPr>
        <p:spPr>
          <a:xfrm>
            <a:off x="523022" y="1412633"/>
            <a:ext cx="6120680" cy="4481144"/>
          </a:xfrm>
        </p:spPr>
        <p:txBody>
          <a:bodyPr>
            <a:normAutofit/>
          </a:bodyPr>
          <a:lstStyle/>
          <a:p>
            <a:pPr algn="just"/>
            <a:r>
              <a:rPr lang="tr-TR" dirty="0">
                <a:latin typeface="Arial" pitchFamily="34" charset="0"/>
                <a:cs typeface="Arial" pitchFamily="34" charset="0"/>
              </a:rPr>
              <a:t>Sürprizlere hazırlıklı olmak</a:t>
            </a:r>
          </a:p>
          <a:p>
            <a:pPr algn="just"/>
            <a:r>
              <a:rPr lang="tr-TR" dirty="0">
                <a:latin typeface="Arial" pitchFamily="34" charset="0"/>
                <a:cs typeface="Arial" pitchFamily="34" charset="0"/>
              </a:rPr>
              <a:t>Belirsizlik altında doğru karar vermek</a:t>
            </a:r>
          </a:p>
          <a:p>
            <a:pPr algn="just"/>
            <a:r>
              <a:rPr lang="tr-TR" dirty="0">
                <a:latin typeface="Arial" pitchFamily="34" charset="0"/>
                <a:cs typeface="Arial" pitchFamily="34" charset="0"/>
              </a:rPr>
              <a:t>İşletme performansını arttırmak </a:t>
            </a:r>
          </a:p>
          <a:p>
            <a:pPr algn="just"/>
            <a:r>
              <a:rPr lang="tr-TR" dirty="0">
                <a:latin typeface="Arial" pitchFamily="34" charset="0"/>
                <a:cs typeface="Arial" pitchFamily="34" charset="0"/>
              </a:rPr>
              <a:t>Rekabet avantajı sağlamak</a:t>
            </a:r>
          </a:p>
          <a:p>
            <a:pPr algn="just"/>
            <a:r>
              <a:rPr lang="tr-TR" dirty="0">
                <a:latin typeface="Arial" pitchFamily="34" charset="0"/>
                <a:cs typeface="Arial" pitchFamily="34" charset="0"/>
              </a:rPr>
              <a:t>Kayıp maliyetlerini azaltmak</a:t>
            </a:r>
          </a:p>
          <a:p>
            <a:pPr algn="just"/>
            <a:r>
              <a:rPr lang="tr-TR" dirty="0">
                <a:latin typeface="Arial" pitchFamily="34" charset="0"/>
                <a:cs typeface="Arial" pitchFamily="34" charset="0"/>
              </a:rPr>
              <a:t>Varlığını sürdürmek</a:t>
            </a:r>
          </a:p>
        </p:txBody>
      </p:sp>
      <p:sp>
        <p:nvSpPr>
          <p:cNvPr id="3" name="Slayt Numarası Yer Tutucusu 2"/>
          <p:cNvSpPr>
            <a:spLocks noGrp="1"/>
          </p:cNvSpPr>
          <p:nvPr>
            <p:ph type="sldNum" sz="quarter" idx="12"/>
          </p:nvPr>
        </p:nvSpPr>
        <p:spPr/>
        <p:txBody>
          <a:bodyPr/>
          <a:lstStyle/>
          <a:p>
            <a:fld id="{33D6E5A2-EC83-451F-A719-9AC1370DD5CF}" type="slidenum">
              <a:rPr smtClean="0">
                <a:solidFill>
                  <a:prstClr val="black"/>
                </a:solidFill>
              </a:rPr>
              <a:pPr/>
              <a:t>7</a:t>
            </a:fld>
            <a:endParaRPr dirty="0">
              <a:solidFill>
                <a:prstClr val="black"/>
              </a:solidFill>
            </a:endParaRPr>
          </a:p>
        </p:txBody>
      </p:sp>
      <p:pic>
        <p:nvPicPr>
          <p:cNvPr id="3074" name="Picture 2" descr="C:\Users\10841650432\Documents\Resim\Riskk.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732240" y="1772816"/>
            <a:ext cx="2160240" cy="4104456"/>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100154949"/>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224" y="142852"/>
            <a:ext cx="8077200" cy="711096"/>
          </a:xfrm>
        </p:spPr>
        <p:txBody>
          <a:bodyPr>
            <a:noAutofit/>
          </a:bodyPr>
          <a:lstStyle/>
          <a:p>
            <a:r>
              <a:rPr lang="tr-TR" b="1" dirty="0">
                <a:solidFill>
                  <a:srgbClr val="FF0000"/>
                </a:solidFill>
                <a:latin typeface="Arial" pitchFamily="34" charset="0"/>
                <a:cs typeface="Arial" pitchFamily="34" charset="0"/>
              </a:rPr>
              <a:t>Risk Belirleme </a:t>
            </a:r>
            <a:r>
              <a:rPr lang="tr-TR" b="1" dirty="0" smtClean="0">
                <a:solidFill>
                  <a:srgbClr val="FF0000"/>
                </a:solidFill>
                <a:latin typeface="Arial" pitchFamily="34" charset="0"/>
                <a:cs typeface="Arial" pitchFamily="34" charset="0"/>
              </a:rPr>
              <a:t>Sorular</a:t>
            </a:r>
            <a:endParaRPr lang="tr-TR" b="1" dirty="0">
              <a:solidFill>
                <a:srgbClr val="FF0000"/>
              </a:solidFill>
              <a:latin typeface="Arial" pitchFamily="34" charset="0"/>
              <a:cs typeface="Arial" pitchFamily="34" charset="0"/>
            </a:endParaRPr>
          </a:p>
        </p:txBody>
      </p:sp>
      <p:sp>
        <p:nvSpPr>
          <p:cNvPr id="3" name="İçerik Yer Tutucusu 2"/>
          <p:cNvSpPr>
            <a:spLocks noGrp="1"/>
          </p:cNvSpPr>
          <p:nvPr>
            <p:ph idx="1"/>
          </p:nvPr>
        </p:nvSpPr>
        <p:spPr>
          <a:xfrm>
            <a:off x="500034" y="928670"/>
            <a:ext cx="8215370" cy="5500726"/>
          </a:xfrm>
        </p:spPr>
        <p:txBody>
          <a:bodyPr>
            <a:noAutofit/>
          </a:bodyPr>
          <a:lstStyle/>
          <a:p>
            <a:pPr>
              <a:lnSpc>
                <a:spcPct val="150000"/>
              </a:lnSpc>
              <a:spcBef>
                <a:spcPts val="0"/>
              </a:spcBef>
              <a:buFont typeface="Wingdings" pitchFamily="2" charset="2"/>
              <a:buChar char="ü"/>
            </a:pPr>
            <a:r>
              <a:rPr lang="tr-TR" sz="2800" dirty="0" smtClean="0">
                <a:latin typeface="Arial" pitchFamily="34" charset="0"/>
                <a:cs typeface="Arial" pitchFamily="34" charset="0"/>
              </a:rPr>
              <a:t>Hedeflere ulaşma yolunda neler yanlış gidebilir?</a:t>
            </a:r>
          </a:p>
          <a:p>
            <a:pPr>
              <a:lnSpc>
                <a:spcPct val="150000"/>
              </a:lnSpc>
              <a:spcBef>
                <a:spcPts val="0"/>
              </a:spcBef>
              <a:buFont typeface="Wingdings" pitchFamily="2" charset="2"/>
              <a:buChar char="ü"/>
            </a:pPr>
            <a:r>
              <a:rPr lang="tr-TR" sz="2800" dirty="0" smtClean="0">
                <a:latin typeface="Arial" pitchFamily="34" charset="0"/>
                <a:cs typeface="Arial" pitchFamily="34" charset="0"/>
              </a:rPr>
              <a:t>Kritik süreçlerimiz nelerdir?</a:t>
            </a:r>
          </a:p>
          <a:p>
            <a:pPr>
              <a:lnSpc>
                <a:spcPct val="150000"/>
              </a:lnSpc>
              <a:spcBef>
                <a:spcPts val="0"/>
              </a:spcBef>
              <a:buFont typeface="Wingdings" pitchFamily="2" charset="2"/>
              <a:buChar char="ü"/>
            </a:pPr>
            <a:r>
              <a:rPr lang="tr-TR" sz="2800" dirty="0" smtClean="0">
                <a:latin typeface="Arial" pitchFamily="34" charset="0"/>
                <a:cs typeface="Arial" pitchFamily="34" charset="0"/>
              </a:rPr>
              <a:t>Paydaşlarımız kimlerdir ve faaliyetlerimizin paydaşlar üzerindeki etkileri neler olabilir?</a:t>
            </a:r>
          </a:p>
          <a:p>
            <a:pPr>
              <a:lnSpc>
                <a:spcPct val="150000"/>
              </a:lnSpc>
              <a:spcBef>
                <a:spcPts val="0"/>
              </a:spcBef>
              <a:buFont typeface="Wingdings" pitchFamily="2" charset="2"/>
              <a:buChar char="ü"/>
            </a:pPr>
            <a:r>
              <a:rPr lang="tr-TR" sz="2800" dirty="0" smtClean="0">
                <a:latin typeface="Arial" pitchFamily="34" charset="0"/>
                <a:cs typeface="Arial" pitchFamily="34" charset="0"/>
              </a:rPr>
              <a:t>Risk kategorilerimiz nelerdir?</a:t>
            </a:r>
          </a:p>
          <a:p>
            <a:pPr>
              <a:lnSpc>
                <a:spcPct val="150000"/>
              </a:lnSpc>
              <a:spcBef>
                <a:spcPts val="0"/>
              </a:spcBef>
              <a:buFont typeface="Wingdings" pitchFamily="2" charset="2"/>
              <a:buChar char="ü"/>
            </a:pPr>
            <a:r>
              <a:rPr lang="tr-TR" sz="2800" dirty="0" smtClean="0">
                <a:latin typeface="Arial" pitchFamily="34" charset="0"/>
                <a:cs typeface="Arial" pitchFamily="34" charset="0"/>
              </a:rPr>
              <a:t>Zayıf olduğumuz alanlar nelerdir?</a:t>
            </a:r>
          </a:p>
          <a:p>
            <a:pPr>
              <a:lnSpc>
                <a:spcPct val="150000"/>
              </a:lnSpc>
              <a:spcBef>
                <a:spcPts val="0"/>
              </a:spcBef>
              <a:buFont typeface="Wingdings" pitchFamily="2" charset="2"/>
              <a:buChar char="ü"/>
            </a:pPr>
            <a:r>
              <a:rPr lang="tr-TR" sz="2800" dirty="0" smtClean="0">
                <a:latin typeface="Arial" pitchFamily="34" charset="0"/>
                <a:cs typeface="Arial" pitchFamily="34" charset="0"/>
              </a:rPr>
              <a:t>Kaynak kısıtları nelerdir?</a:t>
            </a:r>
            <a:endParaRPr lang="tr-TR" sz="2800"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fld id="{33D6E5A2-EC83-451F-A719-9AC1370DD5CF}" type="slidenum">
              <a:rPr lang="tr-TR" smtClean="0"/>
              <a:pPr/>
              <a:t>70</a:t>
            </a:fld>
            <a:endParaRPr kumimoji="0" lang="tr-TR" dirty="0"/>
          </a:p>
        </p:txBody>
      </p:sp>
    </p:spTree>
    <p:extLst>
      <p:ext uri="{BB962C8B-B14F-4D97-AF65-F5344CB8AC3E}">
        <p14:creationId xmlns="" xmlns:p14="http://schemas.microsoft.com/office/powerpoint/2010/main" val="2397743297"/>
      </p:ext>
    </p:extLst>
  </p:cSld>
  <p:clrMapOvr>
    <a:masterClrMapping/>
  </p:clrMapOvr>
  <p:transition spd="slow">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224" y="71414"/>
            <a:ext cx="8077200" cy="711096"/>
          </a:xfrm>
        </p:spPr>
        <p:txBody>
          <a:bodyPr>
            <a:noAutofit/>
          </a:bodyPr>
          <a:lstStyle/>
          <a:p>
            <a:r>
              <a:rPr lang="tr-TR" b="1" dirty="0">
                <a:solidFill>
                  <a:srgbClr val="FF0000"/>
                </a:solidFill>
                <a:latin typeface="Arial" pitchFamily="34" charset="0"/>
                <a:cs typeface="Arial" pitchFamily="34" charset="0"/>
              </a:rPr>
              <a:t>Risk Belirleme </a:t>
            </a:r>
            <a:r>
              <a:rPr lang="tr-TR" b="1" dirty="0" smtClean="0">
                <a:solidFill>
                  <a:srgbClr val="FF0000"/>
                </a:solidFill>
                <a:latin typeface="Arial" pitchFamily="34" charset="0"/>
                <a:cs typeface="Arial" pitchFamily="34" charset="0"/>
              </a:rPr>
              <a:t>Sorular</a:t>
            </a:r>
            <a:endParaRPr lang="tr-TR" b="1" dirty="0">
              <a:solidFill>
                <a:srgbClr val="FF0000"/>
              </a:solidFill>
              <a:latin typeface="Arial" pitchFamily="34" charset="0"/>
              <a:cs typeface="Arial" pitchFamily="34" charset="0"/>
            </a:endParaRPr>
          </a:p>
        </p:txBody>
      </p:sp>
      <p:sp>
        <p:nvSpPr>
          <p:cNvPr id="3" name="İçerik Yer Tutucusu 2"/>
          <p:cNvSpPr>
            <a:spLocks noGrp="1"/>
          </p:cNvSpPr>
          <p:nvPr>
            <p:ph idx="1"/>
          </p:nvPr>
        </p:nvSpPr>
        <p:spPr>
          <a:xfrm>
            <a:off x="500034" y="785794"/>
            <a:ext cx="8077200" cy="5929330"/>
          </a:xfrm>
        </p:spPr>
        <p:txBody>
          <a:bodyPr>
            <a:noAutofit/>
          </a:bodyPr>
          <a:lstStyle/>
          <a:p>
            <a:pPr>
              <a:lnSpc>
                <a:spcPct val="150000"/>
              </a:lnSpc>
              <a:spcBef>
                <a:spcPts val="0"/>
              </a:spcBef>
              <a:buFont typeface="Wingdings" pitchFamily="2" charset="2"/>
              <a:buChar char="ü"/>
            </a:pPr>
            <a:r>
              <a:rPr lang="tr-TR" sz="2800" dirty="0" smtClean="0">
                <a:latin typeface="Arial" pitchFamily="34" charset="0"/>
                <a:cs typeface="Arial" pitchFamily="34" charset="0"/>
              </a:rPr>
              <a:t>Hangi varlıklarımız kritik öneme sahiptir</a:t>
            </a:r>
          </a:p>
          <a:p>
            <a:pPr>
              <a:lnSpc>
                <a:spcPct val="150000"/>
              </a:lnSpc>
              <a:spcBef>
                <a:spcPts val="0"/>
              </a:spcBef>
              <a:buFont typeface="Wingdings" pitchFamily="2" charset="2"/>
              <a:buChar char="ü"/>
            </a:pPr>
            <a:r>
              <a:rPr lang="tr-TR" sz="2800" dirty="0" smtClean="0">
                <a:latin typeface="Arial" pitchFamily="34" charset="0"/>
                <a:cs typeface="Arial" pitchFamily="34" charset="0"/>
              </a:rPr>
              <a:t>Usulsüzlük ve yolsuzluk alanları neler olabilir?</a:t>
            </a:r>
          </a:p>
          <a:p>
            <a:pPr>
              <a:lnSpc>
                <a:spcPct val="150000"/>
              </a:lnSpc>
              <a:spcBef>
                <a:spcPts val="0"/>
              </a:spcBef>
              <a:buFont typeface="Wingdings" pitchFamily="2" charset="2"/>
              <a:buChar char="ü"/>
            </a:pPr>
            <a:r>
              <a:rPr lang="tr-TR" sz="2800" dirty="0" smtClean="0">
                <a:latin typeface="Arial" pitchFamily="34" charset="0"/>
                <a:cs typeface="Arial" pitchFamily="34" charset="0"/>
              </a:rPr>
              <a:t>Faaliyetlerimiz hangi durum ya da olaylar karşısında aksayabilir?</a:t>
            </a:r>
          </a:p>
          <a:p>
            <a:pPr>
              <a:lnSpc>
                <a:spcPct val="150000"/>
              </a:lnSpc>
              <a:spcBef>
                <a:spcPts val="0"/>
              </a:spcBef>
              <a:buFont typeface="Wingdings" pitchFamily="2" charset="2"/>
              <a:buChar char="ü"/>
            </a:pPr>
            <a:r>
              <a:rPr lang="tr-TR" sz="2800" dirty="0" smtClean="0">
                <a:latin typeface="Arial" pitchFamily="34" charset="0"/>
                <a:cs typeface="Arial" pitchFamily="34" charset="0"/>
              </a:rPr>
              <a:t>En kritik bilgi kaynaklarımız nelerdir?</a:t>
            </a:r>
          </a:p>
          <a:p>
            <a:pPr>
              <a:lnSpc>
                <a:spcPct val="150000"/>
              </a:lnSpc>
              <a:spcBef>
                <a:spcPts val="0"/>
              </a:spcBef>
              <a:buFont typeface="Wingdings" pitchFamily="2" charset="2"/>
              <a:buChar char="ü"/>
            </a:pPr>
            <a:r>
              <a:rPr lang="tr-TR" sz="2800" dirty="0" smtClean="0">
                <a:latin typeface="Arial" pitchFamily="34" charset="0"/>
                <a:cs typeface="Arial" pitchFamily="34" charset="0"/>
              </a:rPr>
              <a:t>En fazla harcama yaptığımız alanlar hangileridir?</a:t>
            </a:r>
          </a:p>
          <a:p>
            <a:pPr>
              <a:lnSpc>
                <a:spcPct val="150000"/>
              </a:lnSpc>
              <a:spcBef>
                <a:spcPts val="0"/>
              </a:spcBef>
              <a:buFont typeface="Wingdings" pitchFamily="2" charset="2"/>
              <a:buChar char="ü"/>
            </a:pPr>
            <a:r>
              <a:rPr lang="tr-TR" sz="2800" dirty="0" smtClean="0">
                <a:latin typeface="Arial" pitchFamily="34" charset="0"/>
                <a:cs typeface="Arial" pitchFamily="34" charset="0"/>
              </a:rPr>
              <a:t>Hangi faaliyet ya da süreçler daha karmaşıktır?</a:t>
            </a:r>
          </a:p>
          <a:p>
            <a:pPr>
              <a:lnSpc>
                <a:spcPct val="150000"/>
              </a:lnSpc>
              <a:spcBef>
                <a:spcPts val="0"/>
              </a:spcBef>
              <a:buFont typeface="Wingdings" pitchFamily="2" charset="2"/>
              <a:buChar char="ü"/>
            </a:pPr>
            <a:r>
              <a:rPr lang="tr-TR" sz="2800" dirty="0" smtClean="0">
                <a:latin typeface="Arial" pitchFamily="34" charset="0"/>
                <a:cs typeface="Arial" pitchFamily="34" charset="0"/>
              </a:rPr>
              <a:t>Yasal gereklilikler nelerdir?</a:t>
            </a:r>
          </a:p>
          <a:p>
            <a:pPr>
              <a:lnSpc>
                <a:spcPct val="150000"/>
              </a:lnSpc>
              <a:spcBef>
                <a:spcPts val="0"/>
              </a:spcBef>
              <a:buFont typeface="Wingdings" pitchFamily="2" charset="2"/>
              <a:buChar char="ü"/>
            </a:pPr>
            <a:r>
              <a:rPr lang="tr-TR" sz="2800" dirty="0" smtClean="0">
                <a:latin typeface="Arial" pitchFamily="34" charset="0"/>
                <a:cs typeface="Arial" pitchFamily="34" charset="0"/>
              </a:rPr>
              <a:t/>
            </a:r>
            <a:br>
              <a:rPr lang="tr-TR" sz="2800" dirty="0" smtClean="0">
                <a:latin typeface="Arial" pitchFamily="34" charset="0"/>
                <a:cs typeface="Arial" pitchFamily="34" charset="0"/>
              </a:rPr>
            </a:br>
            <a:r>
              <a:rPr lang="tr-TR" sz="2800" dirty="0" smtClean="0">
                <a:latin typeface="Arial" pitchFamily="34" charset="0"/>
                <a:cs typeface="Arial" pitchFamily="34" charset="0"/>
              </a:rPr>
              <a:t> </a:t>
            </a:r>
            <a:br>
              <a:rPr lang="tr-TR" sz="2800" dirty="0" smtClean="0">
                <a:latin typeface="Arial" pitchFamily="34" charset="0"/>
                <a:cs typeface="Arial" pitchFamily="34" charset="0"/>
              </a:rPr>
            </a:br>
            <a:r>
              <a:rPr lang="tr-TR" sz="2800" dirty="0" smtClean="0">
                <a:latin typeface="Arial" pitchFamily="34" charset="0"/>
                <a:cs typeface="Arial" pitchFamily="34" charset="0"/>
              </a:rPr>
              <a:t/>
            </a:r>
            <a:br>
              <a:rPr lang="tr-TR" sz="2800" dirty="0" smtClean="0">
                <a:latin typeface="Arial" pitchFamily="34" charset="0"/>
                <a:cs typeface="Arial" pitchFamily="34" charset="0"/>
              </a:rPr>
            </a:br>
            <a:endParaRPr lang="tr-TR" sz="2800"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fld id="{33D6E5A2-EC83-451F-A719-9AC1370DD5CF}" type="slidenum">
              <a:rPr lang="tr-TR" smtClean="0"/>
              <a:pPr/>
              <a:t>71</a:t>
            </a:fld>
            <a:endParaRPr kumimoji="0" lang="tr-TR" dirty="0"/>
          </a:p>
        </p:txBody>
      </p:sp>
    </p:spTree>
    <p:extLst>
      <p:ext uri="{BB962C8B-B14F-4D97-AF65-F5344CB8AC3E}">
        <p14:creationId xmlns="" xmlns:p14="http://schemas.microsoft.com/office/powerpoint/2010/main" val="2397743297"/>
      </p:ext>
    </p:extLst>
  </p:cSld>
  <p:clrMapOvr>
    <a:masterClrMapping/>
  </p:clrMapOvr>
  <p:transition spd="slow">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224" y="71414"/>
            <a:ext cx="8077200" cy="711096"/>
          </a:xfrm>
        </p:spPr>
        <p:txBody>
          <a:bodyPr>
            <a:noAutofit/>
          </a:bodyPr>
          <a:lstStyle/>
          <a:p>
            <a:r>
              <a:rPr lang="tr-TR" b="1" dirty="0">
                <a:solidFill>
                  <a:srgbClr val="FF0000"/>
                </a:solidFill>
                <a:latin typeface="Arial" pitchFamily="34" charset="0"/>
                <a:cs typeface="Arial" pitchFamily="34" charset="0"/>
              </a:rPr>
              <a:t>Risk Belirleme </a:t>
            </a:r>
            <a:r>
              <a:rPr lang="tr-TR" b="1" dirty="0" smtClean="0">
                <a:solidFill>
                  <a:srgbClr val="FF0000"/>
                </a:solidFill>
                <a:latin typeface="Arial" pitchFamily="34" charset="0"/>
                <a:cs typeface="Arial" pitchFamily="34" charset="0"/>
              </a:rPr>
              <a:t>Sorular</a:t>
            </a:r>
            <a:endParaRPr lang="tr-TR" b="1" dirty="0">
              <a:solidFill>
                <a:srgbClr val="FF0000"/>
              </a:solidFill>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fld id="{33D6E5A2-EC83-451F-A719-9AC1370DD5CF}" type="slidenum">
              <a:rPr smtClean="0">
                <a:solidFill>
                  <a:srgbClr val="E7DEC9">
                    <a:shade val="50000"/>
                    <a:satMod val="200000"/>
                  </a:srgbClr>
                </a:solidFill>
              </a:rPr>
              <a:pPr/>
              <a:t>72</a:t>
            </a:fld>
            <a:endParaRPr dirty="0">
              <a:solidFill>
                <a:srgbClr val="E7DEC9">
                  <a:shade val="50000"/>
                  <a:satMod val="200000"/>
                </a:srgbClr>
              </a:solidFill>
            </a:endParaRPr>
          </a:p>
        </p:txBody>
      </p:sp>
      <p:pic>
        <p:nvPicPr>
          <p:cNvPr id="36147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3608" y="933450"/>
            <a:ext cx="7704856" cy="53038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46806892"/>
      </p:ext>
    </p:extLst>
  </p:cSld>
  <p:clrMapOvr>
    <a:masterClrMapping/>
  </p:clrMapOvr>
  <p:transition spd="slow">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224" y="269632"/>
            <a:ext cx="8077200" cy="711096"/>
          </a:xfrm>
        </p:spPr>
        <p:txBody>
          <a:bodyPr>
            <a:noAutofit/>
          </a:bodyPr>
          <a:lstStyle/>
          <a:p>
            <a:r>
              <a:rPr lang="tr-TR" b="1" dirty="0">
                <a:solidFill>
                  <a:srgbClr val="FF0000"/>
                </a:solidFill>
                <a:latin typeface="Arial" pitchFamily="34" charset="0"/>
                <a:cs typeface="Arial" pitchFamily="34" charset="0"/>
              </a:rPr>
              <a:t>Risk Belirleme Yöntemleri</a:t>
            </a:r>
          </a:p>
        </p:txBody>
      </p:sp>
      <p:sp>
        <p:nvSpPr>
          <p:cNvPr id="3" name="İçerik Yer Tutucusu 2"/>
          <p:cNvSpPr>
            <a:spLocks noGrp="1"/>
          </p:cNvSpPr>
          <p:nvPr>
            <p:ph idx="1"/>
          </p:nvPr>
        </p:nvSpPr>
        <p:spPr>
          <a:xfrm>
            <a:off x="500034" y="1428736"/>
            <a:ext cx="8077200" cy="4769032"/>
          </a:xfrm>
        </p:spPr>
        <p:txBody>
          <a:bodyPr>
            <a:normAutofit fontScale="92500" lnSpcReduction="10000"/>
          </a:bodyPr>
          <a:lstStyle/>
          <a:p>
            <a:pPr>
              <a:lnSpc>
                <a:spcPct val="150000"/>
              </a:lnSpc>
              <a:spcAft>
                <a:spcPts val="600"/>
              </a:spcAft>
              <a:buFont typeface="Wingdings" pitchFamily="2" charset="2"/>
              <a:buChar char="ü"/>
            </a:pPr>
            <a:r>
              <a:rPr lang="tr-TR" dirty="0">
                <a:latin typeface="Arial" pitchFamily="34" charset="0"/>
                <a:cs typeface="Arial" pitchFamily="34" charset="0"/>
              </a:rPr>
              <a:t>PESTLE Analizi</a:t>
            </a:r>
          </a:p>
          <a:p>
            <a:pPr>
              <a:lnSpc>
                <a:spcPct val="150000"/>
              </a:lnSpc>
              <a:spcAft>
                <a:spcPts val="600"/>
              </a:spcAft>
              <a:buFont typeface="Wingdings" pitchFamily="2" charset="2"/>
              <a:buChar char="ü"/>
            </a:pPr>
            <a:r>
              <a:rPr lang="tr-TR" dirty="0">
                <a:latin typeface="Arial" pitchFamily="34" charset="0"/>
                <a:cs typeface="Arial" pitchFamily="34" charset="0"/>
              </a:rPr>
              <a:t>GZFT/SWOT Analizi</a:t>
            </a:r>
          </a:p>
          <a:p>
            <a:pPr>
              <a:lnSpc>
                <a:spcPct val="150000"/>
              </a:lnSpc>
              <a:spcAft>
                <a:spcPts val="600"/>
              </a:spcAft>
              <a:buFont typeface="Wingdings" pitchFamily="2" charset="2"/>
              <a:buChar char="ü"/>
            </a:pPr>
            <a:r>
              <a:rPr lang="tr-TR" dirty="0">
                <a:latin typeface="Arial" pitchFamily="34" charset="0"/>
                <a:cs typeface="Arial" pitchFamily="34" charset="0"/>
              </a:rPr>
              <a:t>Beyin </a:t>
            </a:r>
            <a:r>
              <a:rPr lang="tr-TR" dirty="0" smtClean="0">
                <a:latin typeface="Arial" pitchFamily="34" charset="0"/>
                <a:cs typeface="Arial" pitchFamily="34" charset="0"/>
              </a:rPr>
              <a:t>Fırtınası</a:t>
            </a:r>
          </a:p>
          <a:p>
            <a:pPr>
              <a:lnSpc>
                <a:spcPct val="150000"/>
              </a:lnSpc>
              <a:spcAft>
                <a:spcPts val="600"/>
              </a:spcAft>
              <a:buFont typeface="Wingdings" pitchFamily="2" charset="2"/>
              <a:buChar char="ü"/>
            </a:pPr>
            <a:r>
              <a:rPr lang="tr-TR" dirty="0" smtClean="0">
                <a:latin typeface="Arial" pitchFamily="34" charset="0"/>
                <a:cs typeface="Arial" pitchFamily="34" charset="0"/>
              </a:rPr>
              <a:t>İş Akış Şemaları</a:t>
            </a:r>
          </a:p>
          <a:p>
            <a:pPr>
              <a:lnSpc>
                <a:spcPct val="150000"/>
              </a:lnSpc>
              <a:spcAft>
                <a:spcPts val="600"/>
              </a:spcAft>
              <a:buFont typeface="Wingdings" pitchFamily="2" charset="2"/>
              <a:buChar char="ü"/>
            </a:pPr>
            <a:r>
              <a:rPr lang="tr-TR" dirty="0" smtClean="0">
                <a:latin typeface="Arial" pitchFamily="34" charset="0"/>
                <a:cs typeface="Arial" pitchFamily="34" charset="0"/>
              </a:rPr>
              <a:t>Senaryo Analizleri</a:t>
            </a:r>
          </a:p>
          <a:p>
            <a:pPr>
              <a:lnSpc>
                <a:spcPct val="150000"/>
              </a:lnSpc>
              <a:spcAft>
                <a:spcPts val="600"/>
              </a:spcAft>
              <a:buFont typeface="Wingdings" pitchFamily="2" charset="2"/>
              <a:buChar char="ü"/>
            </a:pPr>
            <a:r>
              <a:rPr lang="tr-TR" dirty="0" smtClean="0">
                <a:latin typeface="Arial" pitchFamily="34" charset="0"/>
                <a:cs typeface="Arial" pitchFamily="34" charset="0"/>
              </a:rPr>
              <a:t>………..</a:t>
            </a:r>
            <a:endParaRPr lang="tr-TR"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fld id="{33D6E5A2-EC83-451F-A719-9AC1370DD5CF}" type="slidenum">
              <a:rPr lang="tr-TR" smtClean="0"/>
              <a:pPr/>
              <a:t>73</a:t>
            </a:fld>
            <a:endParaRPr kumimoji="0" lang="tr-TR" dirty="0"/>
          </a:p>
        </p:txBody>
      </p:sp>
    </p:spTree>
    <p:extLst>
      <p:ext uri="{BB962C8B-B14F-4D97-AF65-F5344CB8AC3E}">
        <p14:creationId xmlns="" xmlns:p14="http://schemas.microsoft.com/office/powerpoint/2010/main" val="2397743297"/>
      </p:ext>
    </p:extLst>
  </p:cSld>
  <p:clrMapOvr>
    <a:masterClrMapping/>
  </p:clrMapOvr>
  <p:transition spd="slow">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2518" y="269632"/>
            <a:ext cx="8077200" cy="711096"/>
          </a:xfrm>
        </p:spPr>
        <p:txBody>
          <a:bodyPr>
            <a:noAutofit/>
          </a:bodyPr>
          <a:lstStyle/>
          <a:p>
            <a:r>
              <a:rPr lang="tr-TR" b="1" dirty="0">
                <a:solidFill>
                  <a:srgbClr val="FF0000"/>
                </a:solidFill>
                <a:latin typeface="Arial" pitchFamily="34" charset="0"/>
                <a:cs typeface="Arial" pitchFamily="34" charset="0"/>
              </a:rPr>
              <a:t>Risk Belirleme Yöntemleri</a:t>
            </a:r>
          </a:p>
        </p:txBody>
      </p:sp>
      <p:sp>
        <p:nvSpPr>
          <p:cNvPr id="3" name="İçerik Yer Tutucusu 2"/>
          <p:cNvSpPr>
            <a:spLocks noGrp="1"/>
          </p:cNvSpPr>
          <p:nvPr>
            <p:ph idx="1"/>
          </p:nvPr>
        </p:nvSpPr>
        <p:spPr>
          <a:xfrm>
            <a:off x="500034" y="1196752"/>
            <a:ext cx="8077200" cy="5112568"/>
          </a:xfrm>
        </p:spPr>
        <p:txBody>
          <a:bodyPr/>
          <a:lstStyle/>
          <a:p>
            <a:r>
              <a:rPr lang="tr-TR" b="1" u="sng" dirty="0">
                <a:latin typeface="Arial" pitchFamily="34" charset="0"/>
                <a:cs typeface="Arial" pitchFamily="34" charset="0"/>
              </a:rPr>
              <a:t>PESTLE Analizi:</a:t>
            </a:r>
            <a:r>
              <a:rPr lang="tr-TR" dirty="0">
                <a:latin typeface="Arial" pitchFamily="34" charset="0"/>
                <a:cs typeface="Arial" pitchFamily="34" charset="0"/>
              </a:rPr>
              <a:t> </a:t>
            </a:r>
          </a:p>
          <a:p>
            <a:pPr>
              <a:buFont typeface="Wingdings" pitchFamily="2" charset="2"/>
              <a:buChar char="ü"/>
            </a:pPr>
            <a:r>
              <a:rPr lang="tr-TR" b="1" dirty="0">
                <a:latin typeface="Arial" pitchFamily="34" charset="0"/>
                <a:cs typeface="Arial" pitchFamily="34" charset="0"/>
              </a:rPr>
              <a:t>P </a:t>
            </a:r>
            <a:r>
              <a:rPr lang="tr-TR" dirty="0" err="1">
                <a:latin typeface="Arial" pitchFamily="34" charset="0"/>
                <a:cs typeface="Arial" pitchFamily="34" charset="0"/>
              </a:rPr>
              <a:t>olitic</a:t>
            </a:r>
            <a:r>
              <a:rPr lang="tr-TR" dirty="0">
                <a:latin typeface="Arial" pitchFamily="34" charset="0"/>
                <a:cs typeface="Arial" pitchFamily="34" charset="0"/>
              </a:rPr>
              <a:t> → Politik </a:t>
            </a:r>
          </a:p>
          <a:p>
            <a:pPr>
              <a:buFont typeface="Wingdings" pitchFamily="2" charset="2"/>
              <a:buChar char="ü"/>
            </a:pPr>
            <a:r>
              <a:rPr lang="tr-TR" b="1" dirty="0">
                <a:latin typeface="Arial" pitchFamily="34" charset="0"/>
                <a:cs typeface="Arial" pitchFamily="34" charset="0"/>
              </a:rPr>
              <a:t>E </a:t>
            </a:r>
            <a:r>
              <a:rPr lang="tr-TR" dirty="0" err="1">
                <a:latin typeface="Arial" pitchFamily="34" charset="0"/>
                <a:cs typeface="Arial" pitchFamily="34" charset="0"/>
              </a:rPr>
              <a:t>conomic</a:t>
            </a:r>
            <a:r>
              <a:rPr lang="tr-TR" dirty="0">
                <a:latin typeface="Arial" pitchFamily="34" charset="0"/>
                <a:cs typeface="Arial" pitchFamily="34" charset="0"/>
              </a:rPr>
              <a:t> → Ekonomik </a:t>
            </a:r>
          </a:p>
          <a:p>
            <a:pPr>
              <a:buFont typeface="Wingdings" pitchFamily="2" charset="2"/>
              <a:buChar char="ü"/>
            </a:pPr>
            <a:r>
              <a:rPr lang="tr-TR" b="1" dirty="0">
                <a:latin typeface="Arial" pitchFamily="34" charset="0"/>
                <a:cs typeface="Arial" pitchFamily="34" charset="0"/>
              </a:rPr>
              <a:t>S </a:t>
            </a:r>
            <a:r>
              <a:rPr lang="tr-TR" dirty="0" err="1">
                <a:latin typeface="Arial" pitchFamily="34" charset="0"/>
                <a:cs typeface="Arial" pitchFamily="34" charset="0"/>
              </a:rPr>
              <a:t>ocial</a:t>
            </a:r>
            <a:r>
              <a:rPr lang="tr-TR" dirty="0">
                <a:latin typeface="Arial" pitchFamily="34" charset="0"/>
                <a:cs typeface="Arial" pitchFamily="34" charset="0"/>
              </a:rPr>
              <a:t> → Sosyal </a:t>
            </a:r>
          </a:p>
          <a:p>
            <a:pPr>
              <a:buFont typeface="Wingdings" pitchFamily="2" charset="2"/>
              <a:buChar char="ü"/>
            </a:pPr>
            <a:r>
              <a:rPr lang="tr-TR" b="1" dirty="0">
                <a:latin typeface="Arial" pitchFamily="34" charset="0"/>
                <a:cs typeface="Arial" pitchFamily="34" charset="0"/>
              </a:rPr>
              <a:t>T </a:t>
            </a:r>
            <a:r>
              <a:rPr lang="tr-TR" dirty="0" err="1">
                <a:latin typeface="Arial" pitchFamily="34" charset="0"/>
                <a:cs typeface="Arial" pitchFamily="34" charset="0"/>
              </a:rPr>
              <a:t>echnologic</a:t>
            </a:r>
            <a:r>
              <a:rPr lang="tr-TR" dirty="0">
                <a:latin typeface="Arial" pitchFamily="34" charset="0"/>
                <a:cs typeface="Arial" pitchFamily="34" charset="0"/>
              </a:rPr>
              <a:t> → Teknolojik </a:t>
            </a:r>
          </a:p>
          <a:p>
            <a:pPr>
              <a:buFont typeface="Wingdings" pitchFamily="2" charset="2"/>
              <a:buChar char="ü"/>
            </a:pPr>
            <a:r>
              <a:rPr lang="tr-TR" b="1" dirty="0">
                <a:latin typeface="Arial" pitchFamily="34" charset="0"/>
                <a:cs typeface="Arial" pitchFamily="34" charset="0"/>
              </a:rPr>
              <a:t>L </a:t>
            </a:r>
            <a:r>
              <a:rPr lang="tr-TR" dirty="0" err="1">
                <a:latin typeface="Arial" pitchFamily="34" charset="0"/>
                <a:cs typeface="Arial" pitchFamily="34" charset="0"/>
              </a:rPr>
              <a:t>egal</a:t>
            </a:r>
            <a:r>
              <a:rPr lang="tr-TR" dirty="0">
                <a:latin typeface="Arial" pitchFamily="34" charset="0"/>
                <a:cs typeface="Arial" pitchFamily="34" charset="0"/>
              </a:rPr>
              <a:t> → Yasal </a:t>
            </a:r>
          </a:p>
          <a:p>
            <a:pPr>
              <a:buFont typeface="Wingdings" pitchFamily="2" charset="2"/>
              <a:buChar char="ü"/>
            </a:pPr>
            <a:r>
              <a:rPr lang="tr-TR" b="1" dirty="0">
                <a:latin typeface="Arial" pitchFamily="34" charset="0"/>
                <a:cs typeface="Arial" pitchFamily="34" charset="0"/>
              </a:rPr>
              <a:t>E </a:t>
            </a:r>
            <a:r>
              <a:rPr lang="tr-TR" dirty="0" err="1">
                <a:latin typeface="Arial" pitchFamily="34" charset="0"/>
                <a:cs typeface="Arial" pitchFamily="34" charset="0"/>
              </a:rPr>
              <a:t>nvironmental</a:t>
            </a:r>
            <a:r>
              <a:rPr lang="tr-TR" dirty="0">
                <a:latin typeface="Arial" pitchFamily="34" charset="0"/>
                <a:cs typeface="Arial" pitchFamily="34" charset="0"/>
              </a:rPr>
              <a:t>→ Çevresel </a:t>
            </a:r>
          </a:p>
        </p:txBody>
      </p:sp>
      <p:sp>
        <p:nvSpPr>
          <p:cNvPr id="4" name="Slayt Numarası Yer Tutucusu 3"/>
          <p:cNvSpPr>
            <a:spLocks noGrp="1"/>
          </p:cNvSpPr>
          <p:nvPr>
            <p:ph type="sldNum" sz="quarter" idx="12"/>
          </p:nvPr>
        </p:nvSpPr>
        <p:spPr/>
        <p:txBody>
          <a:bodyPr/>
          <a:lstStyle/>
          <a:p>
            <a:fld id="{33D6E5A2-EC83-451F-A719-9AC1370DD5CF}" type="slidenum">
              <a:rPr lang="tr-TR" smtClean="0"/>
              <a:pPr/>
              <a:t>74</a:t>
            </a:fld>
            <a:endParaRPr kumimoji="0" lang="tr-TR" dirty="0"/>
          </a:p>
        </p:txBody>
      </p:sp>
    </p:spTree>
    <p:extLst>
      <p:ext uri="{BB962C8B-B14F-4D97-AF65-F5344CB8AC3E}">
        <p14:creationId xmlns="" xmlns:p14="http://schemas.microsoft.com/office/powerpoint/2010/main" val="2273259787"/>
      </p:ext>
    </p:extLst>
  </p:cSld>
  <p:clrMapOvr>
    <a:masterClrMapping/>
  </p:clrMapOvr>
  <p:transition spd="slow">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224" y="214290"/>
            <a:ext cx="8077200" cy="711096"/>
          </a:xfrm>
        </p:spPr>
        <p:txBody>
          <a:bodyPr>
            <a:noAutofit/>
          </a:bodyPr>
          <a:lstStyle/>
          <a:p>
            <a:r>
              <a:rPr lang="tr-TR" b="1" dirty="0">
                <a:solidFill>
                  <a:srgbClr val="FF0000"/>
                </a:solidFill>
                <a:latin typeface="Arial" pitchFamily="34" charset="0"/>
                <a:cs typeface="Arial" pitchFamily="34" charset="0"/>
              </a:rPr>
              <a:t>Risk Belirleme Yöntemleri</a:t>
            </a:r>
          </a:p>
        </p:txBody>
      </p:sp>
      <p:sp>
        <p:nvSpPr>
          <p:cNvPr id="3" name="İçerik Yer Tutucusu 2"/>
          <p:cNvSpPr>
            <a:spLocks noGrp="1"/>
          </p:cNvSpPr>
          <p:nvPr>
            <p:ph idx="1"/>
          </p:nvPr>
        </p:nvSpPr>
        <p:spPr>
          <a:xfrm>
            <a:off x="571472" y="1124744"/>
            <a:ext cx="8382000" cy="5112568"/>
          </a:xfrm>
        </p:spPr>
        <p:txBody>
          <a:bodyPr>
            <a:normAutofit fontScale="85000" lnSpcReduction="10000"/>
          </a:bodyPr>
          <a:lstStyle/>
          <a:p>
            <a:r>
              <a:rPr lang="tr-TR" b="1" u="sng" dirty="0">
                <a:latin typeface="Arial" pitchFamily="34" charset="0"/>
                <a:cs typeface="Arial" pitchFamily="34" charset="0"/>
              </a:rPr>
              <a:t>PESTLE</a:t>
            </a:r>
            <a:r>
              <a:rPr lang="tr-TR" u="sng" dirty="0">
                <a:latin typeface="Arial" pitchFamily="34" charset="0"/>
                <a:cs typeface="Arial" pitchFamily="34" charset="0"/>
              </a:rPr>
              <a:t> Analizi: </a:t>
            </a:r>
          </a:p>
          <a:p>
            <a:pPr>
              <a:buFont typeface="Wingdings" pitchFamily="2" charset="2"/>
              <a:buChar char="ü"/>
            </a:pPr>
            <a:r>
              <a:rPr lang="tr-TR" b="1" dirty="0">
                <a:latin typeface="Arial" pitchFamily="34" charset="0"/>
                <a:cs typeface="Arial" pitchFamily="34" charset="0"/>
              </a:rPr>
              <a:t>Politik:</a:t>
            </a:r>
            <a:r>
              <a:rPr lang="tr-TR" dirty="0">
                <a:latin typeface="Arial" pitchFamily="34" charset="0"/>
                <a:cs typeface="Arial" pitchFamily="34" charset="0"/>
              </a:rPr>
              <a:t> Hükümetin önceliklerinin değişmesi riski</a:t>
            </a:r>
          </a:p>
          <a:p>
            <a:pPr>
              <a:buFont typeface="Wingdings" pitchFamily="2" charset="2"/>
              <a:buChar char="ü"/>
            </a:pPr>
            <a:r>
              <a:rPr lang="tr-TR" b="1" dirty="0">
                <a:latin typeface="Arial" pitchFamily="34" charset="0"/>
                <a:cs typeface="Arial" pitchFamily="34" charset="0"/>
              </a:rPr>
              <a:t>Ekonomik: </a:t>
            </a:r>
            <a:r>
              <a:rPr lang="tr-TR" dirty="0">
                <a:latin typeface="Arial" pitchFamily="34" charset="0"/>
                <a:cs typeface="Arial" pitchFamily="34" charset="0"/>
              </a:rPr>
              <a:t>Enflasyon oranının beklenenin üzerinde gerçekleşmesi riski </a:t>
            </a:r>
          </a:p>
          <a:p>
            <a:pPr>
              <a:buFont typeface="Wingdings" pitchFamily="2" charset="2"/>
              <a:buChar char="ü"/>
            </a:pPr>
            <a:r>
              <a:rPr lang="tr-TR" b="1" dirty="0">
                <a:latin typeface="Arial" pitchFamily="34" charset="0"/>
                <a:cs typeface="Arial" pitchFamily="34" charset="0"/>
              </a:rPr>
              <a:t>Sosyal: </a:t>
            </a:r>
            <a:r>
              <a:rPr lang="tr-TR" dirty="0">
                <a:latin typeface="Arial" pitchFamily="34" charset="0"/>
                <a:cs typeface="Arial" pitchFamily="34" charset="0"/>
              </a:rPr>
              <a:t>Nüfus artış oranının beklenin çok üzerinde gerçekleşmesi riski</a:t>
            </a:r>
          </a:p>
          <a:p>
            <a:pPr>
              <a:buFont typeface="Wingdings" pitchFamily="2" charset="2"/>
              <a:buChar char="ü"/>
            </a:pPr>
            <a:r>
              <a:rPr lang="tr-TR" b="1" dirty="0">
                <a:latin typeface="Arial" pitchFamily="34" charset="0"/>
                <a:cs typeface="Arial" pitchFamily="34" charset="0"/>
              </a:rPr>
              <a:t>Teknolojik : </a:t>
            </a:r>
            <a:r>
              <a:rPr lang="tr-TR" dirty="0">
                <a:latin typeface="Arial" pitchFamily="34" charset="0"/>
                <a:cs typeface="Arial" pitchFamily="34" charset="0"/>
              </a:rPr>
              <a:t>Bilgi işlem altyapısının kurulmaması riski </a:t>
            </a:r>
          </a:p>
          <a:p>
            <a:pPr>
              <a:buFont typeface="Wingdings" pitchFamily="2" charset="2"/>
              <a:buChar char="ü"/>
            </a:pPr>
            <a:r>
              <a:rPr lang="tr-TR" b="1" dirty="0">
                <a:latin typeface="Arial" pitchFamily="34" charset="0"/>
                <a:cs typeface="Arial" pitchFamily="34" charset="0"/>
              </a:rPr>
              <a:t>Yasal: </a:t>
            </a:r>
            <a:r>
              <a:rPr lang="tr-TR" dirty="0">
                <a:latin typeface="Arial" pitchFamily="34" charset="0"/>
                <a:cs typeface="Arial" pitchFamily="34" charset="0"/>
              </a:rPr>
              <a:t>İlgili alandaki düzenlemenin karmaşık olması riski</a:t>
            </a:r>
          </a:p>
          <a:p>
            <a:pPr>
              <a:buFont typeface="Wingdings" pitchFamily="2" charset="2"/>
              <a:buChar char="ü"/>
            </a:pPr>
            <a:r>
              <a:rPr lang="tr-TR" b="1" dirty="0">
                <a:latin typeface="Arial" pitchFamily="34" charset="0"/>
                <a:cs typeface="Arial" pitchFamily="34" charset="0"/>
              </a:rPr>
              <a:t>Çevresel: </a:t>
            </a:r>
            <a:r>
              <a:rPr lang="tr-TR" dirty="0">
                <a:latin typeface="Arial" pitchFamily="34" charset="0"/>
                <a:cs typeface="Arial" pitchFamily="34" charset="0"/>
              </a:rPr>
              <a:t>Faaliyetin çevre kirliliğine yol açma riski</a:t>
            </a:r>
          </a:p>
        </p:txBody>
      </p:sp>
      <p:sp>
        <p:nvSpPr>
          <p:cNvPr id="4" name="Slayt Numarası Yer Tutucusu 3"/>
          <p:cNvSpPr>
            <a:spLocks noGrp="1"/>
          </p:cNvSpPr>
          <p:nvPr>
            <p:ph type="sldNum" sz="quarter" idx="12"/>
          </p:nvPr>
        </p:nvSpPr>
        <p:spPr/>
        <p:txBody>
          <a:bodyPr/>
          <a:lstStyle/>
          <a:p>
            <a:fld id="{33D6E5A2-EC83-451F-A719-9AC1370DD5CF}" type="slidenum">
              <a:rPr smtClean="0">
                <a:solidFill>
                  <a:prstClr val="black">
                    <a:tint val="75000"/>
                  </a:prstClr>
                </a:solidFill>
              </a:rPr>
              <a:pPr/>
              <a:t>75</a:t>
            </a:fld>
            <a:endParaRPr dirty="0">
              <a:solidFill>
                <a:prstClr val="black">
                  <a:tint val="75000"/>
                </a:prstClr>
              </a:solidFill>
            </a:endParaRPr>
          </a:p>
        </p:txBody>
      </p:sp>
    </p:spTree>
    <p:extLst>
      <p:ext uri="{BB962C8B-B14F-4D97-AF65-F5344CB8AC3E}">
        <p14:creationId xmlns="" xmlns:p14="http://schemas.microsoft.com/office/powerpoint/2010/main" val="3629446866"/>
      </p:ext>
    </p:extLst>
  </p:cSld>
  <p:clrMapOvr>
    <a:masterClrMapping/>
  </p:clrMapOvr>
  <p:transition spd="slow">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224" y="269632"/>
            <a:ext cx="8077200" cy="711096"/>
          </a:xfrm>
        </p:spPr>
        <p:txBody>
          <a:bodyPr>
            <a:noAutofit/>
          </a:bodyPr>
          <a:lstStyle/>
          <a:p>
            <a:r>
              <a:rPr lang="tr-TR" b="1" dirty="0">
                <a:solidFill>
                  <a:srgbClr val="FF0000"/>
                </a:solidFill>
                <a:latin typeface="Arial" pitchFamily="34" charset="0"/>
                <a:cs typeface="Arial" pitchFamily="34" charset="0"/>
              </a:rPr>
              <a:t>Risk Belirleme Yöntemleri</a:t>
            </a:r>
          </a:p>
        </p:txBody>
      </p:sp>
      <p:sp>
        <p:nvSpPr>
          <p:cNvPr id="3" name="İçerik Yer Tutucusu 2"/>
          <p:cNvSpPr>
            <a:spLocks noGrp="1"/>
          </p:cNvSpPr>
          <p:nvPr>
            <p:ph idx="1"/>
          </p:nvPr>
        </p:nvSpPr>
        <p:spPr>
          <a:xfrm>
            <a:off x="571472" y="1124744"/>
            <a:ext cx="8382000" cy="5112568"/>
          </a:xfrm>
        </p:spPr>
        <p:txBody>
          <a:bodyPr>
            <a:normAutofit/>
          </a:bodyPr>
          <a:lstStyle/>
          <a:p>
            <a:pPr>
              <a:lnSpc>
                <a:spcPct val="150000"/>
              </a:lnSpc>
              <a:spcAft>
                <a:spcPts val="600"/>
              </a:spcAft>
            </a:pPr>
            <a:r>
              <a:rPr lang="tr-TR" sz="2800" b="1" u="sng" dirty="0">
                <a:latin typeface="Arial" pitchFamily="34" charset="0"/>
                <a:cs typeface="Arial" pitchFamily="34" charset="0"/>
              </a:rPr>
              <a:t>SWOT</a:t>
            </a:r>
            <a:r>
              <a:rPr lang="tr-TR" sz="2800" u="sng" dirty="0">
                <a:latin typeface="Arial" pitchFamily="34" charset="0"/>
                <a:cs typeface="Arial" pitchFamily="34" charset="0"/>
              </a:rPr>
              <a:t> (GZFT) Analizi</a:t>
            </a:r>
            <a:r>
              <a:rPr lang="tr-TR" sz="2800" dirty="0">
                <a:latin typeface="Arial" pitchFamily="34" charset="0"/>
                <a:cs typeface="Arial" pitchFamily="34" charset="0"/>
              </a:rPr>
              <a:t>: </a:t>
            </a:r>
          </a:p>
          <a:p>
            <a:pPr>
              <a:lnSpc>
                <a:spcPct val="150000"/>
              </a:lnSpc>
              <a:spcAft>
                <a:spcPts val="600"/>
              </a:spcAft>
              <a:buFont typeface="Wingdings" pitchFamily="2" charset="2"/>
              <a:buChar char="ü"/>
            </a:pPr>
            <a:r>
              <a:rPr lang="tr-TR" sz="2800" b="1" dirty="0">
                <a:latin typeface="Arial" pitchFamily="34" charset="0"/>
                <a:cs typeface="Arial" pitchFamily="34" charset="0"/>
              </a:rPr>
              <a:t>Güçlü Yönler:</a:t>
            </a:r>
            <a:r>
              <a:rPr lang="tr-TR" sz="2800" dirty="0">
                <a:latin typeface="Arial" pitchFamily="34" charset="0"/>
                <a:cs typeface="Arial" pitchFamily="34" charset="0"/>
              </a:rPr>
              <a:t> Konusunda yetkin personel </a:t>
            </a:r>
          </a:p>
          <a:p>
            <a:pPr>
              <a:lnSpc>
                <a:spcPct val="150000"/>
              </a:lnSpc>
              <a:spcAft>
                <a:spcPts val="600"/>
              </a:spcAft>
              <a:buFont typeface="Wingdings" pitchFamily="2" charset="2"/>
              <a:buChar char="ü"/>
            </a:pPr>
            <a:r>
              <a:rPr lang="tr-TR" sz="2800" b="1" dirty="0">
                <a:latin typeface="Arial" pitchFamily="34" charset="0"/>
                <a:cs typeface="Arial" pitchFamily="34" charset="0"/>
              </a:rPr>
              <a:t>Zayıf Yönler:</a:t>
            </a:r>
            <a:r>
              <a:rPr lang="tr-TR" sz="2800" dirty="0">
                <a:latin typeface="Arial" pitchFamily="34" charset="0"/>
                <a:cs typeface="Arial" pitchFamily="34" charset="0"/>
              </a:rPr>
              <a:t> Eski teknoloji </a:t>
            </a:r>
          </a:p>
          <a:p>
            <a:pPr>
              <a:lnSpc>
                <a:spcPct val="150000"/>
              </a:lnSpc>
              <a:spcAft>
                <a:spcPts val="600"/>
              </a:spcAft>
              <a:buFont typeface="Wingdings" pitchFamily="2" charset="2"/>
              <a:buChar char="ü"/>
            </a:pPr>
            <a:r>
              <a:rPr lang="tr-TR" sz="2800" b="1" dirty="0">
                <a:latin typeface="Arial" pitchFamily="34" charset="0"/>
                <a:cs typeface="Arial" pitchFamily="34" charset="0"/>
              </a:rPr>
              <a:t>Fırsatlar:</a:t>
            </a:r>
            <a:r>
              <a:rPr lang="tr-TR" sz="2800" dirty="0">
                <a:latin typeface="Arial" pitchFamily="34" charset="0"/>
                <a:cs typeface="Arial" pitchFamily="34" charset="0"/>
              </a:rPr>
              <a:t> Ekonomik büyüme </a:t>
            </a:r>
          </a:p>
          <a:p>
            <a:pPr>
              <a:lnSpc>
                <a:spcPct val="150000"/>
              </a:lnSpc>
              <a:spcAft>
                <a:spcPts val="600"/>
              </a:spcAft>
              <a:buFont typeface="Wingdings" pitchFamily="2" charset="2"/>
              <a:buChar char="ü"/>
            </a:pPr>
            <a:r>
              <a:rPr lang="tr-TR" sz="2800" b="1" dirty="0">
                <a:latin typeface="Arial" pitchFamily="34" charset="0"/>
                <a:cs typeface="Arial" pitchFamily="34" charset="0"/>
              </a:rPr>
              <a:t>Tehditler: </a:t>
            </a:r>
            <a:r>
              <a:rPr lang="tr-TR" sz="2800" dirty="0">
                <a:latin typeface="Arial" pitchFamily="34" charset="0"/>
                <a:cs typeface="Arial" pitchFamily="34" charset="0"/>
              </a:rPr>
              <a:t>Ani politika değişikliği </a:t>
            </a:r>
          </a:p>
        </p:txBody>
      </p:sp>
      <p:sp>
        <p:nvSpPr>
          <p:cNvPr id="4" name="Slayt Numarası Yer Tutucusu 3"/>
          <p:cNvSpPr>
            <a:spLocks noGrp="1"/>
          </p:cNvSpPr>
          <p:nvPr>
            <p:ph type="sldNum" sz="quarter" idx="12"/>
          </p:nvPr>
        </p:nvSpPr>
        <p:spPr/>
        <p:txBody>
          <a:bodyPr/>
          <a:lstStyle/>
          <a:p>
            <a:fld id="{33D6E5A2-EC83-451F-A719-9AC1370DD5CF}" type="slidenum">
              <a:rPr smtClean="0">
                <a:solidFill>
                  <a:prstClr val="black">
                    <a:tint val="75000"/>
                  </a:prstClr>
                </a:solidFill>
              </a:rPr>
              <a:pPr/>
              <a:t>76</a:t>
            </a:fld>
            <a:endParaRPr dirty="0">
              <a:solidFill>
                <a:prstClr val="black">
                  <a:tint val="75000"/>
                </a:prstClr>
              </a:solidFill>
            </a:endParaRPr>
          </a:p>
        </p:txBody>
      </p:sp>
    </p:spTree>
    <p:extLst>
      <p:ext uri="{BB962C8B-B14F-4D97-AF65-F5344CB8AC3E}">
        <p14:creationId xmlns="" xmlns:p14="http://schemas.microsoft.com/office/powerpoint/2010/main" val="1300372903"/>
      </p:ext>
    </p:extLst>
  </p:cSld>
  <p:clrMapOvr>
    <a:masterClrMapping/>
  </p:clrMapOvr>
  <p:transition spd="slow">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224" y="71414"/>
            <a:ext cx="8077200" cy="711096"/>
          </a:xfrm>
        </p:spPr>
        <p:txBody>
          <a:bodyPr>
            <a:noAutofit/>
          </a:bodyPr>
          <a:lstStyle/>
          <a:p>
            <a:r>
              <a:rPr b="1" smtClean="0">
                <a:solidFill>
                  <a:srgbClr val="FF0000"/>
                </a:solidFill>
                <a:latin typeface="Arial" pitchFamily="34" charset="0"/>
                <a:cs typeface="Arial" pitchFamily="34" charset="0"/>
              </a:rPr>
              <a:t>SWOT (GZFT) ANALİZİ </a:t>
            </a:r>
            <a:endParaRPr lang="tr-TR" b="1" dirty="0">
              <a:solidFill>
                <a:srgbClr val="FF0000"/>
              </a:solidFill>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fld id="{33D6E5A2-EC83-451F-A719-9AC1370DD5CF}" type="slidenum">
              <a:rPr smtClean="0">
                <a:solidFill>
                  <a:prstClr val="black">
                    <a:tint val="75000"/>
                  </a:prstClr>
                </a:solidFill>
              </a:rPr>
              <a:pPr/>
              <a:t>77</a:t>
            </a:fld>
            <a:endParaRPr dirty="0">
              <a:solidFill>
                <a:prstClr val="black">
                  <a:tint val="75000"/>
                </a:prstClr>
              </a:solidFill>
            </a:endParaRPr>
          </a:p>
        </p:txBody>
      </p:sp>
      <p:sp>
        <p:nvSpPr>
          <p:cNvPr id="5" name="4 Dikdörtgen"/>
          <p:cNvSpPr/>
          <p:nvPr/>
        </p:nvSpPr>
        <p:spPr>
          <a:xfrm>
            <a:off x="500066" y="714356"/>
            <a:ext cx="8643966" cy="6001643"/>
          </a:xfrm>
          <a:prstGeom prst="rect">
            <a:avLst/>
          </a:prstGeom>
        </p:spPr>
        <p:txBody>
          <a:bodyPr wrap="square">
            <a:spAutoFit/>
          </a:bodyPr>
          <a:lstStyle/>
          <a:p>
            <a:r>
              <a:rPr sz="2400" b="1" smtClean="0">
                <a:latin typeface="Arial" pitchFamily="34" charset="0"/>
                <a:cs typeface="Arial" pitchFamily="34" charset="0"/>
              </a:rPr>
              <a:t>Tehditler (2015-2019 Stratejik Planı) </a:t>
            </a:r>
            <a:r>
              <a:rPr sz="2400" smtClean="0">
                <a:latin typeface="Arial" pitchFamily="34" charset="0"/>
                <a:cs typeface="Arial" pitchFamily="34" charset="0"/>
              </a:rPr>
              <a:t/>
            </a:r>
            <a:br>
              <a:rPr sz="2400" smtClean="0">
                <a:latin typeface="Arial" pitchFamily="34" charset="0"/>
                <a:cs typeface="Arial" pitchFamily="34" charset="0"/>
              </a:rPr>
            </a:br>
            <a:r>
              <a:rPr sz="2400" smtClean="0">
                <a:latin typeface="Arial" pitchFamily="34" charset="0"/>
                <a:cs typeface="Arial" pitchFamily="34" charset="0"/>
              </a:rPr>
              <a:t>1. Bölgemizdeki siyasi ve dünyadaki küresel ekonomik istikrarsızlıklar,</a:t>
            </a:r>
            <a:br>
              <a:rPr sz="2400" smtClean="0">
                <a:latin typeface="Arial" pitchFamily="34" charset="0"/>
                <a:cs typeface="Arial" pitchFamily="34" charset="0"/>
              </a:rPr>
            </a:br>
            <a:r>
              <a:rPr sz="2400" smtClean="0">
                <a:latin typeface="Arial" pitchFamily="34" charset="0"/>
                <a:cs typeface="Arial" pitchFamily="34" charset="0"/>
              </a:rPr>
              <a:t>2. Bilişim teknolojilerinde yazılım ve sistem yönetimi açısından firmalara ve dış kaynaklı yazılımlara sürekli bağımlılık duyulması, </a:t>
            </a:r>
          </a:p>
          <a:p>
            <a:r>
              <a:rPr sz="2400" smtClean="0">
                <a:latin typeface="Arial" pitchFamily="34" charset="0"/>
                <a:cs typeface="Arial" pitchFamily="34" charset="0"/>
              </a:rPr>
              <a:t>3. Bilgi Teknolojilerinin kullanımının yaygınlaşmasıyla ortaya çıkan riskler,</a:t>
            </a:r>
            <a:br>
              <a:rPr sz="2400" smtClean="0">
                <a:latin typeface="Arial" pitchFamily="34" charset="0"/>
                <a:cs typeface="Arial" pitchFamily="34" charset="0"/>
              </a:rPr>
            </a:br>
            <a:r>
              <a:rPr sz="2400" smtClean="0">
                <a:latin typeface="Arial" pitchFamily="34" charset="0"/>
                <a:cs typeface="Arial" pitchFamily="34" charset="0"/>
              </a:rPr>
              <a:t>4. Deprem vb. doğal afetler,</a:t>
            </a:r>
            <a:br>
              <a:rPr sz="2400" smtClean="0">
                <a:latin typeface="Arial" pitchFamily="34" charset="0"/>
                <a:cs typeface="Arial" pitchFamily="34" charset="0"/>
              </a:rPr>
            </a:br>
            <a:r>
              <a:rPr sz="2400" smtClean="0">
                <a:latin typeface="Arial" pitchFamily="34" charset="0"/>
                <a:cs typeface="Arial" pitchFamily="34" charset="0"/>
              </a:rPr>
              <a:t>5. Etkili bir ulusal arazi yönetimi politikasının olmaması,</a:t>
            </a:r>
            <a:br>
              <a:rPr sz="2400" smtClean="0">
                <a:latin typeface="Arial" pitchFamily="34" charset="0"/>
                <a:cs typeface="Arial" pitchFamily="34" charset="0"/>
              </a:rPr>
            </a:br>
            <a:r>
              <a:rPr sz="2400" smtClean="0">
                <a:latin typeface="Arial" pitchFamily="34" charset="0"/>
                <a:cs typeface="Arial" pitchFamily="34" charset="0"/>
              </a:rPr>
              <a:t>6. Sektöre yönelik bencil ve popülist yaklaşımlar,</a:t>
            </a:r>
            <a:br>
              <a:rPr sz="2400" smtClean="0">
                <a:latin typeface="Arial" pitchFamily="34" charset="0"/>
                <a:cs typeface="Arial" pitchFamily="34" charset="0"/>
              </a:rPr>
            </a:br>
            <a:r>
              <a:rPr sz="2400" smtClean="0">
                <a:latin typeface="Arial" pitchFamily="34" charset="0"/>
                <a:cs typeface="Arial" pitchFamily="34" charset="0"/>
              </a:rPr>
              <a:t>7. AB uyum sürecinin yavaşlaması,</a:t>
            </a:r>
            <a:br>
              <a:rPr sz="2400" smtClean="0">
                <a:latin typeface="Arial" pitchFamily="34" charset="0"/>
                <a:cs typeface="Arial" pitchFamily="34" charset="0"/>
              </a:rPr>
            </a:br>
            <a:r>
              <a:rPr sz="2400" smtClean="0">
                <a:latin typeface="Arial" pitchFamily="34" charset="0"/>
                <a:cs typeface="Arial" pitchFamily="34" charset="0"/>
              </a:rPr>
              <a:t>8. Bilgi teknolojilerinde milli imkânlardan yeterince faydalanılmaması, </a:t>
            </a:r>
          </a:p>
          <a:p>
            <a:r>
              <a:rPr sz="2400" smtClean="0">
                <a:latin typeface="Arial" pitchFamily="34" charset="0"/>
                <a:cs typeface="Arial" pitchFamily="34" charset="0"/>
              </a:rPr>
              <a:t>9. Kamuoyuna akseden münferit olayların kurum geneliyle özdeşleştirilerek kurum imajının zedelenmesi.</a:t>
            </a:r>
            <a:endParaRPr lang="tr-TR" sz="2400" dirty="0">
              <a:latin typeface="Arial" pitchFamily="34" charset="0"/>
              <a:cs typeface="Arial" pitchFamily="34" charset="0"/>
            </a:endParaRPr>
          </a:p>
        </p:txBody>
      </p:sp>
    </p:spTree>
    <p:extLst>
      <p:ext uri="{BB962C8B-B14F-4D97-AF65-F5344CB8AC3E}">
        <p14:creationId xmlns="" xmlns:p14="http://schemas.microsoft.com/office/powerpoint/2010/main" val="1300372903"/>
      </p:ext>
    </p:extLst>
  </p:cSld>
  <p:clrMapOvr>
    <a:masterClrMapping/>
  </p:clrMapOvr>
  <p:transition spd="slow">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224" y="71414"/>
            <a:ext cx="8077200" cy="711096"/>
          </a:xfrm>
        </p:spPr>
        <p:txBody>
          <a:bodyPr>
            <a:noAutofit/>
          </a:bodyPr>
          <a:lstStyle/>
          <a:p>
            <a:r>
              <a:rPr b="1" smtClean="0">
                <a:solidFill>
                  <a:srgbClr val="FF0000"/>
                </a:solidFill>
                <a:latin typeface="Arial" pitchFamily="34" charset="0"/>
                <a:cs typeface="Arial" pitchFamily="34" charset="0"/>
              </a:rPr>
              <a:t>SWOT (GZFT) ANALİZİ</a:t>
            </a:r>
            <a:endParaRPr lang="tr-TR" b="1" dirty="0">
              <a:solidFill>
                <a:srgbClr val="FF0000"/>
              </a:solidFill>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fld id="{33D6E5A2-EC83-451F-A719-9AC1370DD5CF}" type="slidenum">
              <a:rPr smtClean="0">
                <a:solidFill>
                  <a:prstClr val="black">
                    <a:tint val="75000"/>
                  </a:prstClr>
                </a:solidFill>
              </a:rPr>
              <a:pPr/>
              <a:t>78</a:t>
            </a:fld>
            <a:endParaRPr dirty="0">
              <a:solidFill>
                <a:prstClr val="black">
                  <a:tint val="75000"/>
                </a:prstClr>
              </a:solidFill>
            </a:endParaRPr>
          </a:p>
        </p:txBody>
      </p:sp>
      <p:sp>
        <p:nvSpPr>
          <p:cNvPr id="6" name="5 Dikdörtgen"/>
          <p:cNvSpPr/>
          <p:nvPr/>
        </p:nvSpPr>
        <p:spPr>
          <a:xfrm>
            <a:off x="285720" y="642918"/>
            <a:ext cx="8858280" cy="6370975"/>
          </a:xfrm>
          <a:prstGeom prst="rect">
            <a:avLst/>
          </a:prstGeom>
        </p:spPr>
        <p:txBody>
          <a:bodyPr wrap="square">
            <a:spAutoFit/>
          </a:bodyPr>
          <a:lstStyle/>
          <a:p>
            <a:pPr algn="just"/>
            <a:r>
              <a:rPr sz="2400" b="1" smtClean="0">
                <a:latin typeface="Arial" pitchFamily="34" charset="0"/>
                <a:cs typeface="Arial" pitchFamily="34" charset="0"/>
              </a:rPr>
              <a:t>Gelişmeye Açık (Zayıf) Alanlar (2015-2019 Stratejik Planı)</a:t>
            </a:r>
          </a:p>
          <a:p>
            <a:pPr algn="just"/>
            <a:r>
              <a:rPr sz="2400" smtClean="0">
                <a:latin typeface="Arial" pitchFamily="34" charset="0"/>
                <a:cs typeface="Arial" pitchFamily="34" charset="0"/>
              </a:rPr>
              <a:t>1.Kurumun ayrı bir tüzel kişiliğe sahip olmaması,</a:t>
            </a:r>
          </a:p>
          <a:p>
            <a:pPr algn="just"/>
            <a:r>
              <a:rPr sz="2400" smtClean="0">
                <a:latin typeface="Arial" pitchFamily="34" charset="0"/>
                <a:cs typeface="Arial" pitchFamily="34" charset="0"/>
              </a:rPr>
              <a:t>2.Tapu ve kadastro hizmetlerinde işlem hacmi ve çeşitliliğinin artmasına rağmen buna paralel olarak personel sayısının artmaması, </a:t>
            </a:r>
          </a:p>
          <a:p>
            <a:pPr algn="just"/>
            <a:r>
              <a:rPr sz="2400" smtClean="0">
                <a:latin typeface="Arial" pitchFamily="34" charset="0"/>
                <a:cs typeface="Arial" pitchFamily="34" charset="0"/>
              </a:rPr>
              <a:t>3.Tapu ve kadastro işlemlerini ilgilendiren mevzuatın çok geniş ve karmaşık olması, </a:t>
            </a:r>
          </a:p>
          <a:p>
            <a:pPr algn="just"/>
            <a:r>
              <a:rPr sz="2400" smtClean="0">
                <a:latin typeface="Arial" pitchFamily="34" charset="0"/>
                <a:cs typeface="Arial" pitchFamily="34" charset="0"/>
              </a:rPr>
              <a:t>4.Teşkilat yasasının ve yapısının kurum ihtiyaçlarını karşılamaması, </a:t>
            </a:r>
          </a:p>
          <a:p>
            <a:pPr algn="just"/>
            <a:r>
              <a:rPr sz="2400" smtClean="0">
                <a:latin typeface="Arial" pitchFamily="34" charset="0"/>
                <a:cs typeface="Arial" pitchFamily="34" charset="0"/>
              </a:rPr>
              <a:t>5. Etkin bir insan kaynakları politikasının olmaması,</a:t>
            </a:r>
          </a:p>
          <a:p>
            <a:pPr algn="just"/>
            <a:r>
              <a:rPr sz="2400" smtClean="0">
                <a:latin typeface="Arial" pitchFamily="34" charset="0"/>
                <a:cs typeface="Arial" pitchFamily="34" charset="0"/>
              </a:rPr>
              <a:t>6.Tapu ve Kadastro hizmetlerinin kamuoyuna yeterince anlatılamaması,</a:t>
            </a:r>
          </a:p>
          <a:p>
            <a:pPr algn="just"/>
            <a:r>
              <a:rPr sz="2400" smtClean="0">
                <a:latin typeface="Arial" pitchFamily="34" charset="0"/>
                <a:cs typeface="Arial" pitchFamily="34" charset="0"/>
              </a:rPr>
              <a:t>7.Taşınmazlara ilişkin tüm işlemlerin yürütüldüğü birimlerin (Tapu, Kadastro, Milli Emlak, Değerleme, TOKİ) bir çatı altında toplanmaması,</a:t>
            </a:r>
          </a:p>
          <a:p>
            <a:pPr algn="just"/>
            <a:r>
              <a:rPr sz="2400" smtClean="0">
                <a:latin typeface="Arial" pitchFamily="34" charset="0"/>
                <a:cs typeface="Arial" pitchFamily="34" charset="0"/>
              </a:rPr>
              <a:t>8.Kurumumuz birimlerinin asli görevleri dışındaki işleri de yapmak zorunda kalması, </a:t>
            </a:r>
            <a:endParaRPr lang="tr-TR" sz="2400" dirty="0">
              <a:latin typeface="Arial" pitchFamily="34" charset="0"/>
              <a:cs typeface="Arial" pitchFamily="34" charset="0"/>
            </a:endParaRPr>
          </a:p>
        </p:txBody>
      </p:sp>
    </p:spTree>
    <p:extLst>
      <p:ext uri="{BB962C8B-B14F-4D97-AF65-F5344CB8AC3E}">
        <p14:creationId xmlns="" xmlns:p14="http://schemas.microsoft.com/office/powerpoint/2010/main" val="1300372903"/>
      </p:ext>
    </p:extLst>
  </p:cSld>
  <p:clrMapOvr>
    <a:masterClrMapping/>
  </p:clrMapOvr>
  <p:transition spd="slow">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2518" y="142852"/>
            <a:ext cx="8077200" cy="855112"/>
          </a:xfrm>
        </p:spPr>
        <p:txBody>
          <a:bodyPr>
            <a:normAutofit/>
          </a:bodyPr>
          <a:lstStyle/>
          <a:p>
            <a:r>
              <a:rPr lang="tr-TR" b="1" dirty="0">
                <a:solidFill>
                  <a:srgbClr val="FF0000"/>
                </a:solidFill>
                <a:latin typeface="Arial" pitchFamily="34" charset="0"/>
                <a:cs typeface="Arial" pitchFamily="34" charset="0"/>
              </a:rPr>
              <a:t>Beyin Fırtınası</a:t>
            </a:r>
          </a:p>
        </p:txBody>
      </p:sp>
      <p:sp>
        <p:nvSpPr>
          <p:cNvPr id="3" name="İçerik Yer Tutucusu 2"/>
          <p:cNvSpPr>
            <a:spLocks noGrp="1"/>
          </p:cNvSpPr>
          <p:nvPr>
            <p:ph idx="1"/>
          </p:nvPr>
        </p:nvSpPr>
        <p:spPr>
          <a:xfrm>
            <a:off x="571472" y="1052736"/>
            <a:ext cx="8077200" cy="4841041"/>
          </a:xfrm>
        </p:spPr>
        <p:txBody>
          <a:bodyPr>
            <a:noAutofit/>
          </a:bodyPr>
          <a:lstStyle/>
          <a:p>
            <a:pPr algn="just">
              <a:spcAft>
                <a:spcPts val="600"/>
              </a:spcAft>
              <a:buFont typeface="Wingdings 2" pitchFamily="18" charset="2"/>
              <a:buChar char=""/>
            </a:pPr>
            <a:r>
              <a:rPr lang="tr-TR" sz="2800" dirty="0">
                <a:latin typeface="Arial" pitchFamily="34" charset="0"/>
                <a:cs typeface="Arial" pitchFamily="34" charset="0"/>
              </a:rPr>
              <a:t>Birim veya alt birimin tüm üyelerini, temsilcilerini veya projede ya da belirli bir iş sürecinde çalışan tüm personelin uygun bir ortamda bir araya gelmesini sağlayın</a:t>
            </a:r>
          </a:p>
          <a:p>
            <a:pPr algn="just">
              <a:spcAft>
                <a:spcPts val="600"/>
              </a:spcAft>
              <a:buFont typeface="Wingdings 2" pitchFamily="18" charset="2"/>
              <a:buChar char=""/>
            </a:pPr>
            <a:r>
              <a:rPr lang="tr-TR" sz="2800" dirty="0">
                <a:latin typeface="Arial" pitchFamily="34" charset="0"/>
                <a:cs typeface="Arial" pitchFamily="34" charset="0"/>
              </a:rPr>
              <a:t>Öncelikle birimin/ alt birimin /projenin/iş sürecinin/idarenin hedeflerinin ne olduğunu net bir şekilde ortaya koyun</a:t>
            </a:r>
            <a:r>
              <a:rPr lang="tr-TR" sz="2800" dirty="0" smtClean="0">
                <a:latin typeface="Arial" pitchFamily="34" charset="0"/>
                <a:cs typeface="Arial" pitchFamily="34" charset="0"/>
              </a:rPr>
              <a:t>.</a:t>
            </a:r>
            <a:endParaRPr lang="tr-TR" sz="2800"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fld id="{33D6E5A2-EC83-451F-A719-9AC1370DD5CF}" type="slidenum">
              <a:rPr lang="tr-TR" smtClean="0"/>
              <a:pPr/>
              <a:t>79</a:t>
            </a:fld>
            <a:endParaRPr kumimoji="0" lang="tr-TR" dirty="0"/>
          </a:p>
        </p:txBody>
      </p:sp>
    </p:spTree>
    <p:extLst>
      <p:ext uri="{BB962C8B-B14F-4D97-AF65-F5344CB8AC3E}">
        <p14:creationId xmlns="" xmlns:p14="http://schemas.microsoft.com/office/powerpoint/2010/main" val="783757628"/>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31572" y="274638"/>
            <a:ext cx="749808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Neden Risk Yönetimi?</a:t>
            </a:r>
          </a:p>
        </p:txBody>
      </p:sp>
      <p:sp>
        <p:nvSpPr>
          <p:cNvPr id="5" name="Content Placeholder 4"/>
          <p:cNvSpPr>
            <a:spLocks noGrp="1"/>
          </p:cNvSpPr>
          <p:nvPr>
            <p:ph idx="1"/>
            <p:custDataLst>
              <p:tags r:id="rId3"/>
            </p:custDataLst>
          </p:nvPr>
        </p:nvSpPr>
        <p:spPr>
          <a:xfrm>
            <a:off x="594460" y="1412633"/>
            <a:ext cx="6120680" cy="4481144"/>
          </a:xfrm>
        </p:spPr>
        <p:txBody>
          <a:bodyPr>
            <a:normAutofit lnSpcReduction="10000"/>
          </a:bodyPr>
          <a:lstStyle/>
          <a:p>
            <a:pPr algn="just"/>
            <a:r>
              <a:rPr lang="tr-TR" dirty="0">
                <a:latin typeface="Arial" pitchFamily="34" charset="0"/>
                <a:cs typeface="Arial" pitchFamily="34" charset="0"/>
              </a:rPr>
              <a:t>Gelir istikrarını sağlamak</a:t>
            </a:r>
          </a:p>
          <a:p>
            <a:pPr algn="just"/>
            <a:r>
              <a:rPr lang="tr-TR" dirty="0" err="1">
                <a:latin typeface="Arial" pitchFamily="34" charset="0"/>
                <a:cs typeface="Arial" pitchFamily="34" charset="0"/>
              </a:rPr>
              <a:t>Organizasyonel</a:t>
            </a:r>
            <a:r>
              <a:rPr lang="tr-TR" dirty="0">
                <a:latin typeface="Arial" pitchFamily="34" charset="0"/>
                <a:cs typeface="Arial" pitchFamily="34" charset="0"/>
              </a:rPr>
              <a:t> hedeflere ulaşmak</a:t>
            </a:r>
          </a:p>
          <a:p>
            <a:pPr algn="just"/>
            <a:r>
              <a:rPr lang="tr-TR" dirty="0">
                <a:latin typeface="Arial" pitchFamily="34" charset="0"/>
                <a:cs typeface="Arial" pitchFamily="34" charset="0"/>
              </a:rPr>
              <a:t>Karşılaşılabilecek fırsatlardan istifade etmek</a:t>
            </a:r>
          </a:p>
          <a:p>
            <a:pPr algn="just"/>
            <a:r>
              <a:rPr lang="tr-TR" dirty="0">
                <a:latin typeface="Arial" pitchFamily="34" charset="0"/>
                <a:cs typeface="Arial" pitchFamily="34" charset="0"/>
              </a:rPr>
              <a:t>……………………</a:t>
            </a:r>
          </a:p>
          <a:p>
            <a:pPr algn="just"/>
            <a:r>
              <a:rPr lang="tr-TR" b="1" i="1" u="sng" dirty="0">
                <a:latin typeface="Arial" pitchFamily="34" charset="0"/>
                <a:cs typeface="Arial" pitchFamily="34" charset="0"/>
              </a:rPr>
              <a:t>Risklerini yönetemeyenler krizlerini yönetmek zorunda kalırlar</a:t>
            </a:r>
          </a:p>
          <a:p>
            <a:pPr algn="just"/>
            <a:endParaRPr lang="tr-TR" dirty="0">
              <a:latin typeface="Arial" pitchFamily="34" charset="0"/>
              <a:cs typeface="Arial" pitchFamily="34" charset="0"/>
            </a:endParaRP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Resim 3"/>
          <p:cNvPicPr>
            <a:picLocks noChangeAspect="1"/>
          </p:cNvPicPr>
          <p:nvPr/>
        </p:nvPicPr>
        <p:blipFill>
          <a:blip r:embed="rId6"/>
          <a:stretch>
            <a:fillRect/>
          </a:stretch>
        </p:blipFill>
        <p:spPr>
          <a:xfrm>
            <a:off x="6929486" y="1524000"/>
            <a:ext cx="2285984" cy="3810000"/>
          </a:xfrm>
          <a:prstGeom prst="rect">
            <a:avLst/>
          </a:prstGeom>
        </p:spPr>
      </p:pic>
    </p:spTree>
    <p:custDataLst>
      <p:tags r:id="rId1"/>
    </p:custDataLst>
    <p:extLst>
      <p:ext uri="{BB962C8B-B14F-4D97-AF65-F5344CB8AC3E}">
        <p14:creationId xmlns="" xmlns:p14="http://schemas.microsoft.com/office/powerpoint/2010/main" val="719264047"/>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72464" y="142852"/>
            <a:ext cx="8077200" cy="855112"/>
          </a:xfrm>
        </p:spPr>
        <p:txBody>
          <a:bodyPr>
            <a:normAutofit/>
          </a:bodyPr>
          <a:lstStyle/>
          <a:p>
            <a:r>
              <a:rPr lang="tr-TR" b="1" dirty="0">
                <a:solidFill>
                  <a:srgbClr val="FF0000"/>
                </a:solidFill>
                <a:latin typeface="Arial" pitchFamily="34" charset="0"/>
                <a:cs typeface="Arial" pitchFamily="34" charset="0"/>
              </a:rPr>
              <a:t>Beyin Fırtınası</a:t>
            </a:r>
          </a:p>
        </p:txBody>
      </p:sp>
      <p:sp>
        <p:nvSpPr>
          <p:cNvPr id="3" name="İçerik Yer Tutucusu 2"/>
          <p:cNvSpPr>
            <a:spLocks noGrp="1"/>
          </p:cNvSpPr>
          <p:nvPr>
            <p:ph idx="1"/>
          </p:nvPr>
        </p:nvSpPr>
        <p:spPr>
          <a:xfrm>
            <a:off x="566766" y="1052736"/>
            <a:ext cx="8077200" cy="4841041"/>
          </a:xfrm>
        </p:spPr>
        <p:txBody>
          <a:bodyPr>
            <a:noAutofit/>
          </a:bodyPr>
          <a:lstStyle/>
          <a:p>
            <a:pPr algn="just">
              <a:buFont typeface="Wingdings 2" pitchFamily="18" charset="2"/>
              <a:buChar char="P"/>
            </a:pPr>
            <a:r>
              <a:rPr lang="tr-TR" sz="2800" dirty="0" smtClean="0">
                <a:latin typeface="Arial" pitchFamily="34" charset="0"/>
                <a:cs typeface="Arial" pitchFamily="34" charset="0"/>
              </a:rPr>
              <a:t>Beyin </a:t>
            </a:r>
            <a:r>
              <a:rPr lang="tr-TR" sz="2800" dirty="0">
                <a:latin typeface="Arial" pitchFamily="34" charset="0"/>
                <a:cs typeface="Arial" pitchFamily="34" charset="0"/>
              </a:rPr>
              <a:t>fırtınasının tüm katılımcıları, belirlenen hedeflere ulaşmadaki risklerin neler olduğu konusunda çok sayıda fikir üretmelidir.</a:t>
            </a:r>
          </a:p>
          <a:p>
            <a:pPr algn="just">
              <a:buFont typeface="Wingdings 2" pitchFamily="18" charset="2"/>
              <a:buChar char="P"/>
            </a:pPr>
            <a:r>
              <a:rPr lang="tr-TR" sz="2800" dirty="0">
                <a:latin typeface="Arial" pitchFamily="34" charset="0"/>
                <a:cs typeface="Arial" pitchFamily="34" charset="0"/>
              </a:rPr>
              <a:t>Tüm riskler belirlendikten sonra beyin fırtınası katılımcıları riskin etki ve olasılığını oylar</a:t>
            </a:r>
            <a:r>
              <a:rPr lang="tr-TR" sz="2800" dirty="0" smtClean="0">
                <a:latin typeface="Arial" pitchFamily="34" charset="0"/>
                <a:cs typeface="Arial" pitchFamily="34" charset="0"/>
              </a:rPr>
              <a:t>.</a:t>
            </a:r>
          </a:p>
          <a:p>
            <a:pPr algn="just">
              <a:buFont typeface="Wingdings 2" pitchFamily="18" charset="2"/>
              <a:buChar char="P"/>
            </a:pPr>
            <a:r>
              <a:rPr sz="2800" smtClean="0">
                <a:latin typeface="Arial" pitchFamily="34" charset="0"/>
                <a:cs typeface="Arial" pitchFamily="34" charset="0"/>
              </a:rPr>
              <a:t>İlk oylar Forma kaydedildikten sonra, belirli bir riskin etki ve/veya olasılığı için verilen en yüksek ve en düşük puan arasında büyük bir farklılık olup olmadığına bakılır.</a:t>
            </a:r>
            <a:endParaRPr lang="tr-TR" sz="2800"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fld id="{33D6E5A2-EC83-451F-A719-9AC1370DD5CF}" type="slidenum">
              <a:rPr lang="tr-TR" smtClean="0"/>
              <a:pPr/>
              <a:t>80</a:t>
            </a:fld>
            <a:endParaRPr kumimoji="0" lang="tr-TR" dirty="0"/>
          </a:p>
        </p:txBody>
      </p:sp>
    </p:spTree>
    <p:extLst>
      <p:ext uri="{BB962C8B-B14F-4D97-AF65-F5344CB8AC3E}">
        <p14:creationId xmlns="" xmlns:p14="http://schemas.microsoft.com/office/powerpoint/2010/main" val="783757628"/>
      </p:ext>
    </p:extLst>
  </p:cSld>
  <p:clrMapOvr>
    <a:masterClrMapping/>
  </p:clrMapOvr>
  <p:transition spd="slow">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224" y="-71462"/>
            <a:ext cx="8077200" cy="855112"/>
          </a:xfrm>
        </p:spPr>
        <p:txBody>
          <a:bodyPr>
            <a:normAutofit/>
          </a:bodyPr>
          <a:lstStyle/>
          <a:p>
            <a:r>
              <a:rPr lang="tr-TR" b="1" dirty="0">
                <a:solidFill>
                  <a:srgbClr val="FF0000"/>
                </a:solidFill>
                <a:latin typeface="Arial" pitchFamily="34" charset="0"/>
                <a:cs typeface="Arial" pitchFamily="34" charset="0"/>
              </a:rPr>
              <a:t>Beyin Fırtınası</a:t>
            </a:r>
          </a:p>
        </p:txBody>
      </p:sp>
      <p:sp>
        <p:nvSpPr>
          <p:cNvPr id="3" name="İçerik Yer Tutucusu 2"/>
          <p:cNvSpPr>
            <a:spLocks noGrp="1"/>
          </p:cNvSpPr>
          <p:nvPr>
            <p:ph idx="1"/>
          </p:nvPr>
        </p:nvSpPr>
        <p:spPr>
          <a:xfrm>
            <a:off x="540992" y="802537"/>
            <a:ext cx="8482042" cy="4841041"/>
          </a:xfrm>
        </p:spPr>
        <p:txBody>
          <a:bodyPr>
            <a:noAutofit/>
          </a:bodyPr>
          <a:lstStyle/>
          <a:p>
            <a:pPr algn="just">
              <a:spcAft>
                <a:spcPts val="600"/>
              </a:spcAft>
              <a:buFont typeface="Wingdings 2" pitchFamily="18" charset="2"/>
              <a:buChar char="P"/>
            </a:pPr>
            <a:r>
              <a:rPr lang="tr-TR" sz="2600" dirty="0" smtClean="0">
                <a:latin typeface="Arial" pitchFamily="34" charset="0"/>
                <a:cs typeface="Arial" pitchFamily="34" charset="0"/>
              </a:rPr>
              <a:t>En düşük ve en yüksek puan arasında büyük fark olduğu </a:t>
            </a:r>
            <a:r>
              <a:rPr lang="tr-TR" sz="2600" dirty="0">
                <a:latin typeface="Arial" pitchFamily="34" charset="0"/>
                <a:cs typeface="Arial" pitchFamily="34" charset="0"/>
              </a:rPr>
              <a:t>durumlarda en yüksek puanı veren kişi(</a:t>
            </a:r>
            <a:r>
              <a:rPr lang="tr-TR" sz="2600" dirty="0" err="1">
                <a:latin typeface="Arial" pitchFamily="34" charset="0"/>
                <a:cs typeface="Arial" pitchFamily="34" charset="0"/>
              </a:rPr>
              <a:t>ler</a:t>
            </a:r>
            <a:r>
              <a:rPr lang="tr-TR" sz="2600" dirty="0">
                <a:latin typeface="Arial" pitchFamily="34" charset="0"/>
                <a:cs typeface="Arial" pitchFamily="34" charset="0"/>
              </a:rPr>
              <a:t>) öncelikle neden en yüksek puanı verdiği konusunda savunma yapmalı ve diğerlerini kendi puanlarını yükseltmeleri için ikna etmeye çalışmalıdır.</a:t>
            </a:r>
          </a:p>
          <a:p>
            <a:pPr algn="just">
              <a:spcAft>
                <a:spcPts val="600"/>
              </a:spcAft>
              <a:buFont typeface="Wingdings 2" pitchFamily="18" charset="2"/>
              <a:buChar char="P"/>
            </a:pPr>
            <a:r>
              <a:rPr lang="tr-TR" sz="2600" dirty="0">
                <a:latin typeface="Arial" pitchFamily="34" charset="0"/>
                <a:cs typeface="Arial" pitchFamily="34" charset="0"/>
              </a:rPr>
              <a:t>Risk puanları, yüksek puandan düşük puana doğru sıralanır. Katılımcılara, sonucun bekledikleri gibi olup olmadığı sorulur.</a:t>
            </a:r>
          </a:p>
          <a:p>
            <a:pPr algn="just">
              <a:spcAft>
                <a:spcPts val="600"/>
              </a:spcAft>
              <a:buFont typeface="Wingdings 2" pitchFamily="18" charset="2"/>
              <a:buChar char="P"/>
            </a:pPr>
            <a:r>
              <a:rPr lang="tr-TR" sz="2600" dirty="0">
                <a:latin typeface="Arial" pitchFamily="34" charset="0"/>
                <a:cs typeface="Arial" pitchFamily="34" charset="0"/>
              </a:rPr>
              <a:t>Beyin fırtınası katılımcıları Risk Oylama Formundaki risk puanları konusunda hemfikir olduktan sonra en öncelikli riskten başlayarak bütün riskleri ilgili değerleriyle birlikte Risk Kayıt Formunun ilgili sütunlarına aktarırlar.</a:t>
            </a:r>
          </a:p>
        </p:txBody>
      </p:sp>
      <p:sp>
        <p:nvSpPr>
          <p:cNvPr id="4" name="Slayt Numarası Yer Tutucusu 3"/>
          <p:cNvSpPr>
            <a:spLocks noGrp="1"/>
          </p:cNvSpPr>
          <p:nvPr>
            <p:ph type="sldNum" sz="quarter" idx="12"/>
          </p:nvPr>
        </p:nvSpPr>
        <p:spPr/>
        <p:txBody>
          <a:bodyPr/>
          <a:lstStyle/>
          <a:p>
            <a:fld id="{33D6E5A2-EC83-451F-A719-9AC1370DD5CF}" type="slidenum">
              <a:rPr smtClean="0">
                <a:solidFill>
                  <a:prstClr val="black">
                    <a:tint val="75000"/>
                  </a:prstClr>
                </a:solidFill>
              </a:rPr>
              <a:pPr/>
              <a:t>81</a:t>
            </a:fld>
            <a:endParaRPr dirty="0">
              <a:solidFill>
                <a:prstClr val="black">
                  <a:tint val="75000"/>
                </a:prstClr>
              </a:solidFill>
            </a:endParaRPr>
          </a:p>
        </p:txBody>
      </p:sp>
    </p:spTree>
    <p:extLst>
      <p:ext uri="{BB962C8B-B14F-4D97-AF65-F5344CB8AC3E}">
        <p14:creationId xmlns="" xmlns:p14="http://schemas.microsoft.com/office/powerpoint/2010/main" val="84824526"/>
      </p:ext>
    </p:extLst>
  </p:cSld>
  <p:clrMapOvr>
    <a:masterClrMapping/>
  </p:clrMapOvr>
  <p:transition spd="slow">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224" y="73558"/>
            <a:ext cx="8077200" cy="855112"/>
          </a:xfrm>
        </p:spPr>
        <p:txBody>
          <a:bodyPr>
            <a:normAutofit/>
          </a:bodyPr>
          <a:lstStyle/>
          <a:p>
            <a:r>
              <a:rPr lang="tr-TR" b="1" dirty="0">
                <a:solidFill>
                  <a:srgbClr val="FF0000"/>
                </a:solidFill>
                <a:latin typeface="Arial" pitchFamily="34" charset="0"/>
                <a:cs typeface="Arial" pitchFamily="34" charset="0"/>
              </a:rPr>
              <a:t>Beyin </a:t>
            </a:r>
            <a:r>
              <a:rPr lang="tr-TR" b="1" dirty="0" smtClean="0">
                <a:solidFill>
                  <a:srgbClr val="FF0000"/>
                </a:solidFill>
                <a:latin typeface="Arial" pitchFamily="34" charset="0"/>
                <a:cs typeface="Arial" pitchFamily="34" charset="0"/>
              </a:rPr>
              <a:t>Fırtınası Uygulaması</a:t>
            </a:r>
            <a:endParaRPr lang="tr-TR" b="1" dirty="0">
              <a:solidFill>
                <a:srgbClr val="FF0000"/>
              </a:solidFill>
              <a:latin typeface="Arial" pitchFamily="34" charset="0"/>
              <a:cs typeface="Arial" pitchFamily="34" charset="0"/>
            </a:endParaRPr>
          </a:p>
        </p:txBody>
      </p:sp>
      <p:sp>
        <p:nvSpPr>
          <p:cNvPr id="3" name="İçerik Yer Tutucusu 2"/>
          <p:cNvSpPr>
            <a:spLocks noGrp="1"/>
          </p:cNvSpPr>
          <p:nvPr>
            <p:ph idx="1"/>
          </p:nvPr>
        </p:nvSpPr>
        <p:spPr>
          <a:xfrm>
            <a:off x="876304" y="1016851"/>
            <a:ext cx="8196290" cy="4841041"/>
          </a:xfrm>
        </p:spPr>
        <p:txBody>
          <a:bodyPr>
            <a:noAutofit/>
          </a:bodyPr>
          <a:lstStyle/>
          <a:p>
            <a:pPr algn="just">
              <a:buNone/>
            </a:pPr>
            <a:r>
              <a:rPr sz="2600" b="1" u="sng" smtClean="0">
                <a:latin typeface="Arial" pitchFamily="34" charset="0"/>
                <a:cs typeface="Arial" pitchFamily="34" charset="0"/>
              </a:rPr>
              <a:t>STRATEJİK HEDEF 5</a:t>
            </a:r>
          </a:p>
          <a:p>
            <a:pPr marL="0" indent="0" algn="just">
              <a:buNone/>
            </a:pPr>
            <a:r>
              <a:rPr sz="2600" smtClean="0">
                <a:latin typeface="Arial" pitchFamily="34" charset="0"/>
                <a:cs typeface="Arial" pitchFamily="34" charset="0"/>
              </a:rPr>
              <a:t>"Bilgi Teknolojileri İle Kaliteli ve Hızlı Hizmet Sunumuna Yönelik Sürekliliğin Sağlanması" hedefine yönelik riskleri  beyin fırtınası yöntemi ile belirleyelim.</a:t>
            </a:r>
            <a:endParaRPr lang="tr-TR" sz="2600"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fld id="{33D6E5A2-EC83-451F-A719-9AC1370DD5CF}" type="slidenum">
              <a:rPr smtClean="0">
                <a:solidFill>
                  <a:prstClr val="black">
                    <a:tint val="75000"/>
                  </a:prstClr>
                </a:solidFill>
              </a:rPr>
              <a:pPr/>
              <a:t>82</a:t>
            </a:fld>
            <a:endParaRPr dirty="0">
              <a:solidFill>
                <a:prstClr val="black">
                  <a:tint val="75000"/>
                </a:prstClr>
              </a:solidFill>
            </a:endParaRPr>
          </a:p>
        </p:txBody>
      </p:sp>
    </p:spTree>
    <p:extLst>
      <p:ext uri="{BB962C8B-B14F-4D97-AF65-F5344CB8AC3E}">
        <p14:creationId xmlns="" xmlns:p14="http://schemas.microsoft.com/office/powerpoint/2010/main" val="84824526"/>
      </p:ext>
    </p:extLst>
  </p:cSld>
  <p:clrMapOvr>
    <a:masterClrMapping/>
  </p:clrMapOvr>
  <p:transition spd="slow">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83</a:t>
            </a:fld>
            <a:endParaRPr lang="tr-TR" altLang="tr-TR" dirty="0">
              <a:solidFill>
                <a:schemeClr val="bg1"/>
              </a:solidFill>
            </a:endParaRPr>
          </a:p>
        </p:txBody>
      </p:sp>
      <p:pic>
        <p:nvPicPr>
          <p:cNvPr id="35533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3609" y="260648"/>
            <a:ext cx="7848872" cy="59046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88326081"/>
      </p:ext>
    </p:extLst>
  </p:cSld>
  <p:clrMapOvr>
    <a:masterClrMapping/>
  </p:clrMapOvr>
  <p:transition spd="slow">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84</a:t>
            </a:fld>
            <a:endParaRPr lang="tr-TR" altLang="tr-TR" dirty="0">
              <a:solidFill>
                <a:schemeClr val="bg1"/>
              </a:solidFill>
            </a:endParaRPr>
          </a:p>
        </p:txBody>
      </p:sp>
      <p:pic>
        <p:nvPicPr>
          <p:cNvPr id="35635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15617" y="0"/>
            <a:ext cx="7776864" cy="67413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15737829"/>
      </p:ext>
    </p:extLst>
  </p:cSld>
  <p:clrMapOvr>
    <a:masterClrMapping/>
  </p:clrMapOvr>
  <p:transition spd="slow">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671264" y="-27384"/>
            <a:ext cx="8472736" cy="1143000"/>
          </a:xfrm>
        </p:spPr>
        <p:txBody>
          <a:bodyPr>
            <a:noAutofit/>
          </a:bodyPr>
          <a:lstStyle/>
          <a:p>
            <a:r>
              <a:rPr lang="tr-TR" sz="4000" b="1" dirty="0" smtClean="0">
                <a:solidFill>
                  <a:srgbClr val="FF0000"/>
                </a:solidFill>
                <a:latin typeface="Arial" panose="020B0604020202020204" pitchFamily="34" charset="0"/>
                <a:cs typeface="Arial" panose="020B0604020202020204" pitchFamily="34" charset="0"/>
              </a:rPr>
              <a:t>              Risk Değerlendirme 			        (Ölçüm)</a:t>
            </a:r>
            <a:endParaRPr lang="tr-TR" sz="4000" b="1" dirty="0">
              <a:solidFill>
                <a:srgbClr val="FF0000"/>
              </a:solidFill>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33D6E5A2-EC83-451F-A719-9AC1370DD5CF}" type="slidenum">
              <a:rPr smtClean="0">
                <a:solidFill>
                  <a:srgbClr val="E7DEC9">
                    <a:shade val="50000"/>
                    <a:satMod val="200000"/>
                  </a:srgbClr>
                </a:solidFill>
              </a:rPr>
              <a:pPr/>
              <a:t>85</a:t>
            </a:fld>
            <a:endParaRPr dirty="0">
              <a:solidFill>
                <a:srgbClr val="E7DEC9">
                  <a:shade val="50000"/>
                  <a:satMod val="200000"/>
                </a:srgbClr>
              </a:solidFill>
            </a:endParaRPr>
          </a:p>
        </p:txBody>
      </p:sp>
      <p:sp>
        <p:nvSpPr>
          <p:cNvPr id="17" name="Dikdörtgen 16"/>
          <p:cNvSpPr/>
          <p:nvPr/>
        </p:nvSpPr>
        <p:spPr>
          <a:xfrm>
            <a:off x="964690" y="214290"/>
            <a:ext cx="1728192" cy="576000"/>
          </a:xfrm>
          <a:prstGeom prst="rect">
            <a:avLst/>
          </a:prstGeom>
          <a:solidFill>
            <a:srgbClr val="00B050"/>
          </a:solidFill>
          <a:ln>
            <a:solidFill>
              <a:srgbClr val="269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dirty="0" smtClean="0">
                <a:solidFill>
                  <a:prstClr val="white"/>
                </a:solidFill>
              </a:rPr>
              <a:t>Değerlendirme</a:t>
            </a:r>
            <a:endParaRPr dirty="0">
              <a:solidFill>
                <a:prstClr val="white"/>
              </a:solidFill>
            </a:endParaRPr>
          </a:p>
        </p:txBody>
      </p:sp>
      <p:sp>
        <p:nvSpPr>
          <p:cNvPr id="18" name="Oval 17"/>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smtClean="0">
                <a:solidFill>
                  <a:srgbClr val="FFFF00"/>
                </a:solidFill>
                <a:latin typeface="Arial" panose="020B0604020202020204" pitchFamily="34" charset="0"/>
                <a:cs typeface="Arial" panose="020B0604020202020204" pitchFamily="34" charset="0"/>
              </a:rPr>
              <a:t>2</a:t>
            </a:r>
            <a:endParaRPr dirty="0">
              <a:solidFill>
                <a:srgbClr val="FFFF00"/>
              </a:solidFill>
              <a:latin typeface="Arial" panose="020B0604020202020204" pitchFamily="34" charset="0"/>
              <a:cs typeface="Arial" panose="020B0604020202020204" pitchFamily="34" charset="0"/>
            </a:endParaRPr>
          </a:p>
        </p:txBody>
      </p:sp>
      <p:sp>
        <p:nvSpPr>
          <p:cNvPr id="3" name="Metin kutusu 2"/>
          <p:cNvSpPr txBox="1"/>
          <p:nvPr/>
        </p:nvSpPr>
        <p:spPr>
          <a:xfrm>
            <a:off x="467544" y="1484784"/>
            <a:ext cx="8424936" cy="4308872"/>
          </a:xfrm>
          <a:prstGeom prst="rect">
            <a:avLst/>
          </a:prstGeom>
          <a:noFill/>
        </p:spPr>
        <p:txBody>
          <a:bodyPr wrap="square" rtlCol="0">
            <a:spAutoFit/>
          </a:bodyPr>
          <a:lstStyle/>
          <a:p>
            <a:pPr marL="457200" indent="-457200" algn="just">
              <a:spcBef>
                <a:spcPts val="600"/>
              </a:spcBef>
              <a:spcAft>
                <a:spcPts val="600"/>
              </a:spcAft>
              <a:buFont typeface="Wingdings" panose="05000000000000000000" pitchFamily="2" charset="2"/>
              <a:buChar char="ü"/>
            </a:pPr>
            <a:r>
              <a:rPr lang="tr-TR" sz="2800" dirty="0">
                <a:latin typeface="Arial" panose="020B0604020202020204" pitchFamily="34" charset="0"/>
                <a:cs typeface="Arial" panose="020B0604020202020204" pitchFamily="34" charset="0"/>
              </a:rPr>
              <a:t>idarenin hedeflerine ulaşmasını etkileyebilecek </a:t>
            </a:r>
            <a:r>
              <a:rPr lang="tr-TR" sz="2800" dirty="0">
                <a:solidFill>
                  <a:srgbClr val="FF0000"/>
                </a:solidFill>
                <a:latin typeface="Arial" panose="020B0604020202020204" pitchFamily="34" charset="0"/>
                <a:cs typeface="Arial" panose="020B0604020202020204" pitchFamily="34" charset="0"/>
              </a:rPr>
              <a:t>faktörlerin analiz </a:t>
            </a:r>
            <a:r>
              <a:rPr lang="tr-TR" sz="2800" dirty="0" smtClean="0">
                <a:solidFill>
                  <a:srgbClr val="FF0000"/>
                </a:solidFill>
                <a:latin typeface="Arial" panose="020B0604020202020204" pitchFamily="34" charset="0"/>
                <a:cs typeface="Arial" panose="020B0604020202020204" pitchFamily="34" charset="0"/>
              </a:rPr>
              <a:t>edilmesi</a:t>
            </a:r>
          </a:p>
          <a:p>
            <a:pPr marL="457200" indent="-457200" algn="just">
              <a:spcBef>
                <a:spcPts val="600"/>
              </a:spcBef>
              <a:spcAft>
                <a:spcPts val="600"/>
              </a:spcAft>
              <a:buFont typeface="Wingdings" panose="05000000000000000000" pitchFamily="2" charset="2"/>
              <a:buChar char="ü"/>
            </a:pPr>
            <a:r>
              <a:rPr lang="tr-TR" sz="2800" dirty="0" smtClean="0">
                <a:latin typeface="Arial" panose="020B0604020202020204" pitchFamily="34" charset="0"/>
                <a:cs typeface="Arial" panose="020B0604020202020204" pitchFamily="34" charset="0"/>
              </a:rPr>
              <a:t>Riskin </a:t>
            </a:r>
            <a:r>
              <a:rPr lang="tr-TR" sz="2800" dirty="0">
                <a:solidFill>
                  <a:srgbClr val="FF0000"/>
                </a:solidFill>
                <a:latin typeface="Arial" panose="020B0604020202020204" pitchFamily="34" charset="0"/>
                <a:cs typeface="Arial" panose="020B0604020202020204" pitchFamily="34" charset="0"/>
              </a:rPr>
              <a:t>etki ve olasılık </a:t>
            </a:r>
            <a:r>
              <a:rPr lang="tr-TR" sz="2800" dirty="0">
                <a:latin typeface="Arial" panose="020B0604020202020204" pitchFamily="34" charset="0"/>
                <a:cs typeface="Arial" panose="020B0604020202020204" pitchFamily="34" charset="0"/>
              </a:rPr>
              <a:t>açısından öneminin </a:t>
            </a:r>
            <a:r>
              <a:rPr lang="tr-TR" sz="2800" dirty="0" smtClean="0">
                <a:latin typeface="Arial" panose="020B0604020202020204" pitchFamily="34" charset="0"/>
                <a:cs typeface="Arial" panose="020B0604020202020204" pitchFamily="34" charset="0"/>
              </a:rPr>
              <a:t>değerlendirilmesidir</a:t>
            </a:r>
          </a:p>
          <a:p>
            <a:pPr marL="457200" indent="-457200" algn="just">
              <a:spcBef>
                <a:spcPts val="600"/>
              </a:spcBef>
              <a:spcAft>
                <a:spcPts val="600"/>
              </a:spcAft>
              <a:buFont typeface="Wingdings" panose="05000000000000000000" pitchFamily="2" charset="2"/>
              <a:buChar char="ü"/>
            </a:pPr>
            <a:r>
              <a:rPr lang="tr-TR" sz="2800" dirty="0" smtClean="0">
                <a:latin typeface="Arial" panose="020B0604020202020204" pitchFamily="34" charset="0"/>
                <a:cs typeface="Arial" panose="020B0604020202020204" pitchFamily="34" charset="0"/>
              </a:rPr>
              <a:t>İdarenin </a:t>
            </a:r>
            <a:r>
              <a:rPr lang="tr-TR" sz="2800" dirty="0">
                <a:solidFill>
                  <a:srgbClr val="FF0000"/>
                </a:solidFill>
                <a:latin typeface="Arial" panose="020B0604020202020204" pitchFamily="34" charset="0"/>
                <a:cs typeface="Arial" panose="020B0604020202020204" pitchFamily="34" charset="0"/>
              </a:rPr>
              <a:t>büyüklüğü</a:t>
            </a:r>
            <a:r>
              <a:rPr lang="tr-TR" sz="2800" dirty="0">
                <a:latin typeface="Arial" panose="020B0604020202020204" pitchFamily="34" charset="0"/>
                <a:cs typeface="Arial" panose="020B0604020202020204" pitchFamily="34" charset="0"/>
              </a:rPr>
              <a:t>, </a:t>
            </a:r>
            <a:endParaRPr lang="tr-TR" sz="2800" dirty="0" smtClean="0">
              <a:latin typeface="Arial" panose="020B0604020202020204" pitchFamily="34" charset="0"/>
              <a:cs typeface="Arial" panose="020B0604020202020204" pitchFamily="34" charset="0"/>
            </a:endParaRPr>
          </a:p>
          <a:p>
            <a:pPr marL="457200" indent="-457200" algn="just">
              <a:spcBef>
                <a:spcPts val="600"/>
              </a:spcBef>
              <a:spcAft>
                <a:spcPts val="600"/>
              </a:spcAft>
              <a:buFont typeface="Wingdings" panose="05000000000000000000" pitchFamily="2" charset="2"/>
              <a:buChar char="ü"/>
            </a:pPr>
            <a:r>
              <a:rPr lang="tr-TR" sz="2800" dirty="0">
                <a:latin typeface="Arial" panose="020B0604020202020204" pitchFamily="34" charset="0"/>
                <a:cs typeface="Arial" panose="020B0604020202020204" pitchFamily="34" charset="0"/>
              </a:rPr>
              <a:t>F</a:t>
            </a:r>
            <a:r>
              <a:rPr lang="tr-TR" sz="2800" dirty="0" smtClean="0">
                <a:latin typeface="Arial" panose="020B0604020202020204" pitchFamily="34" charset="0"/>
                <a:cs typeface="Arial" panose="020B0604020202020204" pitchFamily="34" charset="0"/>
              </a:rPr>
              <a:t>aaliyetlerinin </a:t>
            </a:r>
            <a:r>
              <a:rPr lang="tr-TR" sz="2800" dirty="0">
                <a:solidFill>
                  <a:srgbClr val="FF0000"/>
                </a:solidFill>
                <a:latin typeface="Arial" panose="020B0604020202020204" pitchFamily="34" charset="0"/>
                <a:cs typeface="Arial" panose="020B0604020202020204" pitchFamily="34" charset="0"/>
              </a:rPr>
              <a:t>karmaşıklığı</a:t>
            </a:r>
            <a:r>
              <a:rPr lang="tr-TR" sz="2800" dirty="0">
                <a:latin typeface="Arial" panose="020B0604020202020204" pitchFamily="34" charset="0"/>
                <a:cs typeface="Arial" panose="020B0604020202020204" pitchFamily="34" charset="0"/>
              </a:rPr>
              <a:t>, </a:t>
            </a:r>
            <a:endParaRPr lang="tr-TR" sz="2800" dirty="0" smtClean="0">
              <a:latin typeface="Arial" panose="020B0604020202020204" pitchFamily="34" charset="0"/>
              <a:cs typeface="Arial" panose="020B0604020202020204" pitchFamily="34" charset="0"/>
            </a:endParaRPr>
          </a:p>
          <a:p>
            <a:pPr marL="457200" indent="-457200" algn="just">
              <a:spcBef>
                <a:spcPts val="600"/>
              </a:spcBef>
              <a:spcAft>
                <a:spcPts val="600"/>
              </a:spcAft>
              <a:buFont typeface="Wingdings" panose="05000000000000000000" pitchFamily="2" charset="2"/>
              <a:buChar char="ü"/>
            </a:pPr>
            <a:r>
              <a:rPr lang="tr-TR" sz="2800" dirty="0" smtClean="0">
                <a:latin typeface="Arial" panose="020B0604020202020204" pitchFamily="34" charset="0"/>
                <a:cs typeface="Arial" panose="020B0604020202020204" pitchFamily="34" charset="0"/>
              </a:rPr>
              <a:t>Yürüttüğü </a:t>
            </a:r>
            <a:r>
              <a:rPr lang="tr-TR" sz="2800" dirty="0">
                <a:latin typeface="Arial" panose="020B0604020202020204" pitchFamily="34" charset="0"/>
                <a:cs typeface="Arial" panose="020B0604020202020204" pitchFamily="34" charset="0"/>
              </a:rPr>
              <a:t>faaliyetlerde tabi olduğu </a:t>
            </a:r>
            <a:r>
              <a:rPr lang="tr-TR" sz="2800" dirty="0" smtClean="0">
                <a:solidFill>
                  <a:srgbClr val="FF0000"/>
                </a:solidFill>
                <a:latin typeface="Arial" panose="020B0604020202020204" pitchFamily="34" charset="0"/>
                <a:cs typeface="Arial" panose="020B0604020202020204" pitchFamily="34" charset="0"/>
              </a:rPr>
              <a:t>mevzuat</a:t>
            </a:r>
            <a:r>
              <a:rPr lang="tr-TR" sz="2800" dirty="0" smtClean="0">
                <a:latin typeface="Arial" panose="020B0604020202020204" pitchFamily="34" charset="0"/>
                <a:cs typeface="Arial" panose="020B0604020202020204" pitchFamily="34" charset="0"/>
              </a:rPr>
              <a:t>,</a:t>
            </a:r>
          </a:p>
          <a:p>
            <a:pPr marL="457200" indent="-457200" algn="just">
              <a:spcBef>
                <a:spcPts val="600"/>
              </a:spcBef>
              <a:spcAft>
                <a:spcPts val="600"/>
              </a:spcAft>
              <a:buFont typeface="Wingdings" panose="05000000000000000000" pitchFamily="2" charset="2"/>
              <a:buChar char="ü"/>
            </a:pPr>
            <a:r>
              <a:rPr lang="tr-TR" sz="2800" dirty="0">
                <a:latin typeface="Arial" panose="020B0604020202020204" pitchFamily="34" charset="0"/>
                <a:cs typeface="Arial" panose="020B0604020202020204" pitchFamily="34" charset="0"/>
              </a:rPr>
              <a:t>V</a:t>
            </a:r>
            <a:r>
              <a:rPr lang="tr-TR" sz="2800" dirty="0" smtClean="0">
                <a:latin typeface="Arial" panose="020B0604020202020204" pitchFamily="34" charset="0"/>
                <a:cs typeface="Arial" panose="020B0604020202020204" pitchFamily="34" charset="0"/>
              </a:rPr>
              <a:t>erilen </a:t>
            </a:r>
            <a:r>
              <a:rPr lang="tr-TR" sz="2800" dirty="0">
                <a:latin typeface="Arial" panose="020B0604020202020204" pitchFamily="34" charset="0"/>
                <a:cs typeface="Arial" panose="020B0604020202020204" pitchFamily="34" charset="0"/>
              </a:rPr>
              <a:t>hizmetlerden </a:t>
            </a:r>
            <a:r>
              <a:rPr lang="tr-TR" sz="2800" dirty="0">
                <a:solidFill>
                  <a:srgbClr val="FF0000"/>
                </a:solidFill>
                <a:latin typeface="Arial" panose="020B0604020202020204" pitchFamily="34" charset="0"/>
                <a:cs typeface="Arial" panose="020B0604020202020204" pitchFamily="34" charset="0"/>
              </a:rPr>
              <a:t>yararlananların fazla olması</a:t>
            </a:r>
          </a:p>
        </p:txBody>
      </p:sp>
    </p:spTree>
    <p:extLst>
      <p:ext uri="{BB962C8B-B14F-4D97-AF65-F5344CB8AC3E}">
        <p14:creationId xmlns="" xmlns:p14="http://schemas.microsoft.com/office/powerpoint/2010/main" val="651526638"/>
      </p:ext>
    </p:extLst>
  </p:cSld>
  <p:clrMapOvr>
    <a:masterClrMapping/>
  </p:clrMapOvr>
  <p:transition spd="slow">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671264" y="-27384"/>
            <a:ext cx="8472736" cy="1143000"/>
          </a:xfrm>
        </p:spPr>
        <p:txBody>
          <a:bodyPr>
            <a:noAutofit/>
          </a:bodyPr>
          <a:lstStyle/>
          <a:p>
            <a:r>
              <a:rPr lang="tr-TR" sz="4000" b="1" dirty="0" smtClean="0">
                <a:solidFill>
                  <a:srgbClr val="FF0000"/>
                </a:solidFill>
                <a:latin typeface="Arial" panose="020B0604020202020204" pitchFamily="34" charset="0"/>
                <a:cs typeface="Arial" panose="020B0604020202020204" pitchFamily="34" charset="0"/>
              </a:rPr>
              <a:t>              Risk Değerlendirme 			        (Ölçüm)</a:t>
            </a:r>
            <a:endParaRPr lang="tr-TR" sz="4000" b="1" dirty="0">
              <a:solidFill>
                <a:srgbClr val="FF0000"/>
              </a:solidFill>
              <a:latin typeface="Arial" panose="020B0604020202020204" pitchFamily="34" charset="0"/>
              <a:cs typeface="Arial" panose="020B0604020202020204" pitchFamily="34" charset="0"/>
            </a:endParaRPr>
          </a:p>
        </p:txBody>
      </p:sp>
      <p:sp>
        <p:nvSpPr>
          <p:cNvPr id="10" name="Rectangle 3"/>
          <p:cNvSpPr>
            <a:spLocks noGrp="1" noChangeArrowheads="1"/>
          </p:cNvSpPr>
          <p:nvPr>
            <p:ph idx="1"/>
          </p:nvPr>
        </p:nvSpPr>
        <p:spPr>
          <a:xfrm>
            <a:off x="725366" y="1056382"/>
            <a:ext cx="8167114" cy="5468962"/>
          </a:xfrm>
          <a:noFill/>
        </p:spPr>
        <p:txBody>
          <a:bodyPr/>
          <a:lstStyle/>
          <a:p>
            <a:pPr algn="ctr">
              <a:buFont typeface="Wingdings" pitchFamily="2" charset="2"/>
              <a:buNone/>
              <a:defRPr/>
            </a:pPr>
            <a:r>
              <a:rPr lang="tr-TR" sz="2800" b="1" kern="1200" dirty="0">
                <a:solidFill>
                  <a:srgbClr val="FF0000"/>
                </a:solidFill>
              </a:rPr>
              <a:t>Risk Seviyesi</a:t>
            </a:r>
          </a:p>
          <a:p>
            <a:pPr algn="just">
              <a:buFont typeface="Wingdings" pitchFamily="2" charset="2"/>
              <a:buNone/>
              <a:defRPr/>
            </a:pPr>
            <a:r>
              <a:rPr lang="tr-TR" sz="2000" kern="1200" dirty="0" smtClean="0">
                <a:latin typeface="Arial" panose="020B0604020202020204" pitchFamily="34" charset="0"/>
                <a:cs typeface="Arial" panose="020B0604020202020204" pitchFamily="34" charset="0"/>
              </a:rPr>
              <a:t>Riskin </a:t>
            </a:r>
            <a:r>
              <a:rPr lang="tr-TR" sz="2000" kern="1200" dirty="0">
                <a:latin typeface="Arial" panose="020B0604020202020204" pitchFamily="34" charset="0"/>
                <a:cs typeface="Arial" panose="020B0604020202020204" pitchFamily="34" charset="0"/>
              </a:rPr>
              <a:t>seviyesi basitçe şu şekilde gösterilebilir:</a:t>
            </a:r>
          </a:p>
          <a:p>
            <a:pPr algn="just">
              <a:buFont typeface="Wingdings" pitchFamily="2" charset="2"/>
              <a:buNone/>
              <a:defRPr/>
            </a:pPr>
            <a:endParaRPr lang="tr-TR" sz="2000" kern="1200" dirty="0"/>
          </a:p>
          <a:p>
            <a:pPr algn="just">
              <a:buFont typeface="Wingdings" pitchFamily="2" charset="2"/>
              <a:buNone/>
              <a:defRPr/>
            </a:pPr>
            <a:r>
              <a:rPr lang="tr-TR" sz="2000" kern="1200" dirty="0"/>
              <a:t>			            			     	</a:t>
            </a:r>
          </a:p>
          <a:p>
            <a:pPr algn="just">
              <a:buFont typeface="Wingdings" pitchFamily="2" charset="2"/>
              <a:buNone/>
              <a:defRPr/>
            </a:pPr>
            <a:endParaRPr lang="tr-TR" sz="2000" kern="1200" dirty="0"/>
          </a:p>
          <a:p>
            <a:pPr algn="just">
              <a:buFont typeface="Wingdings" pitchFamily="2" charset="2"/>
              <a:buNone/>
              <a:defRPr/>
            </a:pPr>
            <a:endParaRPr lang="tr-TR" sz="2000" kern="1200" dirty="0"/>
          </a:p>
          <a:p>
            <a:pPr algn="just">
              <a:buFont typeface="Wingdings" pitchFamily="2" charset="2"/>
              <a:buNone/>
              <a:defRPr/>
            </a:pPr>
            <a:r>
              <a:rPr lang="tr-TR" sz="2000" kern="1200" dirty="0">
                <a:latin typeface="Arial" panose="020B0604020202020204" pitchFamily="34" charset="0"/>
                <a:cs typeface="Arial" panose="020B0604020202020204" pitchFamily="34" charset="0"/>
              </a:rPr>
              <a:t>Uygun seviyede kontroller </a:t>
            </a:r>
            <a:r>
              <a:rPr lang="tr-TR" sz="2000" dirty="0">
                <a:latin typeface="Arial" panose="020B0604020202020204" pitchFamily="34" charset="0"/>
                <a:cs typeface="Arial" panose="020B0604020202020204" pitchFamily="34" charset="0"/>
              </a:rPr>
              <a:t>uygulan</a:t>
            </a:r>
            <a:r>
              <a:rPr lang="tr-TR" sz="2000" kern="1200" dirty="0">
                <a:latin typeface="Arial" panose="020B0604020202020204" pitchFamily="34" charset="0"/>
                <a:cs typeface="Arial" panose="020B0604020202020204" pitchFamily="34" charset="0"/>
              </a:rPr>
              <a:t>arak risk seviyesi indirgenebilir:</a:t>
            </a:r>
          </a:p>
          <a:p>
            <a:pPr algn="just">
              <a:buFont typeface="Wingdings" pitchFamily="2" charset="2"/>
              <a:buNone/>
              <a:defRPr/>
            </a:pPr>
            <a:endParaRPr lang="tr-TR" sz="2000" kern="1200" dirty="0"/>
          </a:p>
          <a:p>
            <a:pPr algn="just">
              <a:buNone/>
              <a:defRPr/>
            </a:pPr>
            <a:r>
              <a:rPr lang="tr-TR" sz="2000" kern="1200" dirty="0"/>
              <a:t>		                      </a:t>
            </a:r>
          </a:p>
          <a:p>
            <a:pPr algn="just">
              <a:buFont typeface="Wingdings" pitchFamily="2" charset="2"/>
              <a:buNone/>
              <a:defRPr/>
            </a:pPr>
            <a:endParaRPr lang="tr-TR" sz="2000" kern="1200" dirty="0"/>
          </a:p>
          <a:p>
            <a:pPr algn="just">
              <a:buFont typeface="Wingdings" pitchFamily="2" charset="2"/>
              <a:buNone/>
              <a:defRPr/>
            </a:pPr>
            <a:r>
              <a:rPr lang="tr-TR" sz="2000" kern="1200" dirty="0"/>
              <a:t>				</a:t>
            </a:r>
          </a:p>
          <a:p>
            <a:pPr algn="just">
              <a:buFont typeface="Wingdings" pitchFamily="2" charset="2"/>
              <a:buNone/>
              <a:defRPr/>
            </a:pPr>
            <a:endParaRPr lang="tr-TR" sz="2000" kern="1200" dirty="0">
              <a:solidFill>
                <a:schemeClr val="bg2"/>
              </a:solidFill>
            </a:endParaRPr>
          </a:p>
        </p:txBody>
      </p:sp>
      <p:sp>
        <p:nvSpPr>
          <p:cNvPr id="2" name="Slayt Numarası Yer Tutucusu 1"/>
          <p:cNvSpPr>
            <a:spLocks noGrp="1"/>
          </p:cNvSpPr>
          <p:nvPr>
            <p:ph type="sldNum" sz="quarter" idx="12"/>
          </p:nvPr>
        </p:nvSpPr>
        <p:spPr/>
        <p:txBody>
          <a:bodyPr/>
          <a:lstStyle/>
          <a:p>
            <a:fld id="{33D6E5A2-EC83-451F-A719-9AC1370DD5CF}" type="slidenum">
              <a:rPr lang="tr-TR" smtClean="0"/>
              <a:pPr/>
              <a:t>86</a:t>
            </a:fld>
            <a:endParaRPr kumimoji="0" lang="tr-TR" dirty="0"/>
          </a:p>
        </p:txBody>
      </p:sp>
      <p:sp>
        <p:nvSpPr>
          <p:cNvPr id="11" name="6 Dikdörtgen"/>
          <p:cNvSpPr/>
          <p:nvPr/>
        </p:nvSpPr>
        <p:spPr>
          <a:xfrm>
            <a:off x="1259631" y="2276872"/>
            <a:ext cx="1905633" cy="96323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bg1"/>
                </a:solidFill>
                <a:latin typeface="Arial" panose="020B0604020202020204" pitchFamily="34" charset="0"/>
                <a:cs typeface="Arial" panose="020B0604020202020204" pitchFamily="34" charset="0"/>
              </a:rPr>
              <a:t>Etki</a:t>
            </a:r>
          </a:p>
        </p:txBody>
      </p:sp>
      <p:sp>
        <p:nvSpPr>
          <p:cNvPr id="12" name="8 Dikdörtgen"/>
          <p:cNvSpPr/>
          <p:nvPr/>
        </p:nvSpPr>
        <p:spPr>
          <a:xfrm>
            <a:off x="3635895" y="2276872"/>
            <a:ext cx="1905633" cy="96323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bg1"/>
                </a:solidFill>
                <a:latin typeface="Arial" panose="020B0604020202020204" pitchFamily="34" charset="0"/>
                <a:cs typeface="Arial" panose="020B0604020202020204" pitchFamily="34" charset="0"/>
              </a:rPr>
              <a:t>Olasılık</a:t>
            </a:r>
          </a:p>
        </p:txBody>
      </p:sp>
      <p:sp>
        <p:nvSpPr>
          <p:cNvPr id="13" name="12 Dikdörtgen"/>
          <p:cNvSpPr/>
          <p:nvPr/>
        </p:nvSpPr>
        <p:spPr>
          <a:xfrm>
            <a:off x="6084167" y="2276872"/>
            <a:ext cx="1905633" cy="96323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bg1"/>
                </a:solidFill>
                <a:latin typeface="Arial" panose="020B0604020202020204" pitchFamily="34" charset="0"/>
                <a:cs typeface="Arial" panose="020B0604020202020204" pitchFamily="34" charset="0"/>
              </a:rPr>
              <a:t>Doğal Risk Seviyesi</a:t>
            </a:r>
          </a:p>
        </p:txBody>
      </p:sp>
      <p:sp>
        <p:nvSpPr>
          <p:cNvPr id="14" name="13 Dikdörtgen"/>
          <p:cNvSpPr/>
          <p:nvPr/>
        </p:nvSpPr>
        <p:spPr>
          <a:xfrm>
            <a:off x="1259631" y="4193962"/>
            <a:ext cx="1905633" cy="96323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bg1"/>
                </a:solidFill>
                <a:latin typeface="Arial" panose="020B0604020202020204" pitchFamily="34" charset="0"/>
                <a:cs typeface="Arial" panose="020B0604020202020204" pitchFamily="34" charset="0"/>
              </a:rPr>
              <a:t>Doğal Risk Seviyesi</a:t>
            </a:r>
          </a:p>
        </p:txBody>
      </p:sp>
      <p:sp>
        <p:nvSpPr>
          <p:cNvPr id="15" name="14 Dikdörtgen"/>
          <p:cNvSpPr/>
          <p:nvPr/>
        </p:nvSpPr>
        <p:spPr>
          <a:xfrm>
            <a:off x="3635895" y="4221088"/>
            <a:ext cx="1905633" cy="96323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bg1"/>
                </a:solidFill>
                <a:latin typeface="Arial" panose="020B0604020202020204" pitchFamily="34" charset="0"/>
                <a:cs typeface="Arial" panose="020B0604020202020204" pitchFamily="34" charset="0"/>
              </a:rPr>
              <a:t>Kontroller</a:t>
            </a:r>
          </a:p>
        </p:txBody>
      </p:sp>
      <p:sp>
        <p:nvSpPr>
          <p:cNvPr id="16" name="15 Dikdörtgen"/>
          <p:cNvSpPr/>
          <p:nvPr/>
        </p:nvSpPr>
        <p:spPr>
          <a:xfrm>
            <a:off x="6084167" y="4221088"/>
            <a:ext cx="1905633" cy="9632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bg1"/>
                </a:solidFill>
                <a:latin typeface="Arial" panose="020B0604020202020204" pitchFamily="34" charset="0"/>
                <a:cs typeface="Arial" panose="020B0604020202020204" pitchFamily="34" charset="0"/>
              </a:rPr>
              <a:t>İndirgenmiş Risk Seviyesi</a:t>
            </a:r>
          </a:p>
        </p:txBody>
      </p:sp>
      <p:sp>
        <p:nvSpPr>
          <p:cNvPr id="4" name="Çarpma 3"/>
          <p:cNvSpPr/>
          <p:nvPr/>
        </p:nvSpPr>
        <p:spPr>
          <a:xfrm>
            <a:off x="3275856" y="2636912"/>
            <a:ext cx="288032" cy="28803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Eşittir 4"/>
          <p:cNvSpPr/>
          <p:nvPr/>
        </p:nvSpPr>
        <p:spPr>
          <a:xfrm>
            <a:off x="5652120" y="2686479"/>
            <a:ext cx="288032" cy="23846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Eksi 5"/>
          <p:cNvSpPr/>
          <p:nvPr/>
        </p:nvSpPr>
        <p:spPr>
          <a:xfrm>
            <a:off x="3275856" y="4603569"/>
            <a:ext cx="288032" cy="19358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Eşittir 18"/>
          <p:cNvSpPr/>
          <p:nvPr/>
        </p:nvSpPr>
        <p:spPr>
          <a:xfrm>
            <a:off x="5652120" y="4630695"/>
            <a:ext cx="288032" cy="23846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Dikdörtgen 16"/>
          <p:cNvSpPr/>
          <p:nvPr/>
        </p:nvSpPr>
        <p:spPr>
          <a:xfrm>
            <a:off x="964690" y="214290"/>
            <a:ext cx="1728192" cy="576000"/>
          </a:xfrm>
          <a:prstGeom prst="rect">
            <a:avLst/>
          </a:prstGeom>
          <a:solidFill>
            <a:srgbClr val="00B050"/>
          </a:solidFill>
          <a:ln>
            <a:solidFill>
              <a:srgbClr val="269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Değerlendirme</a:t>
            </a:r>
            <a:endParaRPr lang="tr-TR" dirty="0"/>
          </a:p>
        </p:txBody>
      </p:sp>
      <p:sp>
        <p:nvSpPr>
          <p:cNvPr id="18" name="Oval 17"/>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2</a:t>
            </a:r>
            <a:endParaRPr lang="tr-TR"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08119377"/>
      </p:ext>
    </p:extLst>
  </p:cSld>
  <p:clrMapOvr>
    <a:masterClrMapping/>
  </p:clrMapOvr>
  <p:transition spd="slow">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671264" y="-27384"/>
            <a:ext cx="8472736" cy="1143000"/>
          </a:xfrm>
        </p:spPr>
        <p:txBody>
          <a:bodyPr>
            <a:noAutofit/>
          </a:bodyPr>
          <a:lstStyle/>
          <a:p>
            <a:r>
              <a:rPr lang="tr-TR" sz="4000" b="1" dirty="0" smtClean="0">
                <a:solidFill>
                  <a:srgbClr val="FF0000"/>
                </a:solidFill>
                <a:latin typeface="Arial" panose="020B0604020202020204" pitchFamily="34" charset="0"/>
                <a:cs typeface="Arial" panose="020B0604020202020204" pitchFamily="34" charset="0"/>
              </a:rPr>
              <a:t>              Risk Değerlendirme 			        (Ölçüm)</a:t>
            </a:r>
            <a:endParaRPr lang="tr-TR" sz="4000" b="1" dirty="0">
              <a:solidFill>
                <a:srgbClr val="FF0000"/>
              </a:solidFill>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33D6E5A2-EC83-451F-A719-9AC1370DD5CF}" type="slidenum">
              <a:rPr smtClean="0">
                <a:solidFill>
                  <a:srgbClr val="E7DEC9">
                    <a:shade val="50000"/>
                    <a:satMod val="200000"/>
                  </a:srgbClr>
                </a:solidFill>
              </a:rPr>
              <a:pPr/>
              <a:t>87</a:t>
            </a:fld>
            <a:endParaRPr dirty="0">
              <a:solidFill>
                <a:srgbClr val="E7DEC9">
                  <a:shade val="50000"/>
                  <a:satMod val="200000"/>
                </a:srgbClr>
              </a:solidFill>
            </a:endParaRPr>
          </a:p>
        </p:txBody>
      </p:sp>
      <p:sp>
        <p:nvSpPr>
          <p:cNvPr id="17" name="Dikdörtgen 16"/>
          <p:cNvSpPr/>
          <p:nvPr/>
        </p:nvSpPr>
        <p:spPr>
          <a:xfrm>
            <a:off x="964690" y="214290"/>
            <a:ext cx="1728192" cy="576000"/>
          </a:xfrm>
          <a:prstGeom prst="rect">
            <a:avLst/>
          </a:prstGeom>
          <a:solidFill>
            <a:srgbClr val="00B050"/>
          </a:solidFill>
          <a:ln>
            <a:solidFill>
              <a:srgbClr val="269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dirty="0" smtClean="0">
                <a:solidFill>
                  <a:prstClr val="white"/>
                </a:solidFill>
              </a:rPr>
              <a:t>Değerlendirme</a:t>
            </a:r>
            <a:endParaRPr dirty="0">
              <a:solidFill>
                <a:prstClr val="white"/>
              </a:solidFill>
            </a:endParaRPr>
          </a:p>
        </p:txBody>
      </p:sp>
      <p:sp>
        <p:nvSpPr>
          <p:cNvPr id="18" name="Oval 17"/>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smtClean="0">
                <a:solidFill>
                  <a:srgbClr val="FFFF00"/>
                </a:solidFill>
                <a:latin typeface="Arial" panose="020B0604020202020204" pitchFamily="34" charset="0"/>
                <a:cs typeface="Arial" panose="020B0604020202020204" pitchFamily="34" charset="0"/>
              </a:rPr>
              <a:t>2</a:t>
            </a:r>
            <a:endParaRPr dirty="0">
              <a:solidFill>
                <a:srgbClr val="FFFF00"/>
              </a:solidFill>
              <a:latin typeface="Arial" panose="020B0604020202020204" pitchFamily="34" charset="0"/>
              <a:cs typeface="Arial" panose="020B0604020202020204" pitchFamily="34" charset="0"/>
            </a:endParaRPr>
          </a:p>
        </p:txBody>
      </p:sp>
      <p:sp>
        <p:nvSpPr>
          <p:cNvPr id="3" name="Metin kutusu 2"/>
          <p:cNvSpPr txBox="1"/>
          <p:nvPr/>
        </p:nvSpPr>
        <p:spPr>
          <a:xfrm>
            <a:off x="467544" y="1484784"/>
            <a:ext cx="8424936" cy="4278094"/>
          </a:xfrm>
          <a:prstGeom prst="rect">
            <a:avLst/>
          </a:prstGeom>
          <a:noFill/>
        </p:spPr>
        <p:txBody>
          <a:bodyPr wrap="square" rtlCol="0">
            <a:spAutoFit/>
          </a:bodyPr>
          <a:lstStyle/>
          <a:p>
            <a:pPr marL="457200" indent="-457200" algn="just">
              <a:spcBef>
                <a:spcPts val="600"/>
              </a:spcBef>
              <a:spcAft>
                <a:spcPts val="600"/>
              </a:spcAft>
              <a:buFont typeface="Wingdings" panose="05000000000000000000" pitchFamily="2" charset="2"/>
              <a:buChar char="ü"/>
            </a:pPr>
            <a:r>
              <a:rPr sz="2800" dirty="0" smtClean="0">
                <a:solidFill>
                  <a:srgbClr val="FF0000"/>
                </a:solidFill>
                <a:latin typeface="Arial" panose="020B0604020202020204" pitchFamily="34" charset="0"/>
                <a:cs typeface="Arial" panose="020B0604020202020204" pitchFamily="34" charset="0"/>
              </a:rPr>
              <a:t>Örnek: </a:t>
            </a:r>
            <a:r>
              <a:rPr sz="2800" dirty="0" smtClean="0">
                <a:solidFill>
                  <a:prstClr val="black"/>
                </a:solidFill>
                <a:latin typeface="Arial" panose="020B0604020202020204" pitchFamily="34" charset="0"/>
                <a:cs typeface="Arial" panose="020B0604020202020204" pitchFamily="34" charset="0"/>
              </a:rPr>
              <a:t>Kamu </a:t>
            </a:r>
            <a:r>
              <a:rPr sz="2800" dirty="0">
                <a:solidFill>
                  <a:prstClr val="black"/>
                </a:solidFill>
                <a:latin typeface="Arial" panose="020B0604020202020204" pitchFamily="34" charset="0"/>
                <a:cs typeface="Arial" panose="020B0604020202020204" pitchFamily="34" charset="0"/>
              </a:rPr>
              <a:t>idarelerinin strateji geliştirme birimlerinin idari kapasitesinin güçlendirilmesi amacıyla Mali Hizmetler Uzman Yardımcısı </a:t>
            </a:r>
            <a:r>
              <a:rPr sz="2800" dirty="0" smtClean="0">
                <a:solidFill>
                  <a:prstClr val="black"/>
                </a:solidFill>
                <a:latin typeface="Arial" panose="020B0604020202020204" pitchFamily="34" charset="0"/>
                <a:cs typeface="Arial" panose="020B0604020202020204" pitchFamily="34" charset="0"/>
              </a:rPr>
              <a:t>sınavı.</a:t>
            </a:r>
          </a:p>
          <a:p>
            <a:pPr marL="457200" indent="-457200" algn="just">
              <a:spcBef>
                <a:spcPts val="600"/>
              </a:spcBef>
              <a:spcAft>
                <a:spcPts val="600"/>
              </a:spcAft>
              <a:buFont typeface="Wingdings" panose="05000000000000000000" pitchFamily="2" charset="2"/>
              <a:buChar char="ü"/>
            </a:pPr>
            <a:r>
              <a:rPr sz="2800" dirty="0">
                <a:solidFill>
                  <a:srgbClr val="FF0000"/>
                </a:solidFill>
                <a:latin typeface="Arial" panose="020B0604020202020204" pitchFamily="34" charset="0"/>
                <a:cs typeface="Arial" panose="020B0604020202020204" pitchFamily="34" charset="0"/>
              </a:rPr>
              <a:t>Doğal Risk: </a:t>
            </a:r>
            <a:r>
              <a:rPr sz="2800" dirty="0">
                <a:solidFill>
                  <a:prstClr val="black"/>
                </a:solidFill>
                <a:latin typeface="Arial" panose="020B0604020202020204" pitchFamily="34" charset="0"/>
                <a:cs typeface="Arial" panose="020B0604020202020204" pitchFamily="34" charset="0"/>
              </a:rPr>
              <a:t>Talep toplama yazısının idarelere ulaşmaması, idarelerin taleplerinin </a:t>
            </a:r>
            <a:r>
              <a:rPr sz="2800" dirty="0" smtClean="0">
                <a:solidFill>
                  <a:prstClr val="black"/>
                </a:solidFill>
                <a:latin typeface="Arial" panose="020B0604020202020204" pitchFamily="34" charset="0"/>
                <a:cs typeface="Arial" panose="020B0604020202020204" pitchFamily="34" charset="0"/>
              </a:rPr>
              <a:t>Bakanlığımıza ulaşmaması</a:t>
            </a:r>
            <a:r>
              <a:rPr sz="2800" dirty="0">
                <a:solidFill>
                  <a:prstClr val="black"/>
                </a:solidFill>
                <a:latin typeface="Arial" panose="020B0604020202020204" pitchFamily="34" charset="0"/>
                <a:cs typeface="Arial" panose="020B0604020202020204" pitchFamily="34" charset="0"/>
              </a:rPr>
              <a:t>, kadro olmaksızın talepte </a:t>
            </a:r>
            <a:r>
              <a:rPr sz="2800" dirty="0" smtClean="0">
                <a:solidFill>
                  <a:prstClr val="black"/>
                </a:solidFill>
                <a:latin typeface="Arial" panose="020B0604020202020204" pitchFamily="34" charset="0"/>
                <a:cs typeface="Arial" panose="020B0604020202020204" pitchFamily="34" charset="0"/>
              </a:rPr>
              <a:t>bulunulması.</a:t>
            </a:r>
          </a:p>
          <a:p>
            <a:pPr marL="457200" indent="-457200" algn="just">
              <a:spcBef>
                <a:spcPts val="600"/>
              </a:spcBef>
              <a:spcAft>
                <a:spcPts val="600"/>
              </a:spcAft>
              <a:buFont typeface="Wingdings" panose="05000000000000000000" pitchFamily="2" charset="2"/>
              <a:buChar char="ü"/>
            </a:pPr>
            <a:endParaRPr sz="28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418701623"/>
      </p:ext>
    </p:extLst>
  </p:cSld>
  <p:clrMapOvr>
    <a:masterClrMapping/>
  </p:clrMapOvr>
  <p:transition spd="slow">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671264" y="-27384"/>
            <a:ext cx="8472736" cy="1143000"/>
          </a:xfrm>
        </p:spPr>
        <p:txBody>
          <a:bodyPr>
            <a:noAutofit/>
          </a:bodyPr>
          <a:lstStyle/>
          <a:p>
            <a:r>
              <a:rPr lang="tr-TR" sz="4000" b="1" dirty="0" smtClean="0">
                <a:solidFill>
                  <a:srgbClr val="FF0000"/>
                </a:solidFill>
                <a:latin typeface="Arial" panose="020B0604020202020204" pitchFamily="34" charset="0"/>
                <a:cs typeface="Arial" panose="020B0604020202020204" pitchFamily="34" charset="0"/>
              </a:rPr>
              <a:t>              Risk Değerlendirme 			        (Ölçüm)</a:t>
            </a:r>
            <a:endParaRPr lang="tr-TR" sz="4000" b="1" dirty="0">
              <a:solidFill>
                <a:srgbClr val="FF0000"/>
              </a:solidFill>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33D6E5A2-EC83-451F-A719-9AC1370DD5CF}" type="slidenum">
              <a:rPr smtClean="0">
                <a:solidFill>
                  <a:srgbClr val="E7DEC9">
                    <a:shade val="50000"/>
                    <a:satMod val="200000"/>
                  </a:srgbClr>
                </a:solidFill>
              </a:rPr>
              <a:pPr/>
              <a:t>88</a:t>
            </a:fld>
            <a:endParaRPr dirty="0">
              <a:solidFill>
                <a:srgbClr val="E7DEC9">
                  <a:shade val="50000"/>
                  <a:satMod val="200000"/>
                </a:srgbClr>
              </a:solidFill>
            </a:endParaRPr>
          </a:p>
        </p:txBody>
      </p:sp>
      <p:sp>
        <p:nvSpPr>
          <p:cNvPr id="17" name="Dikdörtgen 16"/>
          <p:cNvSpPr/>
          <p:nvPr/>
        </p:nvSpPr>
        <p:spPr>
          <a:xfrm>
            <a:off x="964690" y="214290"/>
            <a:ext cx="1728192" cy="576000"/>
          </a:xfrm>
          <a:prstGeom prst="rect">
            <a:avLst/>
          </a:prstGeom>
          <a:solidFill>
            <a:srgbClr val="00B050"/>
          </a:solidFill>
          <a:ln>
            <a:solidFill>
              <a:srgbClr val="269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dirty="0" smtClean="0">
                <a:solidFill>
                  <a:prstClr val="white"/>
                </a:solidFill>
              </a:rPr>
              <a:t>Değerlendirme</a:t>
            </a:r>
            <a:endParaRPr dirty="0">
              <a:solidFill>
                <a:prstClr val="white"/>
              </a:solidFill>
            </a:endParaRPr>
          </a:p>
        </p:txBody>
      </p:sp>
      <p:sp>
        <p:nvSpPr>
          <p:cNvPr id="18" name="Oval 17"/>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smtClean="0">
                <a:solidFill>
                  <a:srgbClr val="FFFF00"/>
                </a:solidFill>
                <a:latin typeface="Arial" panose="020B0604020202020204" pitchFamily="34" charset="0"/>
                <a:cs typeface="Arial" panose="020B0604020202020204" pitchFamily="34" charset="0"/>
              </a:rPr>
              <a:t>2</a:t>
            </a:r>
            <a:endParaRPr dirty="0">
              <a:solidFill>
                <a:srgbClr val="FFFF00"/>
              </a:solidFill>
              <a:latin typeface="Arial" panose="020B0604020202020204" pitchFamily="34" charset="0"/>
              <a:cs typeface="Arial" panose="020B0604020202020204" pitchFamily="34" charset="0"/>
            </a:endParaRPr>
          </a:p>
        </p:txBody>
      </p:sp>
      <p:sp>
        <p:nvSpPr>
          <p:cNvPr id="3" name="Metin kutusu 2"/>
          <p:cNvSpPr txBox="1"/>
          <p:nvPr/>
        </p:nvSpPr>
        <p:spPr>
          <a:xfrm>
            <a:off x="467544" y="1484784"/>
            <a:ext cx="8424936" cy="4001095"/>
          </a:xfrm>
          <a:prstGeom prst="rect">
            <a:avLst/>
          </a:prstGeom>
          <a:noFill/>
        </p:spPr>
        <p:txBody>
          <a:bodyPr wrap="square" rtlCol="0">
            <a:spAutoFit/>
          </a:bodyPr>
          <a:lstStyle/>
          <a:p>
            <a:pPr marL="457200" indent="-457200" algn="just">
              <a:spcBef>
                <a:spcPts val="600"/>
              </a:spcBef>
              <a:spcAft>
                <a:spcPts val="600"/>
              </a:spcAft>
              <a:buFont typeface="Wingdings" panose="05000000000000000000" pitchFamily="2" charset="2"/>
              <a:buChar char="ü"/>
            </a:pPr>
            <a:r>
              <a:rPr lang="tr-TR" sz="2800" dirty="0">
                <a:solidFill>
                  <a:srgbClr val="FF0000"/>
                </a:solidFill>
                <a:latin typeface="Arial" panose="020B0604020202020204" pitchFamily="34" charset="0"/>
                <a:cs typeface="Arial" panose="020B0604020202020204" pitchFamily="34" charset="0"/>
              </a:rPr>
              <a:t>Riske Verilen </a:t>
            </a:r>
            <a:r>
              <a:rPr lang="tr-TR" sz="2800" dirty="0" smtClean="0">
                <a:solidFill>
                  <a:srgbClr val="FF0000"/>
                </a:solidFill>
                <a:latin typeface="Arial" panose="020B0604020202020204" pitchFamily="34" charset="0"/>
                <a:cs typeface="Arial" panose="020B0604020202020204" pitchFamily="34" charset="0"/>
              </a:rPr>
              <a:t>Cevaplar: </a:t>
            </a:r>
          </a:p>
          <a:p>
            <a:pPr marL="457200" indent="-457200" algn="just">
              <a:spcBef>
                <a:spcPts val="600"/>
              </a:spcBef>
              <a:spcAft>
                <a:spcPts val="600"/>
              </a:spcAft>
              <a:buFont typeface="Wingdings" panose="05000000000000000000" pitchFamily="2" charset="2"/>
              <a:buChar char="ü"/>
            </a:pPr>
            <a:r>
              <a:rPr lang="tr-TR" sz="2800" dirty="0" smtClean="0">
                <a:solidFill>
                  <a:srgbClr val="003300"/>
                </a:solidFill>
                <a:latin typeface="Arial" panose="020B0604020202020204" pitchFamily="34" charset="0"/>
                <a:cs typeface="Arial" panose="020B0604020202020204" pitchFamily="34" charset="0"/>
              </a:rPr>
              <a:t>Talep </a:t>
            </a:r>
            <a:r>
              <a:rPr lang="tr-TR" sz="2800" dirty="0">
                <a:solidFill>
                  <a:srgbClr val="003300"/>
                </a:solidFill>
                <a:latin typeface="Arial" panose="020B0604020202020204" pitchFamily="34" charset="0"/>
                <a:cs typeface="Arial" panose="020B0604020202020204" pitchFamily="34" charset="0"/>
              </a:rPr>
              <a:t>toplama yazısının faksla da gönderilmesi, ayrıca web sayfasında yayımlanması,</a:t>
            </a:r>
          </a:p>
          <a:p>
            <a:pPr marL="457200" indent="-457200" algn="just">
              <a:spcBef>
                <a:spcPts val="600"/>
              </a:spcBef>
              <a:spcAft>
                <a:spcPts val="600"/>
              </a:spcAft>
              <a:buFont typeface="Wingdings" panose="05000000000000000000" pitchFamily="2" charset="2"/>
              <a:buChar char="ü"/>
            </a:pPr>
            <a:r>
              <a:rPr lang="tr-TR" sz="2800" dirty="0" smtClean="0">
                <a:solidFill>
                  <a:srgbClr val="003300"/>
                </a:solidFill>
                <a:latin typeface="Arial" panose="020B0604020202020204" pitchFamily="34" charset="0"/>
                <a:cs typeface="Arial" panose="020B0604020202020204" pitchFamily="34" charset="0"/>
              </a:rPr>
              <a:t>İdarelerin </a:t>
            </a:r>
            <a:r>
              <a:rPr lang="tr-TR" sz="2800" dirty="0">
                <a:solidFill>
                  <a:srgbClr val="003300"/>
                </a:solidFill>
                <a:latin typeface="Arial" panose="020B0604020202020204" pitchFamily="34" charset="0"/>
                <a:cs typeface="Arial" panose="020B0604020202020204" pitchFamily="34" charset="0"/>
              </a:rPr>
              <a:t>talep yazılarının aynı zamanda faksla gönderilmesinin istenmesi,</a:t>
            </a:r>
          </a:p>
          <a:p>
            <a:pPr marL="457200" indent="-457200" algn="just">
              <a:spcBef>
                <a:spcPts val="600"/>
              </a:spcBef>
              <a:spcAft>
                <a:spcPts val="600"/>
              </a:spcAft>
              <a:buFont typeface="Wingdings" panose="05000000000000000000" pitchFamily="2" charset="2"/>
              <a:buChar char="ü"/>
            </a:pPr>
            <a:r>
              <a:rPr lang="tr-TR" sz="2800" dirty="0" smtClean="0">
                <a:solidFill>
                  <a:srgbClr val="003300"/>
                </a:solidFill>
                <a:latin typeface="Arial" panose="020B0604020202020204" pitchFamily="34" charset="0"/>
                <a:cs typeface="Arial" panose="020B0604020202020204" pitchFamily="34" charset="0"/>
              </a:rPr>
              <a:t>Merkezi </a:t>
            </a:r>
            <a:r>
              <a:rPr lang="tr-TR" sz="2800" dirty="0">
                <a:solidFill>
                  <a:srgbClr val="003300"/>
                </a:solidFill>
                <a:latin typeface="Arial" panose="020B0604020202020204" pitchFamily="34" charset="0"/>
                <a:cs typeface="Arial" panose="020B0604020202020204" pitchFamily="34" charset="0"/>
              </a:rPr>
              <a:t>yönetim kapsamındaki kamu idarelerinin taleplerinin kadro cetvelleri ile uyumunun </a:t>
            </a:r>
            <a:r>
              <a:rPr lang="tr-TR" sz="2800" dirty="0" smtClean="0">
                <a:solidFill>
                  <a:srgbClr val="003300"/>
                </a:solidFill>
                <a:latin typeface="Arial" panose="020B0604020202020204" pitchFamily="34" charset="0"/>
                <a:cs typeface="Arial" panose="020B0604020202020204" pitchFamily="34" charset="0"/>
              </a:rPr>
              <a:t>ilgili </a:t>
            </a:r>
            <a:r>
              <a:rPr lang="tr-TR" sz="2800" dirty="0">
                <a:solidFill>
                  <a:srgbClr val="003300"/>
                </a:solidFill>
                <a:latin typeface="Arial" panose="020B0604020202020204" pitchFamily="34" charset="0"/>
                <a:cs typeface="Arial" panose="020B0604020202020204" pitchFamily="34" charset="0"/>
              </a:rPr>
              <a:t>birim kayıtları ile </a:t>
            </a:r>
            <a:r>
              <a:rPr lang="tr-TR" sz="2800" dirty="0" smtClean="0">
                <a:solidFill>
                  <a:srgbClr val="003300"/>
                </a:solidFill>
                <a:latin typeface="Arial" panose="020B0604020202020204" pitchFamily="34" charset="0"/>
                <a:cs typeface="Arial" panose="020B0604020202020204" pitchFamily="34" charset="0"/>
              </a:rPr>
              <a:t>karşılaştırılması.</a:t>
            </a:r>
            <a:endParaRPr sz="2800" dirty="0" smtClean="0">
              <a:solidFill>
                <a:srgbClr val="0033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03367173"/>
      </p:ext>
    </p:extLst>
  </p:cSld>
  <p:clrMapOvr>
    <a:masterClrMapping/>
  </p:clrMapOvr>
  <p:transition spd="slow">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857224" y="-27384"/>
            <a:ext cx="8077200" cy="1143000"/>
          </a:xfrm>
        </p:spPr>
        <p:txBody>
          <a:bodyPr>
            <a:normAutofit/>
          </a:bodyPr>
          <a:lstStyle/>
          <a:p>
            <a:r>
              <a:rPr lang="tr-TR" b="1" dirty="0">
                <a:solidFill>
                  <a:srgbClr val="FF0000"/>
                </a:solidFill>
                <a:latin typeface="Arial" panose="020B0604020202020204" pitchFamily="34" charset="0"/>
                <a:cs typeface="Arial" panose="020B0604020202020204" pitchFamily="34" charset="0"/>
              </a:rPr>
              <a:t>Risk Değerlendirmesi</a:t>
            </a:r>
          </a:p>
        </p:txBody>
      </p:sp>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altLang="tr-TR" smtClean="0">
                <a:solidFill>
                  <a:prstClr val="white"/>
                </a:solidFill>
              </a:rPr>
              <a:pPr eaLnBrk="1" fontAlgn="base" hangingPunct="1">
                <a:spcBef>
                  <a:spcPct val="0"/>
                </a:spcBef>
                <a:spcAft>
                  <a:spcPct val="0"/>
                </a:spcAft>
              </a:pPr>
              <a:t>89</a:t>
            </a:fld>
            <a:endParaRPr altLang="tr-T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15616" y="1142983"/>
            <a:ext cx="7200800" cy="57150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28069959"/>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57224" y="269632"/>
            <a:ext cx="8077200" cy="999128"/>
          </a:xfrm>
        </p:spPr>
        <p:txBody>
          <a:bodyPr>
            <a:normAutofit/>
          </a:bodyPr>
          <a:lstStyle/>
          <a:p>
            <a:r>
              <a:rPr lang="tr-TR" sz="4400" b="1" dirty="0">
                <a:solidFill>
                  <a:srgbClr val="FF0000"/>
                </a:solidFill>
                <a:latin typeface="Arial" panose="020B0604020202020204" pitchFamily="34" charset="0"/>
                <a:cs typeface="Arial" panose="020B0604020202020204" pitchFamily="34" charset="0"/>
              </a:rPr>
              <a:t>Neden Risk Yönetimi?</a:t>
            </a:r>
          </a:p>
        </p:txBody>
      </p:sp>
      <p:sp>
        <p:nvSpPr>
          <p:cNvPr id="5" name="Content Placeholder 4"/>
          <p:cNvSpPr>
            <a:spLocks noGrp="1"/>
          </p:cNvSpPr>
          <p:nvPr>
            <p:ph idx="1"/>
            <p:custDataLst>
              <p:tags r:id="rId3"/>
            </p:custDataLst>
          </p:nvPr>
        </p:nvSpPr>
        <p:spPr>
          <a:xfrm>
            <a:off x="571472" y="1196752"/>
            <a:ext cx="5943600" cy="4968551"/>
          </a:xfrm>
        </p:spPr>
        <p:txBody>
          <a:bodyPr>
            <a:normAutofit lnSpcReduction="10000"/>
          </a:bodyPr>
          <a:lstStyle/>
          <a:p>
            <a:pPr algn="just"/>
            <a:r>
              <a:rPr lang="tr-TR" dirty="0">
                <a:latin typeface="Arial" pitchFamily="34" charset="0"/>
                <a:cs typeface="Arial" pitchFamily="34" charset="0"/>
              </a:rPr>
              <a:t>Üst seviye yöneticiler:</a:t>
            </a:r>
          </a:p>
          <a:p>
            <a:pPr algn="just">
              <a:buFont typeface="Wingdings" panose="05000000000000000000" pitchFamily="2" charset="2"/>
              <a:buChar char="ü"/>
            </a:pPr>
            <a:r>
              <a:rPr lang="tr-TR" dirty="0">
                <a:latin typeface="Arial" pitchFamily="34" charset="0"/>
                <a:cs typeface="Arial" pitchFamily="34" charset="0"/>
              </a:rPr>
              <a:t>Son beş yıl içerisinde </a:t>
            </a:r>
            <a:r>
              <a:rPr lang="tr-TR" dirty="0" err="1">
                <a:latin typeface="Arial" pitchFamily="34" charset="0"/>
                <a:cs typeface="Arial" pitchFamily="34" charset="0"/>
              </a:rPr>
              <a:t>operasyonel</a:t>
            </a:r>
            <a:r>
              <a:rPr lang="tr-TR" dirty="0">
                <a:latin typeface="Arial" pitchFamily="34" charset="0"/>
                <a:cs typeface="Arial" pitchFamily="34" charset="0"/>
              </a:rPr>
              <a:t> </a:t>
            </a:r>
            <a:r>
              <a:rPr lang="tr-TR" dirty="0">
                <a:solidFill>
                  <a:srgbClr val="FF0000"/>
                </a:solidFill>
                <a:latin typeface="Arial" pitchFamily="34" charset="0"/>
                <a:cs typeface="Arial" pitchFamily="34" charset="0"/>
              </a:rPr>
              <a:t>sürprizlere</a:t>
            </a:r>
            <a:r>
              <a:rPr lang="tr-TR" dirty="0">
                <a:latin typeface="Arial" pitchFamily="34" charset="0"/>
                <a:cs typeface="Arial" pitchFamily="34" charset="0"/>
              </a:rPr>
              <a:t> tamamen veya büyük ölçüde </a:t>
            </a:r>
            <a:r>
              <a:rPr lang="tr-TR" dirty="0">
                <a:solidFill>
                  <a:srgbClr val="FF0000"/>
                </a:solidFill>
                <a:latin typeface="Arial" pitchFamily="34" charset="0"/>
                <a:cs typeface="Arial" pitchFamily="34" charset="0"/>
              </a:rPr>
              <a:t>hazırlıksız </a:t>
            </a:r>
            <a:r>
              <a:rPr lang="tr-TR" dirty="0" smtClean="0">
                <a:solidFill>
                  <a:srgbClr val="FF0000"/>
                </a:solidFill>
                <a:latin typeface="Arial" pitchFamily="34" charset="0"/>
                <a:cs typeface="Arial" pitchFamily="34" charset="0"/>
              </a:rPr>
              <a:t>yakalandık</a:t>
            </a:r>
            <a:r>
              <a:rPr lang="tr-TR" dirty="0">
                <a:latin typeface="Arial" pitchFamily="34" charset="0"/>
                <a:cs typeface="Arial" pitchFamily="34" charset="0"/>
              </a:rPr>
              <a:t>: </a:t>
            </a:r>
            <a:r>
              <a:rPr lang="tr-TR" b="1" dirty="0">
                <a:latin typeface="Arial" pitchFamily="34" charset="0"/>
                <a:cs typeface="Arial" pitchFamily="34" charset="0"/>
              </a:rPr>
              <a:t>%63</a:t>
            </a:r>
          </a:p>
          <a:p>
            <a:pPr algn="just">
              <a:buFont typeface="Wingdings" panose="05000000000000000000" pitchFamily="2" charset="2"/>
              <a:buChar char="ü"/>
            </a:pPr>
            <a:r>
              <a:rPr lang="tr-TR" dirty="0">
                <a:latin typeface="Arial" pitchFamily="34" charset="0"/>
                <a:cs typeface="Arial" pitchFamily="34" charset="0"/>
              </a:rPr>
              <a:t>Son beş yıl içerisinde karşı karşıya kalınan risklerin </a:t>
            </a:r>
            <a:r>
              <a:rPr lang="tr-TR" dirty="0">
                <a:solidFill>
                  <a:srgbClr val="FF0000"/>
                </a:solidFill>
                <a:latin typeface="Arial" pitchFamily="34" charset="0"/>
                <a:cs typeface="Arial" pitchFamily="34" charset="0"/>
              </a:rPr>
              <a:t>büyüklük ve karmaşıklığının </a:t>
            </a:r>
            <a:r>
              <a:rPr lang="tr-TR" dirty="0">
                <a:latin typeface="Arial" pitchFamily="34" charset="0"/>
                <a:cs typeface="Arial" pitchFamily="34" charset="0"/>
              </a:rPr>
              <a:t>çok büyük oranda </a:t>
            </a:r>
            <a:r>
              <a:rPr lang="tr-TR" dirty="0">
                <a:solidFill>
                  <a:srgbClr val="FF0000"/>
                </a:solidFill>
                <a:latin typeface="Arial" pitchFamily="34" charset="0"/>
                <a:cs typeface="Arial" pitchFamily="34" charset="0"/>
              </a:rPr>
              <a:t>değişt</a:t>
            </a:r>
            <a:r>
              <a:rPr lang="tr-TR" dirty="0">
                <a:latin typeface="Arial" pitchFamily="34" charset="0"/>
                <a:cs typeface="Arial" pitchFamily="34" charset="0"/>
              </a:rPr>
              <a:t>i:  </a:t>
            </a:r>
            <a:r>
              <a:rPr lang="tr-TR" b="1" dirty="0">
                <a:latin typeface="Arial" pitchFamily="34" charset="0"/>
                <a:cs typeface="Arial" pitchFamily="34" charset="0"/>
              </a:rPr>
              <a:t>%57</a:t>
            </a:r>
            <a:endParaRPr lang="tr-TR" dirty="0">
              <a:latin typeface="Arial" pitchFamily="34" charset="0"/>
              <a:cs typeface="Arial" pitchFamily="34" charset="0"/>
            </a:endParaRPr>
          </a:p>
        </p:txBody>
      </p:sp>
      <p:sp>
        <p:nvSpPr>
          <p:cNvPr id="3" name="Slayt Numarası Yer Tutucusu 2"/>
          <p:cNvSpPr>
            <a:spLocks noGrp="1"/>
          </p:cNvSpPr>
          <p:nvPr>
            <p:ph type="sldNum" sz="quarter" idx="12"/>
          </p:nvPr>
        </p:nvSpPr>
        <p:spPr/>
        <p:txBody>
          <a:bodyPr/>
          <a:lstStyle/>
          <a:p>
            <a:fld id="{33D6E5A2-EC83-451F-A719-9AC1370DD5CF}" type="slidenum">
              <a:rPr lang="tr-TR" smtClean="0">
                <a:solidFill>
                  <a:schemeClr val="tx1"/>
                </a:solidFill>
              </a:rPr>
              <a:pPr/>
              <a:t>9</a:t>
            </a:fld>
            <a:endParaRPr kumimoji="0" lang="tr-TR" dirty="0">
              <a:solidFill>
                <a:schemeClr val="tx1"/>
              </a:solidFill>
            </a:endParaRPr>
          </a:p>
        </p:txBody>
      </p:sp>
      <p:pic>
        <p:nvPicPr>
          <p:cNvPr id="2050" name="Picture 2" descr="C:\Users\10841650432\Documents\Resim\risk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6588224" y="1725538"/>
            <a:ext cx="2344861" cy="379169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ikdörtgen 3"/>
          <p:cNvSpPr/>
          <p:nvPr/>
        </p:nvSpPr>
        <p:spPr>
          <a:xfrm>
            <a:off x="1241337" y="6093296"/>
            <a:ext cx="3978735" cy="369332"/>
          </a:xfrm>
          <a:prstGeom prst="rect">
            <a:avLst/>
          </a:prstGeom>
        </p:spPr>
        <p:txBody>
          <a:bodyPr wrap="square">
            <a:spAutoFit/>
          </a:bodyPr>
          <a:lstStyle/>
          <a:p>
            <a:r>
              <a:rPr lang="tr-TR" dirty="0"/>
              <a:t>* AICPA, 2016, s. 2</a:t>
            </a:r>
          </a:p>
        </p:txBody>
      </p:sp>
    </p:spTree>
    <p:custDataLst>
      <p:tags r:id="rId1"/>
    </p:custDataLst>
    <p:extLst>
      <p:ext uri="{BB962C8B-B14F-4D97-AF65-F5344CB8AC3E}">
        <p14:creationId xmlns="" xmlns:p14="http://schemas.microsoft.com/office/powerpoint/2010/main" val="449930932"/>
      </p:ext>
    </p:extLst>
  </p:cSld>
  <p:clrMapOvr>
    <a:masterClrMapping/>
  </p:clrMapOvr>
  <p:transition spd="slow">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90</a:t>
            </a:fld>
            <a:endParaRPr lang="tr-TR" altLang="tr-TR" dirty="0">
              <a:solidFill>
                <a:schemeClr val="bg1"/>
              </a:solidFill>
            </a:endParaRPr>
          </a:p>
        </p:txBody>
      </p:sp>
      <p:sp>
        <p:nvSpPr>
          <p:cNvPr id="6" name="1 Başlık"/>
          <p:cNvSpPr txBox="1">
            <a:spLocks/>
          </p:cNvSpPr>
          <p:nvPr/>
        </p:nvSpPr>
        <p:spPr>
          <a:xfrm>
            <a:off x="457200" y="90872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altLang="tr-TR" sz="3200" b="1" dirty="0">
                <a:solidFill>
                  <a:srgbClr val="FF0000"/>
                </a:solidFill>
                <a:latin typeface="Arial" charset="0"/>
              </a:rPr>
              <a:t>  </a:t>
            </a:r>
            <a:r>
              <a:rPr lang="tr-TR" altLang="tr-TR" sz="3200" b="1" dirty="0">
                <a:solidFill>
                  <a:srgbClr val="0070C0"/>
                </a:solidFill>
                <a:latin typeface="Arial" charset="0"/>
              </a:rPr>
              <a:t>Örnek Risk Haritası</a:t>
            </a:r>
          </a:p>
        </p:txBody>
      </p:sp>
      <p:sp>
        <p:nvSpPr>
          <p:cNvPr id="7" name="Text Box 525"/>
          <p:cNvSpPr txBox="1">
            <a:spLocks noChangeArrowheads="1"/>
          </p:cNvSpPr>
          <p:nvPr/>
        </p:nvSpPr>
        <p:spPr bwMode="auto">
          <a:xfrm>
            <a:off x="1908175" y="5637638"/>
            <a:ext cx="5832177" cy="369332"/>
          </a:xfrm>
          <a:prstGeom prst="rect">
            <a:avLst/>
          </a:prstGeom>
          <a:solidFill>
            <a:schemeClr val="bg1">
              <a:lumMod val="85000"/>
            </a:schemeClr>
          </a:solidFill>
          <a:ln>
            <a:no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buClr>
                <a:srgbClr val="009900"/>
              </a:buClr>
              <a:buFont typeface="Wingdings" pitchFamily="2" charset="2"/>
              <a:buChar char="q"/>
            </a:pPr>
            <a:r>
              <a:rPr lang="tr-TR" altLang="tr-TR" dirty="0">
                <a:solidFill>
                  <a:srgbClr val="009900"/>
                </a:solidFill>
                <a:latin typeface="Arial" charset="0"/>
              </a:rPr>
              <a:t>Yeşil/Düşük                </a:t>
            </a:r>
            <a:r>
              <a:rPr lang="tr-TR" altLang="tr-TR" dirty="0">
                <a:solidFill>
                  <a:srgbClr val="FFFF00"/>
                </a:solidFill>
                <a:latin typeface="Arial" charset="0"/>
              </a:rPr>
              <a:t>Sarı/Orta            </a:t>
            </a:r>
            <a:r>
              <a:rPr lang="tr-TR" altLang="tr-TR" dirty="0">
                <a:solidFill>
                  <a:srgbClr val="F81D06"/>
                </a:solidFill>
                <a:latin typeface="Arial" charset="0"/>
              </a:rPr>
              <a:t>Kırmızı/Yüksek</a:t>
            </a:r>
          </a:p>
        </p:txBody>
      </p:sp>
      <p:graphicFrame>
        <p:nvGraphicFramePr>
          <p:cNvPr id="9" name="6 Tablo"/>
          <p:cNvGraphicFramePr>
            <a:graphicFrameLocks noGrp="1"/>
          </p:cNvGraphicFramePr>
          <p:nvPr>
            <p:extLst>
              <p:ext uri="{D42A27DB-BD31-4B8C-83A1-F6EECF244321}">
                <p14:modId xmlns="" xmlns:p14="http://schemas.microsoft.com/office/powerpoint/2010/main" val="2791341426"/>
              </p:ext>
            </p:extLst>
          </p:nvPr>
        </p:nvGraphicFramePr>
        <p:xfrm>
          <a:off x="2699792" y="1988839"/>
          <a:ext cx="4163288" cy="3250439"/>
        </p:xfrm>
        <a:graphic>
          <a:graphicData uri="http://schemas.openxmlformats.org/drawingml/2006/table">
            <a:tbl>
              <a:tblPr/>
              <a:tblGrid>
                <a:gridCol w="407328">
                  <a:extLst>
                    <a:ext uri="{9D8B030D-6E8A-4147-A177-3AD203B41FA5}">
                      <a16:colId xmlns:a16="http://schemas.microsoft.com/office/drawing/2014/main" xmlns="" val="20000"/>
                    </a:ext>
                  </a:extLst>
                </a:gridCol>
                <a:gridCol w="403867">
                  <a:extLst>
                    <a:ext uri="{9D8B030D-6E8A-4147-A177-3AD203B41FA5}">
                      <a16:colId xmlns:a16="http://schemas.microsoft.com/office/drawing/2014/main" xmlns="" val="20001"/>
                    </a:ext>
                  </a:extLst>
                </a:gridCol>
                <a:gridCol w="402136">
                  <a:extLst>
                    <a:ext uri="{9D8B030D-6E8A-4147-A177-3AD203B41FA5}">
                      <a16:colId xmlns:a16="http://schemas.microsoft.com/office/drawing/2014/main" xmlns="" val="20002"/>
                    </a:ext>
                  </a:extLst>
                </a:gridCol>
                <a:gridCol w="402136">
                  <a:extLst>
                    <a:ext uri="{9D8B030D-6E8A-4147-A177-3AD203B41FA5}">
                      <a16:colId xmlns:a16="http://schemas.microsoft.com/office/drawing/2014/main" xmlns="" val="20003"/>
                    </a:ext>
                  </a:extLst>
                </a:gridCol>
                <a:gridCol w="406174">
                  <a:extLst>
                    <a:ext uri="{9D8B030D-6E8A-4147-A177-3AD203B41FA5}">
                      <a16:colId xmlns:a16="http://schemas.microsoft.com/office/drawing/2014/main" xmlns="" val="20004"/>
                    </a:ext>
                  </a:extLst>
                </a:gridCol>
                <a:gridCol w="406174">
                  <a:extLst>
                    <a:ext uri="{9D8B030D-6E8A-4147-A177-3AD203B41FA5}">
                      <a16:colId xmlns:a16="http://schemas.microsoft.com/office/drawing/2014/main" xmlns="" val="20005"/>
                    </a:ext>
                  </a:extLst>
                </a:gridCol>
                <a:gridCol w="406174">
                  <a:extLst>
                    <a:ext uri="{9D8B030D-6E8A-4147-A177-3AD203B41FA5}">
                      <a16:colId xmlns:a16="http://schemas.microsoft.com/office/drawing/2014/main" xmlns="" val="20006"/>
                    </a:ext>
                  </a:extLst>
                </a:gridCol>
                <a:gridCol w="402136">
                  <a:extLst>
                    <a:ext uri="{9D8B030D-6E8A-4147-A177-3AD203B41FA5}">
                      <a16:colId xmlns:a16="http://schemas.microsoft.com/office/drawing/2014/main" xmlns="" val="20007"/>
                    </a:ext>
                  </a:extLst>
                </a:gridCol>
                <a:gridCol w="402136">
                  <a:extLst>
                    <a:ext uri="{9D8B030D-6E8A-4147-A177-3AD203B41FA5}">
                      <a16:colId xmlns:a16="http://schemas.microsoft.com/office/drawing/2014/main" xmlns="" val="20008"/>
                    </a:ext>
                  </a:extLst>
                </a:gridCol>
                <a:gridCol w="525027">
                  <a:extLst>
                    <a:ext uri="{9D8B030D-6E8A-4147-A177-3AD203B41FA5}">
                      <a16:colId xmlns:a16="http://schemas.microsoft.com/office/drawing/2014/main" xmlns="" val="20009"/>
                    </a:ext>
                  </a:extLst>
                </a:gridCol>
              </a:tblGrid>
              <a:tr h="340606">
                <a:tc>
                  <a:txBody>
                    <a:bodyPr/>
                    <a:lstStyle/>
                    <a:p>
                      <a:pPr marL="1270" algn="l">
                        <a:lnSpc>
                          <a:spcPct val="115000"/>
                        </a:lnSpc>
                        <a:spcBef>
                          <a:spcPts val="600"/>
                        </a:spcBef>
                        <a:spcAft>
                          <a:spcPts val="1000"/>
                        </a:spcAft>
                      </a:pPr>
                      <a:r>
                        <a:rPr lang="tr-TR" sz="1100" dirty="0">
                          <a:latin typeface="Arial"/>
                          <a:ea typeface="Times New Roman"/>
                          <a:cs typeface="Times New Roman"/>
                        </a:rPr>
                        <a:t>10</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20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30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defTabSz="914400" rtl="0" eaLnBrk="1" latinLnBrk="0" hangingPunct="1">
                        <a:lnSpc>
                          <a:spcPct val="115000"/>
                        </a:lnSpc>
                        <a:spcBef>
                          <a:spcPts val="600"/>
                        </a:spcBef>
                        <a:spcAft>
                          <a:spcPts val="1000"/>
                        </a:spcAft>
                      </a:pPr>
                      <a:r>
                        <a:rPr lang="tr-TR" sz="1100" kern="1200" dirty="0">
                          <a:solidFill>
                            <a:schemeClr val="tx1"/>
                          </a:solidFill>
                          <a:latin typeface="Arial"/>
                          <a:ea typeface="Times New Roman"/>
                          <a:cs typeface="Times New Roman"/>
                        </a:rPr>
                        <a:t>40</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50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905" algn="l">
                        <a:lnSpc>
                          <a:spcPct val="115000"/>
                        </a:lnSpc>
                        <a:spcBef>
                          <a:spcPts val="600"/>
                        </a:spcBef>
                        <a:spcAft>
                          <a:spcPts val="1000"/>
                        </a:spcAft>
                      </a:pPr>
                      <a:r>
                        <a:rPr lang="tr-TR" sz="1100">
                          <a:latin typeface="Arial"/>
                          <a:ea typeface="Times New Roman"/>
                          <a:cs typeface="Times New Roman"/>
                        </a:rPr>
                        <a:t>60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70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80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90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270" algn="l">
                        <a:lnSpc>
                          <a:spcPct val="115000"/>
                        </a:lnSpc>
                        <a:spcBef>
                          <a:spcPts val="600"/>
                        </a:spcBef>
                        <a:spcAft>
                          <a:spcPts val="1000"/>
                        </a:spcAft>
                      </a:pPr>
                      <a:r>
                        <a:rPr lang="tr-TR" sz="1100">
                          <a:latin typeface="Arial"/>
                          <a:ea typeface="Times New Roman"/>
                          <a:cs typeface="Times New Roman"/>
                        </a:rPr>
                        <a:t>100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0"/>
                  </a:ext>
                </a:extLst>
              </a:tr>
              <a:tr h="299382">
                <a:tc>
                  <a:txBody>
                    <a:bodyPr/>
                    <a:lstStyle/>
                    <a:p>
                      <a:pPr marL="34925" algn="l">
                        <a:lnSpc>
                          <a:spcPct val="115000"/>
                        </a:lnSpc>
                        <a:spcBef>
                          <a:spcPts val="600"/>
                        </a:spcBef>
                        <a:spcAft>
                          <a:spcPts val="1000"/>
                        </a:spcAft>
                      </a:pPr>
                      <a:r>
                        <a:rPr lang="tr-TR" sz="1100" dirty="0">
                          <a:latin typeface="Arial"/>
                          <a:ea typeface="Times New Roman"/>
                          <a:cs typeface="Times New Roman"/>
                        </a:rPr>
                        <a:t>9</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18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a:latin typeface="Arial"/>
                          <a:ea typeface="Times New Roman"/>
                          <a:cs typeface="Times New Roman"/>
                        </a:rPr>
                        <a:t>27</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36</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45</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905" algn="l">
                        <a:lnSpc>
                          <a:spcPct val="115000"/>
                        </a:lnSpc>
                        <a:spcBef>
                          <a:spcPts val="600"/>
                        </a:spcBef>
                        <a:spcAft>
                          <a:spcPts val="1000"/>
                        </a:spcAft>
                      </a:pPr>
                      <a:r>
                        <a:rPr lang="tr-TR" sz="1100" dirty="0">
                          <a:latin typeface="Arial"/>
                          <a:ea typeface="Times New Roman"/>
                          <a:cs typeface="Times New Roman"/>
                        </a:rPr>
                        <a:t>54</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63</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72</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81</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4925" algn="l">
                        <a:lnSpc>
                          <a:spcPct val="115000"/>
                        </a:lnSpc>
                        <a:spcBef>
                          <a:spcPts val="600"/>
                        </a:spcBef>
                        <a:spcAft>
                          <a:spcPts val="1000"/>
                        </a:spcAft>
                      </a:pPr>
                      <a:r>
                        <a:rPr lang="tr-TR" sz="1100">
                          <a:latin typeface="Arial"/>
                          <a:ea typeface="Times New Roman"/>
                          <a:cs typeface="Times New Roman"/>
                        </a:rPr>
                        <a:t>90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335453">
                <a:tc>
                  <a:txBody>
                    <a:bodyPr/>
                    <a:lstStyle/>
                    <a:p>
                      <a:pPr marL="34925" algn="l">
                        <a:lnSpc>
                          <a:spcPct val="115000"/>
                        </a:lnSpc>
                        <a:spcBef>
                          <a:spcPts val="600"/>
                        </a:spcBef>
                        <a:spcAft>
                          <a:spcPts val="1000"/>
                        </a:spcAft>
                      </a:pPr>
                      <a:r>
                        <a:rPr lang="tr-TR" sz="1100" dirty="0">
                          <a:latin typeface="Arial"/>
                          <a:ea typeface="Times New Roman"/>
                          <a:cs typeface="Times New Roman"/>
                        </a:rPr>
                        <a:t>8</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defTabSz="914400" rtl="0" eaLnBrk="1" latinLnBrk="0" hangingPunct="1">
                        <a:lnSpc>
                          <a:spcPct val="115000"/>
                        </a:lnSpc>
                        <a:spcBef>
                          <a:spcPts val="600"/>
                        </a:spcBef>
                        <a:spcAft>
                          <a:spcPts val="1000"/>
                        </a:spcAft>
                      </a:pPr>
                      <a:r>
                        <a:rPr lang="tr-TR" sz="1100" kern="1200" dirty="0">
                          <a:solidFill>
                            <a:schemeClr val="tx1"/>
                          </a:solidFill>
                          <a:latin typeface="Arial"/>
                          <a:ea typeface="Times New Roman"/>
                          <a:cs typeface="Times New Roman"/>
                        </a:rPr>
                        <a:t>16</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a:latin typeface="Arial"/>
                          <a:ea typeface="Times New Roman"/>
                          <a:cs typeface="Times New Roman"/>
                        </a:rPr>
                        <a:t>24</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a:latin typeface="Arial"/>
                          <a:ea typeface="Times New Roman"/>
                          <a:cs typeface="Times New Roman"/>
                        </a:rPr>
                        <a:t>32</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40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905" algn="l">
                        <a:lnSpc>
                          <a:spcPct val="115000"/>
                        </a:lnSpc>
                        <a:spcBef>
                          <a:spcPts val="600"/>
                        </a:spcBef>
                        <a:spcAft>
                          <a:spcPts val="1000"/>
                        </a:spcAft>
                      </a:pPr>
                      <a:r>
                        <a:rPr lang="tr-TR" sz="1100" dirty="0">
                          <a:latin typeface="Arial"/>
                          <a:ea typeface="Times New Roman"/>
                          <a:cs typeface="Times New Roman"/>
                        </a:rPr>
                        <a:t>48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56</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64</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72</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4925" algn="l">
                        <a:lnSpc>
                          <a:spcPct val="115000"/>
                        </a:lnSpc>
                        <a:spcBef>
                          <a:spcPts val="600"/>
                        </a:spcBef>
                        <a:spcAft>
                          <a:spcPts val="1000"/>
                        </a:spcAft>
                      </a:pPr>
                      <a:r>
                        <a:rPr lang="tr-TR" sz="1100" dirty="0">
                          <a:latin typeface="Arial"/>
                          <a:ea typeface="Times New Roman"/>
                          <a:cs typeface="Times New Roman"/>
                        </a:rPr>
                        <a:t>80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327723">
                <a:tc>
                  <a:txBody>
                    <a:bodyPr/>
                    <a:lstStyle/>
                    <a:p>
                      <a:pPr marL="34925" algn="l">
                        <a:lnSpc>
                          <a:spcPct val="115000"/>
                        </a:lnSpc>
                        <a:spcBef>
                          <a:spcPts val="600"/>
                        </a:spcBef>
                        <a:spcAft>
                          <a:spcPts val="1000"/>
                        </a:spcAft>
                      </a:pPr>
                      <a:r>
                        <a:rPr lang="tr-TR" sz="1100" dirty="0">
                          <a:latin typeface="Arial"/>
                          <a:ea typeface="Times New Roman"/>
                          <a:cs typeface="Times New Roman"/>
                        </a:rPr>
                        <a:t>7</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defTabSz="914400" rtl="0" eaLnBrk="1" latinLnBrk="0" hangingPunct="1">
                        <a:lnSpc>
                          <a:spcPct val="115000"/>
                        </a:lnSpc>
                        <a:spcBef>
                          <a:spcPts val="600"/>
                        </a:spcBef>
                        <a:spcAft>
                          <a:spcPts val="1000"/>
                        </a:spcAft>
                      </a:pPr>
                      <a:r>
                        <a:rPr lang="tr-TR" sz="1100" kern="1200" dirty="0">
                          <a:solidFill>
                            <a:schemeClr val="tx1"/>
                          </a:solidFill>
                          <a:latin typeface="Arial"/>
                          <a:ea typeface="Times New Roman"/>
                          <a:cs typeface="Times New Roman"/>
                        </a:rPr>
                        <a:t>14</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21</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a:latin typeface="Arial"/>
                          <a:ea typeface="Times New Roman"/>
                          <a:cs typeface="Times New Roman"/>
                        </a:rPr>
                        <a:t>28</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a:latin typeface="Arial"/>
                          <a:ea typeface="Times New Roman"/>
                          <a:cs typeface="Times New Roman"/>
                        </a:rPr>
                        <a:t>35</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905" algn="l">
                        <a:lnSpc>
                          <a:spcPct val="115000"/>
                        </a:lnSpc>
                        <a:spcBef>
                          <a:spcPts val="600"/>
                        </a:spcBef>
                        <a:spcAft>
                          <a:spcPts val="1000"/>
                        </a:spcAft>
                      </a:pPr>
                      <a:r>
                        <a:rPr lang="tr-TR" sz="1100" dirty="0">
                          <a:latin typeface="Arial"/>
                          <a:ea typeface="Times New Roman"/>
                          <a:cs typeface="Times New Roman"/>
                        </a:rPr>
                        <a:t>42</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49</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56</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63</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4925" algn="l">
                        <a:lnSpc>
                          <a:spcPct val="115000"/>
                        </a:lnSpc>
                        <a:spcBef>
                          <a:spcPts val="600"/>
                        </a:spcBef>
                        <a:spcAft>
                          <a:spcPts val="1000"/>
                        </a:spcAft>
                      </a:pPr>
                      <a:r>
                        <a:rPr lang="tr-TR" sz="1100">
                          <a:latin typeface="Arial"/>
                          <a:ea typeface="Times New Roman"/>
                          <a:cs typeface="Times New Roman"/>
                        </a:rPr>
                        <a:t>70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328754">
                <a:tc>
                  <a:txBody>
                    <a:bodyPr/>
                    <a:lstStyle/>
                    <a:p>
                      <a:pPr marL="34925" algn="l">
                        <a:lnSpc>
                          <a:spcPct val="115000"/>
                        </a:lnSpc>
                        <a:spcBef>
                          <a:spcPts val="600"/>
                        </a:spcBef>
                        <a:spcAft>
                          <a:spcPts val="1000"/>
                        </a:spcAft>
                      </a:pPr>
                      <a:r>
                        <a:rPr lang="tr-TR" sz="1100" dirty="0">
                          <a:latin typeface="Arial"/>
                          <a:ea typeface="Times New Roman"/>
                          <a:cs typeface="Times New Roman"/>
                        </a:rPr>
                        <a:t>6</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defTabSz="914400" rtl="0" eaLnBrk="1" latinLnBrk="0" hangingPunct="1">
                        <a:lnSpc>
                          <a:spcPct val="115000"/>
                        </a:lnSpc>
                        <a:spcBef>
                          <a:spcPts val="600"/>
                        </a:spcBef>
                        <a:spcAft>
                          <a:spcPts val="1000"/>
                        </a:spcAft>
                      </a:pPr>
                      <a:r>
                        <a:rPr lang="tr-TR" sz="1100" kern="1200" dirty="0">
                          <a:solidFill>
                            <a:schemeClr val="tx1"/>
                          </a:solidFill>
                          <a:latin typeface="Arial"/>
                          <a:ea typeface="Times New Roman"/>
                          <a:cs typeface="Times New Roman"/>
                        </a:rPr>
                        <a:t>12</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18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270" algn="l">
                        <a:lnSpc>
                          <a:spcPct val="115000"/>
                        </a:lnSpc>
                        <a:spcBef>
                          <a:spcPts val="600"/>
                        </a:spcBef>
                        <a:spcAft>
                          <a:spcPts val="1000"/>
                        </a:spcAft>
                      </a:pPr>
                      <a:r>
                        <a:rPr lang="tr-TR" sz="1100">
                          <a:latin typeface="Arial"/>
                          <a:ea typeface="Times New Roman"/>
                          <a:cs typeface="Times New Roman"/>
                        </a:rPr>
                        <a:t>24</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a:latin typeface="Arial"/>
                          <a:ea typeface="Times New Roman"/>
                          <a:cs typeface="Times New Roman"/>
                        </a:rPr>
                        <a:t>30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905" algn="l">
                        <a:lnSpc>
                          <a:spcPct val="115000"/>
                        </a:lnSpc>
                        <a:spcBef>
                          <a:spcPts val="600"/>
                        </a:spcBef>
                        <a:spcAft>
                          <a:spcPts val="1000"/>
                        </a:spcAft>
                      </a:pPr>
                      <a:r>
                        <a:rPr lang="tr-TR" sz="1100">
                          <a:latin typeface="Arial"/>
                          <a:ea typeface="Times New Roman"/>
                          <a:cs typeface="Times New Roman"/>
                        </a:rPr>
                        <a:t>36</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42</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48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54</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4925" algn="l">
                        <a:lnSpc>
                          <a:spcPct val="115000"/>
                        </a:lnSpc>
                        <a:spcBef>
                          <a:spcPts val="600"/>
                        </a:spcBef>
                        <a:spcAft>
                          <a:spcPts val="1000"/>
                        </a:spcAft>
                      </a:pPr>
                      <a:r>
                        <a:rPr lang="tr-TR" sz="1100">
                          <a:latin typeface="Arial"/>
                          <a:ea typeface="Times New Roman"/>
                          <a:cs typeface="Times New Roman"/>
                        </a:rPr>
                        <a:t>60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326693">
                <a:tc>
                  <a:txBody>
                    <a:bodyPr/>
                    <a:lstStyle/>
                    <a:p>
                      <a:pPr marL="34925" algn="l">
                        <a:lnSpc>
                          <a:spcPct val="115000"/>
                        </a:lnSpc>
                        <a:spcBef>
                          <a:spcPts val="600"/>
                        </a:spcBef>
                        <a:spcAft>
                          <a:spcPts val="1000"/>
                        </a:spcAft>
                      </a:pPr>
                      <a:r>
                        <a:rPr lang="tr-TR" sz="1100" dirty="0">
                          <a:latin typeface="Arial"/>
                          <a:ea typeface="Times New Roman"/>
                          <a:cs typeface="Times New Roman"/>
                        </a:rPr>
                        <a:t>5</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defTabSz="914400" rtl="0" eaLnBrk="1" latinLnBrk="0" hangingPunct="1">
                        <a:lnSpc>
                          <a:spcPct val="115000"/>
                        </a:lnSpc>
                        <a:spcBef>
                          <a:spcPts val="600"/>
                        </a:spcBef>
                        <a:spcAft>
                          <a:spcPts val="1000"/>
                        </a:spcAft>
                      </a:pPr>
                      <a:r>
                        <a:rPr lang="tr-TR" sz="1100" kern="1200" dirty="0">
                          <a:solidFill>
                            <a:schemeClr val="tx1"/>
                          </a:solidFill>
                          <a:latin typeface="Arial"/>
                          <a:ea typeface="Times New Roman"/>
                          <a:cs typeface="Times New Roman"/>
                        </a:rPr>
                        <a:t>10</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15</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270" algn="l">
                        <a:lnSpc>
                          <a:spcPct val="115000"/>
                        </a:lnSpc>
                        <a:spcBef>
                          <a:spcPts val="600"/>
                        </a:spcBef>
                        <a:spcAft>
                          <a:spcPts val="1000"/>
                        </a:spcAft>
                      </a:pPr>
                      <a:r>
                        <a:rPr lang="tr-TR" sz="1100">
                          <a:latin typeface="Arial"/>
                          <a:ea typeface="Times New Roman"/>
                          <a:cs typeface="Times New Roman"/>
                        </a:rPr>
                        <a:t>20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a:latin typeface="Arial"/>
                          <a:ea typeface="Times New Roman"/>
                          <a:cs typeface="Times New Roman"/>
                        </a:rPr>
                        <a:t>25</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905" algn="l">
                        <a:lnSpc>
                          <a:spcPct val="115000"/>
                        </a:lnSpc>
                        <a:spcBef>
                          <a:spcPts val="600"/>
                        </a:spcBef>
                        <a:spcAft>
                          <a:spcPts val="1000"/>
                        </a:spcAft>
                      </a:pPr>
                      <a:r>
                        <a:rPr lang="tr-TR" sz="1100" dirty="0">
                          <a:latin typeface="Arial"/>
                          <a:ea typeface="Times New Roman"/>
                          <a:cs typeface="Times New Roman"/>
                        </a:rPr>
                        <a:t>30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35</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40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45</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925" algn="l">
                        <a:lnSpc>
                          <a:spcPct val="115000"/>
                        </a:lnSpc>
                        <a:spcBef>
                          <a:spcPts val="600"/>
                        </a:spcBef>
                        <a:spcAft>
                          <a:spcPts val="1000"/>
                        </a:spcAft>
                      </a:pPr>
                      <a:r>
                        <a:rPr lang="tr-TR" sz="1100">
                          <a:latin typeface="Arial"/>
                          <a:ea typeface="Times New Roman"/>
                          <a:cs typeface="Times New Roman"/>
                        </a:rPr>
                        <a:t>50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r h="319479">
                <a:tc>
                  <a:txBody>
                    <a:bodyPr/>
                    <a:lstStyle/>
                    <a:p>
                      <a:pPr marL="34925" algn="l">
                        <a:lnSpc>
                          <a:spcPct val="115000"/>
                        </a:lnSpc>
                        <a:spcBef>
                          <a:spcPts val="600"/>
                        </a:spcBef>
                        <a:spcAft>
                          <a:spcPts val="1000"/>
                        </a:spcAft>
                      </a:pPr>
                      <a:r>
                        <a:rPr lang="tr-TR" sz="1100" dirty="0">
                          <a:latin typeface="Arial"/>
                          <a:ea typeface="Times New Roman"/>
                          <a:cs typeface="Times New Roman"/>
                        </a:rPr>
                        <a:t>4</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defTabSz="914400" rtl="0" eaLnBrk="1" latinLnBrk="0" hangingPunct="1">
                        <a:lnSpc>
                          <a:spcPct val="115000"/>
                        </a:lnSpc>
                        <a:spcBef>
                          <a:spcPts val="600"/>
                        </a:spcBef>
                        <a:spcAft>
                          <a:spcPts val="1000"/>
                        </a:spcAft>
                      </a:pPr>
                      <a:r>
                        <a:rPr lang="tr-TR" sz="1100" kern="1200" dirty="0">
                          <a:solidFill>
                            <a:schemeClr val="tx1"/>
                          </a:solidFill>
                          <a:latin typeface="Arial"/>
                          <a:ea typeface="Times New Roman"/>
                          <a:cs typeface="Times New Roman"/>
                        </a:rPr>
                        <a:t>8</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12</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16</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20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905" algn="l">
                        <a:lnSpc>
                          <a:spcPct val="115000"/>
                        </a:lnSpc>
                        <a:spcBef>
                          <a:spcPts val="600"/>
                        </a:spcBef>
                        <a:spcAft>
                          <a:spcPts val="1000"/>
                        </a:spcAft>
                      </a:pPr>
                      <a:r>
                        <a:rPr lang="tr-TR" sz="1100" dirty="0">
                          <a:latin typeface="Arial"/>
                          <a:ea typeface="Times New Roman"/>
                          <a:cs typeface="Times New Roman"/>
                        </a:rPr>
                        <a:t>24</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28</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32</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36</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925" algn="l">
                        <a:lnSpc>
                          <a:spcPct val="115000"/>
                        </a:lnSpc>
                        <a:spcBef>
                          <a:spcPts val="600"/>
                        </a:spcBef>
                        <a:spcAft>
                          <a:spcPts val="1000"/>
                        </a:spcAft>
                      </a:pPr>
                      <a:r>
                        <a:rPr lang="tr-TR" sz="1100" dirty="0">
                          <a:latin typeface="Arial"/>
                          <a:ea typeface="Times New Roman"/>
                          <a:cs typeface="Times New Roman"/>
                        </a:rPr>
                        <a:t>40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6"/>
                  </a:ext>
                </a:extLst>
              </a:tr>
              <a:tr h="310203">
                <a:tc>
                  <a:txBody>
                    <a:bodyPr/>
                    <a:lstStyle/>
                    <a:p>
                      <a:pPr marL="34925" algn="l">
                        <a:lnSpc>
                          <a:spcPct val="115000"/>
                        </a:lnSpc>
                        <a:spcBef>
                          <a:spcPts val="600"/>
                        </a:spcBef>
                        <a:spcAft>
                          <a:spcPts val="1000"/>
                        </a:spcAft>
                      </a:pPr>
                      <a:r>
                        <a:rPr lang="tr-TR" sz="1100" dirty="0">
                          <a:latin typeface="Arial"/>
                          <a:ea typeface="Times New Roman"/>
                          <a:cs typeface="Times New Roman"/>
                        </a:rPr>
                        <a:t>3</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defTabSz="914400" rtl="0" eaLnBrk="1" latinLnBrk="0" hangingPunct="1">
                        <a:lnSpc>
                          <a:spcPct val="115000"/>
                        </a:lnSpc>
                        <a:spcBef>
                          <a:spcPts val="600"/>
                        </a:spcBef>
                        <a:spcAft>
                          <a:spcPts val="1000"/>
                        </a:spcAft>
                      </a:pPr>
                      <a:r>
                        <a:rPr lang="tr-TR" sz="1100" kern="1200" dirty="0">
                          <a:solidFill>
                            <a:schemeClr val="tx1"/>
                          </a:solidFill>
                          <a:latin typeface="Arial"/>
                          <a:ea typeface="Times New Roman"/>
                          <a:cs typeface="Times New Roman"/>
                        </a:rPr>
                        <a:t>6</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3655" algn="l">
                        <a:lnSpc>
                          <a:spcPct val="115000"/>
                        </a:lnSpc>
                        <a:spcBef>
                          <a:spcPts val="600"/>
                        </a:spcBef>
                        <a:spcAft>
                          <a:spcPts val="1000"/>
                        </a:spcAft>
                      </a:pPr>
                      <a:r>
                        <a:rPr lang="tr-TR" sz="1100" dirty="0">
                          <a:latin typeface="Arial"/>
                          <a:ea typeface="Times New Roman"/>
                          <a:cs typeface="Times New Roman"/>
                        </a:rPr>
                        <a:t>9</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12</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15</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905" algn="l">
                        <a:lnSpc>
                          <a:spcPct val="115000"/>
                        </a:lnSpc>
                        <a:spcBef>
                          <a:spcPts val="600"/>
                        </a:spcBef>
                        <a:spcAft>
                          <a:spcPts val="1000"/>
                        </a:spcAft>
                      </a:pPr>
                      <a:r>
                        <a:rPr lang="tr-TR" sz="1100" dirty="0">
                          <a:latin typeface="Arial"/>
                          <a:ea typeface="Times New Roman"/>
                          <a:cs typeface="Times New Roman"/>
                        </a:rPr>
                        <a:t>18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21</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24</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27</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925" algn="l">
                        <a:lnSpc>
                          <a:spcPct val="115000"/>
                        </a:lnSpc>
                        <a:spcBef>
                          <a:spcPts val="600"/>
                        </a:spcBef>
                        <a:spcAft>
                          <a:spcPts val="1000"/>
                        </a:spcAft>
                      </a:pPr>
                      <a:r>
                        <a:rPr lang="tr-TR" sz="1100">
                          <a:latin typeface="Arial"/>
                          <a:ea typeface="Times New Roman"/>
                          <a:cs typeface="Times New Roman"/>
                        </a:rPr>
                        <a:t>30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7"/>
                  </a:ext>
                </a:extLst>
              </a:tr>
              <a:tr h="344213">
                <a:tc>
                  <a:txBody>
                    <a:bodyPr/>
                    <a:lstStyle/>
                    <a:p>
                      <a:pPr marL="34925" algn="l">
                        <a:lnSpc>
                          <a:spcPct val="115000"/>
                        </a:lnSpc>
                        <a:spcBef>
                          <a:spcPts val="600"/>
                        </a:spcBef>
                        <a:spcAft>
                          <a:spcPts val="1000"/>
                        </a:spcAft>
                      </a:pPr>
                      <a:r>
                        <a:rPr lang="tr-TR" sz="1100" dirty="0">
                          <a:latin typeface="Arial"/>
                          <a:ea typeface="Times New Roman"/>
                          <a:cs typeface="Times New Roman"/>
                        </a:rPr>
                        <a:t>2</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defTabSz="914400" rtl="0" eaLnBrk="1" latinLnBrk="0" hangingPunct="1">
                        <a:lnSpc>
                          <a:spcPct val="115000"/>
                        </a:lnSpc>
                        <a:spcBef>
                          <a:spcPts val="600"/>
                        </a:spcBef>
                        <a:spcAft>
                          <a:spcPts val="1000"/>
                        </a:spcAft>
                      </a:pPr>
                      <a:r>
                        <a:rPr lang="tr-TR" sz="1100" kern="1200" dirty="0">
                          <a:solidFill>
                            <a:schemeClr val="tx1"/>
                          </a:solidFill>
                          <a:latin typeface="Arial"/>
                          <a:ea typeface="Times New Roman"/>
                          <a:cs typeface="Times New Roman"/>
                        </a:rPr>
                        <a:t>4</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3655" algn="l">
                        <a:lnSpc>
                          <a:spcPct val="115000"/>
                        </a:lnSpc>
                        <a:spcBef>
                          <a:spcPts val="600"/>
                        </a:spcBef>
                        <a:spcAft>
                          <a:spcPts val="1000"/>
                        </a:spcAft>
                      </a:pPr>
                      <a:r>
                        <a:rPr lang="tr-TR" sz="1100" dirty="0">
                          <a:latin typeface="Arial"/>
                          <a:ea typeface="Times New Roman"/>
                          <a:cs typeface="Times New Roman"/>
                        </a:rPr>
                        <a:t>6</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a:lnSpc>
                          <a:spcPct val="115000"/>
                        </a:lnSpc>
                        <a:spcBef>
                          <a:spcPts val="600"/>
                        </a:spcBef>
                        <a:spcAft>
                          <a:spcPts val="1000"/>
                        </a:spcAft>
                      </a:pPr>
                      <a:r>
                        <a:rPr lang="tr-TR" sz="1100" dirty="0">
                          <a:latin typeface="Arial"/>
                          <a:ea typeface="Times New Roman"/>
                          <a:cs typeface="Times New Roman"/>
                        </a:rPr>
                        <a:t>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10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905" algn="l">
                        <a:lnSpc>
                          <a:spcPct val="115000"/>
                        </a:lnSpc>
                        <a:spcBef>
                          <a:spcPts val="600"/>
                        </a:spcBef>
                        <a:spcAft>
                          <a:spcPts val="1000"/>
                        </a:spcAft>
                      </a:pPr>
                      <a:r>
                        <a:rPr lang="tr-TR" sz="1100" dirty="0">
                          <a:latin typeface="Arial"/>
                          <a:ea typeface="Times New Roman"/>
                          <a:cs typeface="Times New Roman"/>
                        </a:rPr>
                        <a:t>12</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14</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16</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18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a:lnSpc>
                          <a:spcPct val="115000"/>
                        </a:lnSpc>
                        <a:spcBef>
                          <a:spcPts val="600"/>
                        </a:spcBef>
                        <a:spcAft>
                          <a:spcPts val="1000"/>
                        </a:spcAft>
                      </a:pPr>
                      <a:r>
                        <a:rPr lang="tr-TR" sz="1100">
                          <a:latin typeface="Arial"/>
                          <a:ea typeface="Times New Roman"/>
                          <a:cs typeface="Times New Roman"/>
                        </a:rPr>
                        <a:t>20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8"/>
                  </a:ext>
                </a:extLst>
              </a:tr>
              <a:tr h="317933">
                <a:tc>
                  <a:txBody>
                    <a:bodyPr/>
                    <a:lstStyle/>
                    <a:p>
                      <a:pPr marL="34925" algn="l">
                        <a:lnSpc>
                          <a:spcPct val="115000"/>
                        </a:lnSpc>
                        <a:spcBef>
                          <a:spcPts val="600"/>
                        </a:spcBef>
                        <a:spcAft>
                          <a:spcPts val="1000"/>
                        </a:spcAft>
                      </a:pPr>
                      <a:r>
                        <a:rPr lang="tr-TR" sz="1100" dirty="0">
                          <a:latin typeface="Arial"/>
                          <a:ea typeface="Times New Roman"/>
                          <a:cs typeface="Times New Roman"/>
                        </a:rPr>
                        <a:t>1</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3655" algn="l">
                        <a:lnSpc>
                          <a:spcPct val="115000"/>
                        </a:lnSpc>
                        <a:spcBef>
                          <a:spcPts val="600"/>
                        </a:spcBef>
                        <a:spcAft>
                          <a:spcPts val="1000"/>
                        </a:spcAft>
                      </a:pPr>
                      <a:r>
                        <a:rPr lang="tr-TR" sz="1100" dirty="0">
                          <a:latin typeface="Arial"/>
                          <a:ea typeface="Times New Roman"/>
                          <a:cs typeface="Times New Roman"/>
                        </a:rPr>
                        <a:t>2</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3655" algn="l">
                        <a:lnSpc>
                          <a:spcPct val="115000"/>
                        </a:lnSpc>
                        <a:spcBef>
                          <a:spcPts val="600"/>
                        </a:spcBef>
                        <a:spcAft>
                          <a:spcPts val="1000"/>
                        </a:spcAft>
                      </a:pPr>
                      <a:r>
                        <a:rPr lang="tr-TR" sz="1100" dirty="0">
                          <a:latin typeface="Arial"/>
                          <a:ea typeface="Times New Roman"/>
                          <a:cs typeface="Times New Roman"/>
                        </a:rPr>
                        <a:t>3</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4925" algn="l">
                        <a:lnSpc>
                          <a:spcPct val="115000"/>
                        </a:lnSpc>
                        <a:spcBef>
                          <a:spcPts val="600"/>
                        </a:spcBef>
                        <a:spcAft>
                          <a:spcPts val="1000"/>
                        </a:spcAft>
                      </a:pPr>
                      <a:r>
                        <a:rPr lang="tr-TR" sz="1100" dirty="0">
                          <a:latin typeface="Arial"/>
                          <a:ea typeface="Times New Roman"/>
                          <a:cs typeface="Times New Roman"/>
                        </a:rPr>
                        <a:t>4</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4925" algn="l">
                        <a:lnSpc>
                          <a:spcPct val="115000"/>
                        </a:lnSpc>
                        <a:spcBef>
                          <a:spcPts val="600"/>
                        </a:spcBef>
                        <a:spcAft>
                          <a:spcPts val="1000"/>
                        </a:spcAft>
                      </a:pPr>
                      <a:r>
                        <a:rPr lang="tr-TR" sz="1100" dirty="0">
                          <a:latin typeface="Arial"/>
                          <a:ea typeface="Times New Roman"/>
                          <a:cs typeface="Times New Roman"/>
                        </a:rPr>
                        <a:t>5</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5560" algn="l">
                        <a:lnSpc>
                          <a:spcPct val="115000"/>
                        </a:lnSpc>
                        <a:spcBef>
                          <a:spcPts val="600"/>
                        </a:spcBef>
                        <a:spcAft>
                          <a:spcPts val="1000"/>
                        </a:spcAft>
                      </a:pPr>
                      <a:r>
                        <a:rPr lang="tr-TR" sz="1100" dirty="0">
                          <a:latin typeface="Arial"/>
                          <a:ea typeface="Times New Roman"/>
                          <a:cs typeface="Times New Roman"/>
                        </a:rPr>
                        <a:t>6</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3655" algn="l">
                        <a:lnSpc>
                          <a:spcPct val="115000"/>
                        </a:lnSpc>
                        <a:spcBef>
                          <a:spcPts val="600"/>
                        </a:spcBef>
                        <a:spcAft>
                          <a:spcPts val="1000"/>
                        </a:spcAft>
                      </a:pPr>
                      <a:r>
                        <a:rPr lang="tr-TR" sz="1100" dirty="0">
                          <a:latin typeface="Arial"/>
                          <a:ea typeface="Times New Roman"/>
                          <a:cs typeface="Times New Roman"/>
                        </a:rPr>
                        <a:t>7</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3655" algn="l">
                        <a:lnSpc>
                          <a:spcPct val="115000"/>
                        </a:lnSpc>
                        <a:spcBef>
                          <a:spcPts val="600"/>
                        </a:spcBef>
                        <a:spcAft>
                          <a:spcPts val="1000"/>
                        </a:spcAft>
                      </a:pPr>
                      <a:r>
                        <a:rPr lang="tr-TR" sz="1100" dirty="0">
                          <a:latin typeface="Arial"/>
                          <a:ea typeface="Times New Roman"/>
                          <a:cs typeface="Times New Roman"/>
                        </a:rPr>
                        <a:t>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3655" algn="l">
                        <a:lnSpc>
                          <a:spcPct val="115000"/>
                        </a:lnSpc>
                        <a:spcBef>
                          <a:spcPts val="600"/>
                        </a:spcBef>
                        <a:spcAft>
                          <a:spcPts val="1000"/>
                        </a:spcAft>
                      </a:pPr>
                      <a:r>
                        <a:rPr lang="tr-TR" sz="1100" dirty="0">
                          <a:latin typeface="Arial"/>
                          <a:ea typeface="Times New Roman"/>
                          <a:cs typeface="Times New Roman"/>
                        </a:rPr>
                        <a:t>9</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4925" algn="l">
                        <a:lnSpc>
                          <a:spcPct val="115000"/>
                        </a:lnSpc>
                        <a:spcBef>
                          <a:spcPts val="600"/>
                        </a:spcBef>
                        <a:spcAft>
                          <a:spcPts val="1000"/>
                        </a:spcAft>
                      </a:pPr>
                      <a:r>
                        <a:rPr lang="tr-TR" sz="1100" dirty="0">
                          <a:latin typeface="Arial"/>
                          <a:ea typeface="Times New Roman"/>
                          <a:cs typeface="Times New Roman"/>
                        </a:rPr>
                        <a:t>10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extLst>
                  <a:ext uri="{0D108BD9-81ED-4DB2-BD59-A6C34878D82A}">
                    <a16:rowId xmlns:a16="http://schemas.microsoft.com/office/drawing/2014/main" xmlns="" val="10009"/>
                  </a:ext>
                </a:extLst>
              </a:tr>
            </a:tbl>
          </a:graphicData>
        </a:graphic>
      </p:graphicFrame>
      <p:sp>
        <p:nvSpPr>
          <p:cNvPr id="10" name="Yukarı Ok 4"/>
          <p:cNvSpPr>
            <a:spLocks noChangeArrowheads="1"/>
          </p:cNvSpPr>
          <p:nvPr/>
        </p:nvSpPr>
        <p:spPr bwMode="auto">
          <a:xfrm>
            <a:off x="2285984" y="1988840"/>
            <a:ext cx="142875" cy="3283639"/>
          </a:xfrm>
          <a:prstGeom prst="upArrow">
            <a:avLst>
              <a:gd name="adj1" fmla="val 50000"/>
              <a:gd name="adj2" fmla="val 49551"/>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tr-TR"/>
          </a:p>
        </p:txBody>
      </p:sp>
      <p:sp>
        <p:nvSpPr>
          <p:cNvPr id="11" name="Sağ Ok 8"/>
          <p:cNvSpPr>
            <a:spLocks noChangeArrowheads="1"/>
          </p:cNvSpPr>
          <p:nvPr/>
        </p:nvSpPr>
        <p:spPr bwMode="auto">
          <a:xfrm>
            <a:off x="2357422" y="5429264"/>
            <a:ext cx="4213225" cy="163512"/>
          </a:xfrm>
          <a:prstGeom prst="rightArrow">
            <a:avLst>
              <a:gd name="adj1" fmla="val 50000"/>
              <a:gd name="adj2" fmla="val 49983"/>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tr-TR"/>
          </a:p>
        </p:txBody>
      </p:sp>
      <p:sp>
        <p:nvSpPr>
          <p:cNvPr id="12" name="Metin Kutusu 2"/>
          <p:cNvSpPr txBox="1">
            <a:spLocks noChangeArrowheads="1"/>
          </p:cNvSpPr>
          <p:nvPr/>
        </p:nvSpPr>
        <p:spPr bwMode="auto">
          <a:xfrm rot="-5400000">
            <a:off x="1550187" y="2754629"/>
            <a:ext cx="715977" cy="3365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a:ln>
                  <a:noFill/>
                </a:ln>
                <a:solidFill>
                  <a:schemeClr val="tx1"/>
                </a:solidFill>
                <a:effectLst/>
                <a:latin typeface="Arial" pitchFamily="34" charset="0"/>
                <a:cs typeface="Arial" pitchFamily="34" charset="0"/>
              </a:rPr>
              <a:t>ETKİ</a:t>
            </a: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13" name="11 Metin kutusu"/>
          <p:cNvSpPr txBox="1"/>
          <p:nvPr/>
        </p:nvSpPr>
        <p:spPr>
          <a:xfrm>
            <a:off x="6643702" y="5286388"/>
            <a:ext cx="1522916" cy="338554"/>
          </a:xfrm>
          <a:prstGeom prst="rect">
            <a:avLst/>
          </a:prstGeom>
          <a:noFill/>
        </p:spPr>
        <p:txBody>
          <a:bodyPr wrap="none" rtlCol="0">
            <a:spAutoFit/>
          </a:bodyPr>
          <a:lstStyle/>
          <a:p>
            <a:pPr lvl="0" algn="ctr" fontAlgn="base">
              <a:spcBef>
                <a:spcPct val="0"/>
              </a:spcBef>
              <a:spcAft>
                <a:spcPct val="0"/>
              </a:spcAft>
            </a:pPr>
            <a:r>
              <a:rPr lang="tr-TR" sz="1600" b="1" dirty="0">
                <a:latin typeface="Arial" pitchFamily="34" charset="0"/>
                <a:ea typeface="Times New Roman" pitchFamily="18" charset="0"/>
                <a:cs typeface="Arial" pitchFamily="34" charset="0"/>
              </a:rPr>
              <a:t>O L A S I L I K</a:t>
            </a:r>
            <a:endParaRPr lang="tr-TR" sz="1600" dirty="0">
              <a:latin typeface="Arial" pitchFamily="34" charset="0"/>
              <a:cs typeface="Arial" pitchFamily="34" charset="0"/>
            </a:endParaRPr>
          </a:p>
        </p:txBody>
      </p:sp>
      <p:sp>
        <p:nvSpPr>
          <p:cNvPr id="14" name="1 Başlık"/>
          <p:cNvSpPr txBox="1">
            <a:spLocks/>
          </p:cNvSpPr>
          <p:nvPr/>
        </p:nvSpPr>
        <p:spPr>
          <a:xfrm>
            <a:off x="594821" y="125016"/>
            <a:ext cx="8549179" cy="1143000"/>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r>
              <a:rPr lang="tr-TR" sz="4000" b="1" dirty="0" smtClean="0">
                <a:solidFill>
                  <a:srgbClr val="FF0000"/>
                </a:solidFill>
                <a:latin typeface="Arial" panose="020B0604020202020204" pitchFamily="34" charset="0"/>
                <a:cs typeface="Arial" panose="020B0604020202020204" pitchFamily="34" charset="0"/>
              </a:rPr>
              <a:t>              Risk Değerlendirme    		        (Ölçüm)</a:t>
            </a:r>
            <a:endParaRPr lang="tr-TR" sz="4000" b="1" dirty="0">
              <a:solidFill>
                <a:srgbClr val="FF0000"/>
              </a:solidFill>
              <a:latin typeface="Arial" panose="020B0604020202020204" pitchFamily="34" charset="0"/>
              <a:cs typeface="Arial" panose="020B0604020202020204" pitchFamily="34" charset="0"/>
            </a:endParaRPr>
          </a:p>
        </p:txBody>
      </p:sp>
      <p:sp>
        <p:nvSpPr>
          <p:cNvPr id="15" name="Dikdörtgen 14"/>
          <p:cNvSpPr/>
          <p:nvPr/>
        </p:nvSpPr>
        <p:spPr>
          <a:xfrm>
            <a:off x="964690" y="404728"/>
            <a:ext cx="1728192" cy="576000"/>
          </a:xfrm>
          <a:prstGeom prst="rect">
            <a:avLst/>
          </a:prstGeom>
          <a:solidFill>
            <a:srgbClr val="00B050"/>
          </a:solidFill>
          <a:ln>
            <a:solidFill>
              <a:srgbClr val="269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Değerlendirme</a:t>
            </a:r>
            <a:endParaRPr lang="tr-TR" dirty="0"/>
          </a:p>
        </p:txBody>
      </p:sp>
      <p:sp>
        <p:nvSpPr>
          <p:cNvPr id="16" name="Oval 15"/>
          <p:cNvSpPr/>
          <p:nvPr/>
        </p:nvSpPr>
        <p:spPr>
          <a:xfrm>
            <a:off x="594821" y="470176"/>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2</a:t>
            </a:r>
            <a:endParaRPr lang="tr-TR"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00727043"/>
      </p:ext>
    </p:extLst>
  </p:cSld>
  <p:clrMapOvr>
    <a:masterClrMapping/>
  </p:clrMapOvr>
  <p:transition spd="slow">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2518" y="71414"/>
            <a:ext cx="8077200" cy="855112"/>
          </a:xfrm>
        </p:spPr>
        <p:txBody>
          <a:bodyPr/>
          <a:lstStyle/>
          <a:p>
            <a:r>
              <a:rPr lang="tr-TR" b="1" dirty="0">
                <a:solidFill>
                  <a:srgbClr val="FF0000"/>
                </a:solidFill>
                <a:latin typeface="Arial" pitchFamily="34" charset="0"/>
                <a:cs typeface="Arial" pitchFamily="34" charset="0"/>
              </a:rPr>
              <a:t>Risk Değerlendirme Örneği</a:t>
            </a:r>
          </a:p>
        </p:txBody>
      </p:sp>
      <p:sp>
        <p:nvSpPr>
          <p:cNvPr id="3" name="İçerik Yer Tutucusu 2"/>
          <p:cNvSpPr>
            <a:spLocks noGrp="1"/>
          </p:cNvSpPr>
          <p:nvPr>
            <p:ph idx="1"/>
          </p:nvPr>
        </p:nvSpPr>
        <p:spPr>
          <a:xfrm>
            <a:off x="571472" y="980728"/>
            <a:ext cx="8393016" cy="5472608"/>
          </a:xfrm>
        </p:spPr>
        <p:txBody>
          <a:bodyPr>
            <a:noAutofit/>
          </a:bodyPr>
          <a:lstStyle/>
          <a:p>
            <a:pPr algn="just">
              <a:buFont typeface="Wingdings" pitchFamily="2" charset="2"/>
              <a:buChar char="ü"/>
            </a:pPr>
            <a:r>
              <a:rPr lang="tr-TR" sz="2000" dirty="0">
                <a:latin typeface="Arial" panose="020B0604020202020204" pitchFamily="34" charset="0"/>
                <a:cs typeface="Arial" panose="020B0604020202020204" pitchFamily="34" charset="0"/>
              </a:rPr>
              <a:t>Uzmanlık konunuzla ilgili bir eğitim vermeniz gerekli.</a:t>
            </a:r>
          </a:p>
          <a:p>
            <a:pPr algn="just">
              <a:buFont typeface="Wingdings" pitchFamily="2" charset="2"/>
              <a:buChar char="ü"/>
            </a:pPr>
            <a:r>
              <a:rPr lang="tr-TR" sz="2000" b="1" dirty="0">
                <a:latin typeface="Arial" panose="020B0604020202020204" pitchFamily="34" charset="0"/>
                <a:cs typeface="Arial" panose="020B0604020202020204" pitchFamily="34" charset="0"/>
              </a:rPr>
              <a:t>Hedefiniz: </a:t>
            </a:r>
            <a:r>
              <a:rPr lang="tr-TR" sz="2000" dirty="0">
                <a:latin typeface="Arial" panose="020B0604020202020204" pitchFamily="34" charset="0"/>
                <a:cs typeface="Arial" panose="020B0604020202020204" pitchFamily="34" charset="0"/>
              </a:rPr>
              <a:t>Anlatacağınız konunun dinleyiciler tarafından anlaşılması</a:t>
            </a:r>
          </a:p>
          <a:p>
            <a:pPr marL="0" indent="0" algn="just">
              <a:buNone/>
            </a:pPr>
            <a:r>
              <a:rPr lang="tr-TR" sz="2000" dirty="0" smtClean="0">
                <a:latin typeface="Arial" panose="020B0604020202020204" pitchFamily="34" charset="0"/>
                <a:cs typeface="Arial" panose="020B0604020202020204" pitchFamily="34" charset="0"/>
              </a:rPr>
              <a:t>	Risklerinizi </a:t>
            </a:r>
            <a:r>
              <a:rPr lang="tr-TR" sz="2000" dirty="0">
                <a:latin typeface="Arial" panose="020B0604020202020204" pitchFamily="34" charset="0"/>
                <a:cs typeface="Arial" panose="020B0604020202020204" pitchFamily="34" charset="0"/>
              </a:rPr>
              <a:t>tespit ettiniz:</a:t>
            </a:r>
          </a:p>
          <a:p>
            <a:pPr algn="just">
              <a:buFont typeface="Wingdings" pitchFamily="2" charset="2"/>
              <a:buChar char="ü"/>
            </a:pPr>
            <a:r>
              <a:rPr lang="tr-TR" sz="2000" b="1" dirty="0">
                <a:latin typeface="Arial" panose="020B0604020202020204" pitchFamily="34" charset="0"/>
                <a:cs typeface="Arial" panose="020B0604020202020204" pitchFamily="34" charset="0"/>
              </a:rPr>
              <a:t>Risk 1: </a:t>
            </a:r>
            <a:r>
              <a:rPr lang="tr-TR" sz="2000" dirty="0">
                <a:latin typeface="Arial" panose="020B0604020202020204" pitchFamily="34" charset="0"/>
                <a:cs typeface="Arial" panose="020B0604020202020204" pitchFamily="34" charset="0"/>
              </a:rPr>
              <a:t>Eğitime geç kalmak (bundan dolayı anlatılması gerekenler için yeterli zamanın kalmaması)</a:t>
            </a:r>
          </a:p>
          <a:p>
            <a:pPr algn="just">
              <a:buFont typeface="Wingdings" pitchFamily="2" charset="2"/>
              <a:buChar char="ü"/>
            </a:pPr>
            <a:r>
              <a:rPr lang="tr-TR" sz="2000" b="1" dirty="0">
                <a:latin typeface="Arial" panose="020B0604020202020204" pitchFamily="34" charset="0"/>
                <a:cs typeface="Arial" panose="020B0604020202020204" pitchFamily="34" charset="0"/>
              </a:rPr>
              <a:t>Risk 2: </a:t>
            </a:r>
            <a:r>
              <a:rPr lang="tr-TR" sz="2000" dirty="0">
                <a:latin typeface="Arial" panose="020B0604020202020204" pitchFamily="34" charset="0"/>
                <a:cs typeface="Arial" panose="020B0604020202020204" pitchFamily="34" charset="0"/>
              </a:rPr>
              <a:t>İçeriğin doğru belirlenememesi (eğitim verilecek grubu tanımamak)</a:t>
            </a:r>
          </a:p>
          <a:p>
            <a:pPr algn="just">
              <a:buFont typeface="Wingdings" pitchFamily="2" charset="2"/>
              <a:buChar char="ü"/>
            </a:pPr>
            <a:r>
              <a:rPr lang="tr-TR" sz="2000" b="1" dirty="0">
                <a:latin typeface="Arial" panose="020B0604020202020204" pitchFamily="34" charset="0"/>
                <a:cs typeface="Arial" panose="020B0604020202020204" pitchFamily="34" charset="0"/>
              </a:rPr>
              <a:t>Risk 3: </a:t>
            </a:r>
            <a:r>
              <a:rPr lang="tr-TR" sz="2000" dirty="0">
                <a:latin typeface="Arial" panose="020B0604020202020204" pitchFamily="34" charset="0"/>
                <a:cs typeface="Arial" panose="020B0604020202020204" pitchFamily="34" charset="0"/>
              </a:rPr>
              <a:t>Sunumun yer aldığı taşınabilir belleği unutmak (görsel etkinin ve algının azalması) </a:t>
            </a:r>
          </a:p>
          <a:p>
            <a:pPr algn="just">
              <a:buFont typeface="Wingdings" pitchFamily="2" charset="2"/>
              <a:buChar char="ü"/>
            </a:pPr>
            <a:r>
              <a:rPr lang="tr-TR" sz="2000" b="1" dirty="0">
                <a:latin typeface="Arial" panose="020B0604020202020204" pitchFamily="34" charset="0"/>
                <a:cs typeface="Arial" panose="020B0604020202020204" pitchFamily="34" charset="0"/>
              </a:rPr>
              <a:t>RİSK 1: Etki: </a:t>
            </a:r>
            <a:r>
              <a:rPr lang="tr-TR" sz="2000" dirty="0">
                <a:latin typeface="Arial" panose="020B0604020202020204" pitchFamily="34" charset="0"/>
                <a:cs typeface="Arial" panose="020B0604020202020204" pitchFamily="34" charset="0"/>
              </a:rPr>
              <a:t>Geç kalabilirsiniz ama konuyu çok iyi biliyorsunuz. Kısa sürede anlatsanız da dinleyiciler için anlaşılır olur. </a:t>
            </a:r>
          </a:p>
          <a:p>
            <a:pPr algn="just">
              <a:buFont typeface="Wingdings" pitchFamily="2" charset="2"/>
              <a:buChar char="ü"/>
            </a:pPr>
            <a:r>
              <a:rPr lang="tr-TR" sz="2000" dirty="0">
                <a:latin typeface="Arial" panose="020B0604020202020204" pitchFamily="34" charset="0"/>
                <a:cs typeface="Arial" panose="020B0604020202020204" pitchFamily="34" charset="0"/>
              </a:rPr>
              <a:t>Geç kalmanın hedefiniz üzerinde etkisi: 3 </a:t>
            </a:r>
          </a:p>
          <a:p>
            <a:pPr algn="just">
              <a:buFont typeface="Wingdings" pitchFamily="2" charset="2"/>
              <a:buChar char="ü"/>
            </a:pPr>
            <a:r>
              <a:rPr lang="tr-TR" sz="2000" b="1" dirty="0">
                <a:latin typeface="Arial" panose="020B0604020202020204" pitchFamily="34" charset="0"/>
                <a:cs typeface="Arial" panose="020B0604020202020204" pitchFamily="34" charset="0"/>
              </a:rPr>
              <a:t>Olasılık: </a:t>
            </a:r>
            <a:r>
              <a:rPr lang="tr-TR" sz="2000" dirty="0">
                <a:latin typeface="Arial" panose="020B0604020202020204" pitchFamily="34" charset="0"/>
                <a:cs typeface="Arial" panose="020B0604020202020204" pitchFamily="34" charset="0"/>
              </a:rPr>
              <a:t>O saatte trafik fazla olur. Aynı zamanda, o gün başka işleriniz de var. </a:t>
            </a:r>
          </a:p>
          <a:p>
            <a:pPr algn="just">
              <a:buFont typeface="Wingdings" pitchFamily="2" charset="2"/>
              <a:buChar char="ü"/>
            </a:pPr>
            <a:r>
              <a:rPr lang="tr-TR" sz="2000" dirty="0">
                <a:latin typeface="Arial" panose="020B0604020202020204" pitchFamily="34" charset="0"/>
                <a:cs typeface="Arial" panose="020B0604020202020204" pitchFamily="34" charset="0"/>
              </a:rPr>
              <a:t>Gerçekleşme ihtimali:7 </a:t>
            </a:r>
          </a:p>
          <a:p>
            <a:pPr algn="just">
              <a:buFont typeface="Wingdings" pitchFamily="2" charset="2"/>
              <a:buChar char="ü"/>
            </a:pPr>
            <a:r>
              <a:rPr lang="tr-TR" sz="2000" b="1" dirty="0">
                <a:latin typeface="Arial" panose="020B0604020202020204" pitchFamily="34" charset="0"/>
                <a:cs typeface="Arial" panose="020B0604020202020204" pitchFamily="34" charset="0"/>
              </a:rPr>
              <a:t>Risk Puanı: 3x7 = 21</a:t>
            </a:r>
          </a:p>
        </p:txBody>
      </p:sp>
      <p:sp>
        <p:nvSpPr>
          <p:cNvPr id="4" name="Slayt Numarası Yer Tutucusu 3"/>
          <p:cNvSpPr>
            <a:spLocks noGrp="1"/>
          </p:cNvSpPr>
          <p:nvPr>
            <p:ph type="sldNum" sz="quarter" idx="12"/>
          </p:nvPr>
        </p:nvSpPr>
        <p:spPr/>
        <p:txBody>
          <a:bodyPr/>
          <a:lstStyle/>
          <a:p>
            <a:fld id="{33D6E5A2-EC83-451F-A719-9AC1370DD5CF}" type="slidenum">
              <a:rPr lang="tr-TR" smtClean="0"/>
              <a:pPr/>
              <a:t>91</a:t>
            </a:fld>
            <a:endParaRPr kumimoji="0" lang="tr-TR" dirty="0"/>
          </a:p>
        </p:txBody>
      </p:sp>
    </p:spTree>
    <p:extLst>
      <p:ext uri="{BB962C8B-B14F-4D97-AF65-F5344CB8AC3E}">
        <p14:creationId xmlns="" xmlns:p14="http://schemas.microsoft.com/office/powerpoint/2010/main" val="3093791236"/>
      </p:ext>
    </p:extLst>
  </p:cSld>
  <p:clrMapOvr>
    <a:masterClrMapping/>
  </p:clrMapOvr>
  <p:transition spd="slow">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2518" y="71414"/>
            <a:ext cx="8077200" cy="855112"/>
          </a:xfrm>
        </p:spPr>
        <p:txBody>
          <a:bodyPr/>
          <a:lstStyle/>
          <a:p>
            <a:r>
              <a:rPr lang="tr-TR" b="1" dirty="0">
                <a:solidFill>
                  <a:srgbClr val="FF0000"/>
                </a:solidFill>
                <a:latin typeface="Arial" pitchFamily="34" charset="0"/>
                <a:cs typeface="Arial" pitchFamily="34" charset="0"/>
              </a:rPr>
              <a:t>Risk Değerlendirme Örneği</a:t>
            </a:r>
          </a:p>
        </p:txBody>
      </p:sp>
      <p:sp>
        <p:nvSpPr>
          <p:cNvPr id="3" name="İçerik Yer Tutucusu 2"/>
          <p:cNvSpPr>
            <a:spLocks noGrp="1"/>
          </p:cNvSpPr>
          <p:nvPr>
            <p:ph idx="1"/>
          </p:nvPr>
        </p:nvSpPr>
        <p:spPr>
          <a:xfrm>
            <a:off x="571472" y="620688"/>
            <a:ext cx="8393016" cy="5472608"/>
          </a:xfrm>
        </p:spPr>
        <p:txBody>
          <a:bodyPr>
            <a:noAutofit/>
          </a:bodyPr>
          <a:lstStyle/>
          <a:p>
            <a:pPr algn="just">
              <a:buFont typeface="Wingdings" pitchFamily="2" charset="2"/>
              <a:buChar char="ü"/>
            </a:pPr>
            <a:r>
              <a:rPr lang="tr-TR" sz="2200" dirty="0">
                <a:solidFill>
                  <a:srgbClr val="FF0000"/>
                </a:solidFill>
                <a:latin typeface="Arial" panose="020B0604020202020204" pitchFamily="34" charset="0"/>
                <a:cs typeface="Arial" panose="020B0604020202020204" pitchFamily="34" charset="0"/>
              </a:rPr>
              <a:t>RİSK 2: </a:t>
            </a:r>
            <a:endParaRPr lang="tr-TR" sz="2200" dirty="0" smtClean="0">
              <a:solidFill>
                <a:srgbClr val="FF0000"/>
              </a:solidFill>
              <a:latin typeface="Arial" panose="020B0604020202020204" pitchFamily="34" charset="0"/>
              <a:cs typeface="Arial" panose="020B0604020202020204" pitchFamily="34" charset="0"/>
            </a:endParaRPr>
          </a:p>
          <a:p>
            <a:pPr algn="just">
              <a:buFont typeface="Wingdings" pitchFamily="2" charset="2"/>
              <a:buChar char="ü"/>
            </a:pPr>
            <a:r>
              <a:rPr lang="tr-TR" sz="2200" dirty="0" smtClean="0">
                <a:solidFill>
                  <a:srgbClr val="FF0000"/>
                </a:solidFill>
                <a:latin typeface="Arial" panose="020B0604020202020204" pitchFamily="34" charset="0"/>
                <a:cs typeface="Arial" panose="020B0604020202020204" pitchFamily="34" charset="0"/>
              </a:rPr>
              <a:t>Etki</a:t>
            </a:r>
            <a:r>
              <a:rPr lang="tr-TR" sz="2200" dirty="0">
                <a:solidFill>
                  <a:srgbClr val="FF0000"/>
                </a:solidFill>
                <a:latin typeface="Arial" panose="020B0604020202020204" pitchFamily="34" charset="0"/>
                <a:cs typeface="Arial" panose="020B0604020202020204" pitchFamily="34" charset="0"/>
              </a:rPr>
              <a:t>: </a:t>
            </a:r>
            <a:r>
              <a:rPr lang="tr-TR" sz="2200" dirty="0">
                <a:latin typeface="Arial" panose="020B0604020202020204" pitchFamily="34" charset="0"/>
                <a:cs typeface="Arial" panose="020B0604020202020204" pitchFamily="34" charset="0"/>
              </a:rPr>
              <a:t>Konuyu işi bilen uzmanlara anlatacaksanız ayrıntılı, hiç bilmeyen birilerine anlatacaksanız genel hatlarıyla anlatmanız gerekir. Kişilere yanlış yaklaşımla sunum yapmanızın hedefiniz üzerindeki etkisi: 9 </a:t>
            </a:r>
            <a:endParaRPr lang="tr-TR" sz="2200" dirty="0" smtClean="0">
              <a:latin typeface="Arial" panose="020B0604020202020204" pitchFamily="34" charset="0"/>
              <a:cs typeface="Arial" panose="020B0604020202020204" pitchFamily="34" charset="0"/>
            </a:endParaRPr>
          </a:p>
          <a:p>
            <a:pPr algn="just">
              <a:buFont typeface="Wingdings" pitchFamily="2" charset="2"/>
              <a:buChar char="ü"/>
            </a:pPr>
            <a:r>
              <a:rPr lang="tr-TR" sz="2200" dirty="0" smtClean="0">
                <a:solidFill>
                  <a:srgbClr val="FF0000"/>
                </a:solidFill>
                <a:latin typeface="Arial" panose="020B0604020202020204" pitchFamily="34" charset="0"/>
                <a:cs typeface="Arial" panose="020B0604020202020204" pitchFamily="34" charset="0"/>
              </a:rPr>
              <a:t>Olasılık</a:t>
            </a:r>
            <a:r>
              <a:rPr lang="tr-TR" sz="2200" dirty="0">
                <a:solidFill>
                  <a:srgbClr val="FF0000"/>
                </a:solidFill>
                <a:latin typeface="Arial" panose="020B0604020202020204" pitchFamily="34" charset="0"/>
                <a:cs typeface="Arial" panose="020B0604020202020204" pitchFamily="34" charset="0"/>
              </a:rPr>
              <a:t>: </a:t>
            </a:r>
            <a:r>
              <a:rPr lang="tr-TR" sz="2200" dirty="0">
                <a:latin typeface="Arial" panose="020B0604020202020204" pitchFamily="34" charset="0"/>
                <a:cs typeface="Arial" panose="020B0604020202020204" pitchFamily="34" charset="0"/>
              </a:rPr>
              <a:t>Görevlendirme yazısında konu belli, ancak kimlere anlatacağınız yazılmamış. Gerçekleşme ihtimali: 5 </a:t>
            </a:r>
            <a:endParaRPr lang="tr-TR" sz="2200" dirty="0" smtClean="0">
              <a:latin typeface="Arial" panose="020B0604020202020204" pitchFamily="34" charset="0"/>
              <a:cs typeface="Arial" panose="020B0604020202020204" pitchFamily="34" charset="0"/>
            </a:endParaRPr>
          </a:p>
          <a:p>
            <a:pPr algn="just">
              <a:buFont typeface="Wingdings" pitchFamily="2" charset="2"/>
              <a:buChar char="ü"/>
            </a:pPr>
            <a:r>
              <a:rPr lang="tr-TR" sz="2200" dirty="0" smtClean="0">
                <a:latin typeface="Arial" panose="020B0604020202020204" pitchFamily="34" charset="0"/>
                <a:cs typeface="Arial" panose="020B0604020202020204" pitchFamily="34" charset="0"/>
              </a:rPr>
              <a:t>Risk </a:t>
            </a:r>
            <a:r>
              <a:rPr lang="tr-TR" sz="2200" dirty="0">
                <a:latin typeface="Arial" panose="020B0604020202020204" pitchFamily="34" charset="0"/>
                <a:cs typeface="Arial" panose="020B0604020202020204" pitchFamily="34" charset="0"/>
              </a:rPr>
              <a:t>Puanı: 9x5 = </a:t>
            </a:r>
            <a:r>
              <a:rPr lang="tr-TR" sz="2200" dirty="0" smtClean="0">
                <a:latin typeface="Arial" panose="020B0604020202020204" pitchFamily="34" charset="0"/>
                <a:cs typeface="Arial" panose="020B0604020202020204" pitchFamily="34" charset="0"/>
              </a:rPr>
              <a:t>45</a:t>
            </a:r>
          </a:p>
          <a:p>
            <a:pPr algn="just">
              <a:buFont typeface="Wingdings" pitchFamily="2" charset="2"/>
              <a:buChar char="ü"/>
            </a:pPr>
            <a:r>
              <a:rPr lang="tr-TR" sz="2200" dirty="0">
                <a:solidFill>
                  <a:srgbClr val="FF0000"/>
                </a:solidFill>
                <a:latin typeface="Arial" panose="020B0604020202020204" pitchFamily="34" charset="0"/>
                <a:cs typeface="Arial" panose="020B0604020202020204" pitchFamily="34" charset="0"/>
              </a:rPr>
              <a:t>RİSK 3: </a:t>
            </a:r>
            <a:endParaRPr lang="tr-TR" sz="2200" dirty="0" smtClean="0">
              <a:solidFill>
                <a:srgbClr val="FF0000"/>
              </a:solidFill>
              <a:latin typeface="Arial" panose="020B0604020202020204" pitchFamily="34" charset="0"/>
              <a:cs typeface="Arial" panose="020B0604020202020204" pitchFamily="34" charset="0"/>
            </a:endParaRPr>
          </a:p>
          <a:p>
            <a:pPr algn="just">
              <a:buFont typeface="Wingdings" pitchFamily="2" charset="2"/>
              <a:buChar char="ü"/>
            </a:pPr>
            <a:r>
              <a:rPr lang="tr-TR" sz="2200" dirty="0" smtClean="0">
                <a:solidFill>
                  <a:srgbClr val="FF0000"/>
                </a:solidFill>
                <a:latin typeface="Arial" panose="020B0604020202020204" pitchFamily="34" charset="0"/>
                <a:cs typeface="Arial" panose="020B0604020202020204" pitchFamily="34" charset="0"/>
              </a:rPr>
              <a:t>Etki</a:t>
            </a:r>
            <a:r>
              <a:rPr lang="tr-TR" sz="2200" dirty="0">
                <a:solidFill>
                  <a:srgbClr val="FF0000"/>
                </a:solidFill>
                <a:latin typeface="Arial" panose="020B0604020202020204" pitchFamily="34" charset="0"/>
                <a:cs typeface="Arial" panose="020B0604020202020204" pitchFamily="34" charset="0"/>
              </a:rPr>
              <a:t>: </a:t>
            </a:r>
            <a:r>
              <a:rPr lang="tr-TR" sz="2200" dirty="0">
                <a:latin typeface="Arial" panose="020B0604020202020204" pitchFamily="34" charset="0"/>
                <a:cs typeface="Arial" panose="020B0604020202020204" pitchFamily="34" charset="0"/>
              </a:rPr>
              <a:t>Sunumu yansıtmasanız da konuyu çok iyi biliyorsunuz. Dinleyiciler için etkili biçimde anlatabilirsiniz. Sunum olmamasının hedefiniz üzerinde etkisi: 3 </a:t>
            </a:r>
            <a:endParaRPr lang="tr-TR" sz="2200" dirty="0" smtClean="0">
              <a:latin typeface="Arial" panose="020B0604020202020204" pitchFamily="34" charset="0"/>
              <a:cs typeface="Arial" panose="020B0604020202020204" pitchFamily="34" charset="0"/>
            </a:endParaRPr>
          </a:p>
          <a:p>
            <a:pPr algn="just">
              <a:buFont typeface="Wingdings" pitchFamily="2" charset="2"/>
              <a:buChar char="ü"/>
            </a:pPr>
            <a:r>
              <a:rPr lang="tr-TR" sz="2200" dirty="0" smtClean="0">
                <a:solidFill>
                  <a:srgbClr val="FF0000"/>
                </a:solidFill>
                <a:latin typeface="Arial" panose="020B0604020202020204" pitchFamily="34" charset="0"/>
                <a:cs typeface="Arial" panose="020B0604020202020204" pitchFamily="34" charset="0"/>
              </a:rPr>
              <a:t>Olasılık</a:t>
            </a:r>
            <a:r>
              <a:rPr lang="tr-TR" sz="2200" dirty="0">
                <a:solidFill>
                  <a:srgbClr val="FF0000"/>
                </a:solidFill>
                <a:latin typeface="Arial" panose="020B0604020202020204" pitchFamily="34" charset="0"/>
                <a:cs typeface="Arial" panose="020B0604020202020204" pitchFamily="34" charset="0"/>
              </a:rPr>
              <a:t>: </a:t>
            </a:r>
            <a:r>
              <a:rPr lang="tr-TR" sz="2200" dirty="0">
                <a:latin typeface="Arial" panose="020B0604020202020204" pitchFamily="34" charset="0"/>
                <a:cs typeface="Arial" panose="020B0604020202020204" pitchFamily="34" charset="0"/>
              </a:rPr>
              <a:t>Bilgisayarınızı yanınızdan genelde ayırmazsınız. Çalışmalarınızı taşınabilir bellek ile çantanıza atma gibi bir alışkanlığınız da var. Gerçekleşme ihtimali: </a:t>
            </a:r>
            <a:r>
              <a:rPr lang="tr-TR" sz="2200" dirty="0" smtClean="0">
                <a:latin typeface="Arial" panose="020B0604020202020204" pitchFamily="34" charset="0"/>
                <a:cs typeface="Arial" panose="020B0604020202020204" pitchFamily="34" charset="0"/>
              </a:rPr>
              <a:t>2 </a:t>
            </a:r>
          </a:p>
          <a:p>
            <a:pPr algn="just">
              <a:buFont typeface="Wingdings" pitchFamily="2" charset="2"/>
              <a:buChar char="ü"/>
            </a:pPr>
            <a:r>
              <a:rPr lang="tr-TR" sz="2200" dirty="0" smtClean="0">
                <a:latin typeface="Arial" panose="020B0604020202020204" pitchFamily="34" charset="0"/>
                <a:cs typeface="Arial" panose="020B0604020202020204" pitchFamily="34" charset="0"/>
              </a:rPr>
              <a:t>Risk </a:t>
            </a:r>
            <a:r>
              <a:rPr lang="tr-TR" sz="2200" dirty="0">
                <a:latin typeface="Arial" panose="020B0604020202020204" pitchFamily="34" charset="0"/>
                <a:cs typeface="Arial" panose="020B0604020202020204" pitchFamily="34" charset="0"/>
              </a:rPr>
              <a:t>Puanı: 3x2 = 6</a:t>
            </a:r>
          </a:p>
        </p:txBody>
      </p:sp>
      <p:sp>
        <p:nvSpPr>
          <p:cNvPr id="4" name="Slayt Numarası Yer Tutucusu 3"/>
          <p:cNvSpPr>
            <a:spLocks noGrp="1"/>
          </p:cNvSpPr>
          <p:nvPr>
            <p:ph type="sldNum" sz="quarter" idx="12"/>
          </p:nvPr>
        </p:nvSpPr>
        <p:spPr/>
        <p:txBody>
          <a:bodyPr/>
          <a:lstStyle/>
          <a:p>
            <a:fld id="{33D6E5A2-EC83-451F-A719-9AC1370DD5CF}" type="slidenum">
              <a:rPr smtClean="0">
                <a:solidFill>
                  <a:srgbClr val="E7DEC9">
                    <a:shade val="50000"/>
                    <a:satMod val="200000"/>
                  </a:srgbClr>
                </a:solidFill>
              </a:rPr>
              <a:pPr/>
              <a:t>92</a:t>
            </a:fld>
            <a:endParaRPr dirty="0">
              <a:solidFill>
                <a:srgbClr val="E7DEC9">
                  <a:shade val="50000"/>
                  <a:satMod val="200000"/>
                </a:srgbClr>
              </a:solidFill>
            </a:endParaRPr>
          </a:p>
        </p:txBody>
      </p:sp>
    </p:spTree>
    <p:extLst>
      <p:ext uri="{BB962C8B-B14F-4D97-AF65-F5344CB8AC3E}">
        <p14:creationId xmlns="" xmlns:p14="http://schemas.microsoft.com/office/powerpoint/2010/main" val="3732090884"/>
      </p:ext>
    </p:extLst>
  </p:cSld>
  <p:clrMapOvr>
    <a:masterClrMapping/>
  </p:clrMapOvr>
  <p:transition spd="slow">
    <p:wipe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22EF9F4-144C-41F4-9755-DA57E439942C}" type="slidenum">
              <a:rPr lang="tr-TR" altLang="tr-TR" smtClean="0">
                <a:solidFill>
                  <a:schemeClr val="bg1"/>
                </a:solidFill>
              </a:rPr>
              <a:pPr eaLnBrk="1" fontAlgn="base" hangingPunct="1">
                <a:spcBef>
                  <a:spcPct val="0"/>
                </a:spcBef>
                <a:spcAft>
                  <a:spcPct val="0"/>
                </a:spcAft>
              </a:pPr>
              <a:t>93</a:t>
            </a:fld>
            <a:endParaRPr lang="tr-TR" altLang="tr-TR" dirty="0">
              <a:solidFill>
                <a:schemeClr val="bg1"/>
              </a:solidFill>
            </a:endParaRPr>
          </a:p>
        </p:txBody>
      </p:sp>
      <p:sp>
        <p:nvSpPr>
          <p:cNvPr id="6" name="1 Başlık"/>
          <p:cNvSpPr txBox="1">
            <a:spLocks/>
          </p:cNvSpPr>
          <p:nvPr/>
        </p:nvSpPr>
        <p:spPr>
          <a:xfrm>
            <a:off x="457200" y="90872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pPr algn="ctr"/>
            <a:r>
              <a:rPr lang="tr-TR" altLang="tr-TR" sz="3200" b="1" dirty="0">
                <a:solidFill>
                  <a:srgbClr val="FF0000"/>
                </a:solidFill>
                <a:latin typeface="Arial" charset="0"/>
              </a:rPr>
              <a:t>  </a:t>
            </a:r>
            <a:r>
              <a:rPr lang="tr-TR" altLang="tr-TR" sz="3200" b="1" dirty="0">
                <a:solidFill>
                  <a:srgbClr val="0070C0"/>
                </a:solidFill>
                <a:latin typeface="Arial" charset="0"/>
              </a:rPr>
              <a:t>Örnek Risk Haritası</a:t>
            </a:r>
          </a:p>
        </p:txBody>
      </p:sp>
      <p:sp>
        <p:nvSpPr>
          <p:cNvPr id="7" name="Text Box 525"/>
          <p:cNvSpPr txBox="1">
            <a:spLocks noChangeArrowheads="1"/>
          </p:cNvSpPr>
          <p:nvPr/>
        </p:nvSpPr>
        <p:spPr bwMode="auto">
          <a:xfrm>
            <a:off x="1908175" y="5637638"/>
            <a:ext cx="5832177" cy="369332"/>
          </a:xfrm>
          <a:prstGeom prst="rect">
            <a:avLst/>
          </a:prstGeom>
          <a:solidFill>
            <a:schemeClr val="bg1">
              <a:lumMod val="85000"/>
            </a:schemeClr>
          </a:solidFill>
          <a:ln>
            <a:no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buClr>
                <a:srgbClr val="009900"/>
              </a:buClr>
              <a:buFont typeface="Wingdings" pitchFamily="2" charset="2"/>
              <a:buChar char="q"/>
            </a:pPr>
            <a:r>
              <a:rPr lang="tr-TR" altLang="tr-TR" dirty="0">
                <a:solidFill>
                  <a:srgbClr val="009900"/>
                </a:solidFill>
                <a:latin typeface="Arial" charset="0"/>
              </a:rPr>
              <a:t>Yeşil/Düşük                </a:t>
            </a:r>
            <a:r>
              <a:rPr lang="tr-TR" altLang="tr-TR" dirty="0">
                <a:solidFill>
                  <a:srgbClr val="FFFF00"/>
                </a:solidFill>
                <a:latin typeface="Arial" charset="0"/>
              </a:rPr>
              <a:t>Sarı/Orta            </a:t>
            </a:r>
            <a:r>
              <a:rPr lang="tr-TR" altLang="tr-TR" dirty="0">
                <a:solidFill>
                  <a:srgbClr val="F81D06"/>
                </a:solidFill>
                <a:latin typeface="Arial" charset="0"/>
              </a:rPr>
              <a:t>Kırmızı/Yüksek</a:t>
            </a:r>
          </a:p>
        </p:txBody>
      </p:sp>
      <p:graphicFrame>
        <p:nvGraphicFramePr>
          <p:cNvPr id="9" name="6 Tablo"/>
          <p:cNvGraphicFramePr>
            <a:graphicFrameLocks noGrp="1"/>
          </p:cNvGraphicFramePr>
          <p:nvPr>
            <p:extLst>
              <p:ext uri="{D42A27DB-BD31-4B8C-83A1-F6EECF244321}">
                <p14:modId xmlns="" xmlns:p14="http://schemas.microsoft.com/office/powerpoint/2010/main" val="2791341426"/>
              </p:ext>
            </p:extLst>
          </p:nvPr>
        </p:nvGraphicFramePr>
        <p:xfrm>
          <a:off x="2699792" y="1988839"/>
          <a:ext cx="4163288" cy="3250439"/>
        </p:xfrm>
        <a:graphic>
          <a:graphicData uri="http://schemas.openxmlformats.org/drawingml/2006/table">
            <a:tbl>
              <a:tblPr/>
              <a:tblGrid>
                <a:gridCol w="407328">
                  <a:extLst>
                    <a:ext uri="{9D8B030D-6E8A-4147-A177-3AD203B41FA5}">
                      <a16:colId xmlns:a16="http://schemas.microsoft.com/office/drawing/2014/main" xmlns="" val="20000"/>
                    </a:ext>
                  </a:extLst>
                </a:gridCol>
                <a:gridCol w="403867">
                  <a:extLst>
                    <a:ext uri="{9D8B030D-6E8A-4147-A177-3AD203B41FA5}">
                      <a16:colId xmlns:a16="http://schemas.microsoft.com/office/drawing/2014/main" xmlns="" val="20001"/>
                    </a:ext>
                  </a:extLst>
                </a:gridCol>
                <a:gridCol w="418071">
                  <a:extLst>
                    <a:ext uri="{9D8B030D-6E8A-4147-A177-3AD203B41FA5}">
                      <a16:colId xmlns:a16="http://schemas.microsoft.com/office/drawing/2014/main" xmlns="" val="20002"/>
                    </a:ext>
                  </a:extLst>
                </a:gridCol>
                <a:gridCol w="386201">
                  <a:extLst>
                    <a:ext uri="{9D8B030D-6E8A-4147-A177-3AD203B41FA5}">
                      <a16:colId xmlns:a16="http://schemas.microsoft.com/office/drawing/2014/main" xmlns="" val="20003"/>
                    </a:ext>
                  </a:extLst>
                </a:gridCol>
                <a:gridCol w="406174">
                  <a:extLst>
                    <a:ext uri="{9D8B030D-6E8A-4147-A177-3AD203B41FA5}">
                      <a16:colId xmlns:a16="http://schemas.microsoft.com/office/drawing/2014/main" xmlns="" val="20004"/>
                    </a:ext>
                  </a:extLst>
                </a:gridCol>
                <a:gridCol w="406174">
                  <a:extLst>
                    <a:ext uri="{9D8B030D-6E8A-4147-A177-3AD203B41FA5}">
                      <a16:colId xmlns:a16="http://schemas.microsoft.com/office/drawing/2014/main" xmlns="" val="20005"/>
                    </a:ext>
                  </a:extLst>
                </a:gridCol>
                <a:gridCol w="406174">
                  <a:extLst>
                    <a:ext uri="{9D8B030D-6E8A-4147-A177-3AD203B41FA5}">
                      <a16:colId xmlns:a16="http://schemas.microsoft.com/office/drawing/2014/main" xmlns="" val="20006"/>
                    </a:ext>
                  </a:extLst>
                </a:gridCol>
                <a:gridCol w="402136">
                  <a:extLst>
                    <a:ext uri="{9D8B030D-6E8A-4147-A177-3AD203B41FA5}">
                      <a16:colId xmlns:a16="http://schemas.microsoft.com/office/drawing/2014/main" xmlns="" val="20007"/>
                    </a:ext>
                  </a:extLst>
                </a:gridCol>
                <a:gridCol w="402136">
                  <a:extLst>
                    <a:ext uri="{9D8B030D-6E8A-4147-A177-3AD203B41FA5}">
                      <a16:colId xmlns:a16="http://schemas.microsoft.com/office/drawing/2014/main" xmlns="" val="20008"/>
                    </a:ext>
                  </a:extLst>
                </a:gridCol>
                <a:gridCol w="525027">
                  <a:extLst>
                    <a:ext uri="{9D8B030D-6E8A-4147-A177-3AD203B41FA5}">
                      <a16:colId xmlns:a16="http://schemas.microsoft.com/office/drawing/2014/main" xmlns="" val="20009"/>
                    </a:ext>
                  </a:extLst>
                </a:gridCol>
              </a:tblGrid>
              <a:tr h="340606">
                <a:tc>
                  <a:txBody>
                    <a:bodyPr/>
                    <a:lstStyle/>
                    <a:p>
                      <a:pPr marL="1270" algn="l">
                        <a:lnSpc>
                          <a:spcPct val="115000"/>
                        </a:lnSpc>
                        <a:spcBef>
                          <a:spcPts val="600"/>
                        </a:spcBef>
                        <a:spcAft>
                          <a:spcPts val="1000"/>
                        </a:spcAft>
                      </a:pPr>
                      <a:r>
                        <a:rPr lang="tr-TR" sz="1100" dirty="0">
                          <a:latin typeface="Arial"/>
                          <a:ea typeface="Times New Roman"/>
                          <a:cs typeface="Times New Roman"/>
                        </a:rPr>
                        <a:t>10</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20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30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defTabSz="914400" rtl="0" eaLnBrk="1" latinLnBrk="0" hangingPunct="1">
                        <a:lnSpc>
                          <a:spcPct val="115000"/>
                        </a:lnSpc>
                        <a:spcBef>
                          <a:spcPts val="600"/>
                        </a:spcBef>
                        <a:spcAft>
                          <a:spcPts val="1000"/>
                        </a:spcAft>
                      </a:pPr>
                      <a:r>
                        <a:rPr lang="tr-TR" sz="1100" kern="1200" dirty="0">
                          <a:solidFill>
                            <a:schemeClr val="tx1"/>
                          </a:solidFill>
                          <a:latin typeface="Arial"/>
                          <a:ea typeface="Times New Roman"/>
                          <a:cs typeface="Times New Roman"/>
                        </a:rPr>
                        <a:t>40</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50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905" algn="l">
                        <a:lnSpc>
                          <a:spcPct val="115000"/>
                        </a:lnSpc>
                        <a:spcBef>
                          <a:spcPts val="600"/>
                        </a:spcBef>
                        <a:spcAft>
                          <a:spcPts val="1000"/>
                        </a:spcAft>
                      </a:pPr>
                      <a:r>
                        <a:rPr lang="tr-TR" sz="1100">
                          <a:latin typeface="Arial"/>
                          <a:ea typeface="Times New Roman"/>
                          <a:cs typeface="Times New Roman"/>
                        </a:rPr>
                        <a:t>60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70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80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90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270" algn="l">
                        <a:lnSpc>
                          <a:spcPct val="115000"/>
                        </a:lnSpc>
                        <a:spcBef>
                          <a:spcPts val="600"/>
                        </a:spcBef>
                        <a:spcAft>
                          <a:spcPts val="1000"/>
                        </a:spcAft>
                      </a:pPr>
                      <a:r>
                        <a:rPr lang="tr-TR" sz="1100">
                          <a:latin typeface="Arial"/>
                          <a:ea typeface="Times New Roman"/>
                          <a:cs typeface="Times New Roman"/>
                        </a:rPr>
                        <a:t>100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0"/>
                  </a:ext>
                </a:extLst>
              </a:tr>
              <a:tr h="299382">
                <a:tc>
                  <a:txBody>
                    <a:bodyPr/>
                    <a:lstStyle/>
                    <a:p>
                      <a:pPr marL="34925" algn="l">
                        <a:lnSpc>
                          <a:spcPct val="115000"/>
                        </a:lnSpc>
                        <a:spcBef>
                          <a:spcPts val="600"/>
                        </a:spcBef>
                        <a:spcAft>
                          <a:spcPts val="1000"/>
                        </a:spcAft>
                      </a:pPr>
                      <a:r>
                        <a:rPr lang="tr-TR" sz="1100" dirty="0">
                          <a:latin typeface="Arial"/>
                          <a:ea typeface="Times New Roman"/>
                          <a:cs typeface="Times New Roman"/>
                        </a:rPr>
                        <a:t>9</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18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a:latin typeface="Arial"/>
                          <a:ea typeface="Times New Roman"/>
                          <a:cs typeface="Times New Roman"/>
                        </a:rPr>
                        <a:t>27</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36</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u="sng" dirty="0">
                          <a:solidFill>
                            <a:srgbClr val="009ED6"/>
                          </a:solidFill>
                          <a:latin typeface="Arial"/>
                          <a:ea typeface="Times New Roman"/>
                          <a:cs typeface="Times New Roman"/>
                        </a:rPr>
                        <a:t>45</a:t>
                      </a:r>
                      <a:endParaRPr lang="tr-TR" sz="1100" u="sng" dirty="0">
                        <a:solidFill>
                          <a:srgbClr val="009ED6"/>
                        </a:solidFill>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905" algn="l">
                        <a:lnSpc>
                          <a:spcPct val="115000"/>
                        </a:lnSpc>
                        <a:spcBef>
                          <a:spcPts val="600"/>
                        </a:spcBef>
                        <a:spcAft>
                          <a:spcPts val="1000"/>
                        </a:spcAft>
                      </a:pPr>
                      <a:r>
                        <a:rPr lang="tr-TR" sz="1100" dirty="0">
                          <a:latin typeface="Arial"/>
                          <a:ea typeface="Times New Roman"/>
                          <a:cs typeface="Times New Roman"/>
                        </a:rPr>
                        <a:t>54</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63</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72</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81</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4925" algn="l">
                        <a:lnSpc>
                          <a:spcPct val="115000"/>
                        </a:lnSpc>
                        <a:spcBef>
                          <a:spcPts val="600"/>
                        </a:spcBef>
                        <a:spcAft>
                          <a:spcPts val="1000"/>
                        </a:spcAft>
                      </a:pPr>
                      <a:r>
                        <a:rPr lang="tr-TR" sz="1100">
                          <a:latin typeface="Arial"/>
                          <a:ea typeface="Times New Roman"/>
                          <a:cs typeface="Times New Roman"/>
                        </a:rPr>
                        <a:t>90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335453">
                <a:tc>
                  <a:txBody>
                    <a:bodyPr/>
                    <a:lstStyle/>
                    <a:p>
                      <a:pPr marL="34925" algn="l">
                        <a:lnSpc>
                          <a:spcPct val="115000"/>
                        </a:lnSpc>
                        <a:spcBef>
                          <a:spcPts val="600"/>
                        </a:spcBef>
                        <a:spcAft>
                          <a:spcPts val="1000"/>
                        </a:spcAft>
                      </a:pPr>
                      <a:r>
                        <a:rPr lang="tr-TR" sz="1100" dirty="0">
                          <a:latin typeface="Arial"/>
                          <a:ea typeface="Times New Roman"/>
                          <a:cs typeface="Times New Roman"/>
                        </a:rPr>
                        <a:t>8</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defTabSz="914400" rtl="0" eaLnBrk="1" latinLnBrk="0" hangingPunct="1">
                        <a:lnSpc>
                          <a:spcPct val="115000"/>
                        </a:lnSpc>
                        <a:spcBef>
                          <a:spcPts val="600"/>
                        </a:spcBef>
                        <a:spcAft>
                          <a:spcPts val="1000"/>
                        </a:spcAft>
                      </a:pPr>
                      <a:r>
                        <a:rPr lang="tr-TR" sz="1100" kern="1200" dirty="0">
                          <a:solidFill>
                            <a:schemeClr val="tx1"/>
                          </a:solidFill>
                          <a:latin typeface="Arial"/>
                          <a:ea typeface="Times New Roman"/>
                          <a:cs typeface="Times New Roman"/>
                        </a:rPr>
                        <a:t>16</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a:latin typeface="Arial"/>
                          <a:ea typeface="Times New Roman"/>
                          <a:cs typeface="Times New Roman"/>
                        </a:rPr>
                        <a:t>24</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a:latin typeface="Arial"/>
                          <a:ea typeface="Times New Roman"/>
                          <a:cs typeface="Times New Roman"/>
                        </a:rPr>
                        <a:t>32</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40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905" algn="l">
                        <a:lnSpc>
                          <a:spcPct val="115000"/>
                        </a:lnSpc>
                        <a:spcBef>
                          <a:spcPts val="600"/>
                        </a:spcBef>
                        <a:spcAft>
                          <a:spcPts val="1000"/>
                        </a:spcAft>
                      </a:pPr>
                      <a:r>
                        <a:rPr lang="tr-TR" sz="1100" dirty="0">
                          <a:latin typeface="Arial"/>
                          <a:ea typeface="Times New Roman"/>
                          <a:cs typeface="Times New Roman"/>
                        </a:rPr>
                        <a:t>48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56</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64</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72</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4925" algn="l">
                        <a:lnSpc>
                          <a:spcPct val="115000"/>
                        </a:lnSpc>
                        <a:spcBef>
                          <a:spcPts val="600"/>
                        </a:spcBef>
                        <a:spcAft>
                          <a:spcPts val="1000"/>
                        </a:spcAft>
                      </a:pPr>
                      <a:r>
                        <a:rPr lang="tr-TR" sz="1100" dirty="0">
                          <a:latin typeface="Arial"/>
                          <a:ea typeface="Times New Roman"/>
                          <a:cs typeface="Times New Roman"/>
                        </a:rPr>
                        <a:t>80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327723">
                <a:tc>
                  <a:txBody>
                    <a:bodyPr/>
                    <a:lstStyle/>
                    <a:p>
                      <a:pPr marL="34925" algn="l">
                        <a:lnSpc>
                          <a:spcPct val="115000"/>
                        </a:lnSpc>
                        <a:spcBef>
                          <a:spcPts val="600"/>
                        </a:spcBef>
                        <a:spcAft>
                          <a:spcPts val="1000"/>
                        </a:spcAft>
                      </a:pPr>
                      <a:r>
                        <a:rPr lang="tr-TR" sz="1100" dirty="0">
                          <a:latin typeface="Arial"/>
                          <a:ea typeface="Times New Roman"/>
                          <a:cs typeface="Times New Roman"/>
                        </a:rPr>
                        <a:t>7</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defTabSz="914400" rtl="0" eaLnBrk="1" latinLnBrk="0" hangingPunct="1">
                        <a:lnSpc>
                          <a:spcPct val="115000"/>
                        </a:lnSpc>
                        <a:spcBef>
                          <a:spcPts val="600"/>
                        </a:spcBef>
                        <a:spcAft>
                          <a:spcPts val="1000"/>
                        </a:spcAft>
                      </a:pPr>
                      <a:r>
                        <a:rPr lang="tr-TR" sz="1100" kern="1200" dirty="0">
                          <a:solidFill>
                            <a:schemeClr val="tx1"/>
                          </a:solidFill>
                          <a:latin typeface="Arial"/>
                          <a:ea typeface="Times New Roman"/>
                          <a:cs typeface="Times New Roman"/>
                        </a:rPr>
                        <a:t>14</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270" algn="l" rtl="0" eaLnBrk="1" latinLnBrk="0" hangingPunct="1">
                        <a:lnSpc>
                          <a:spcPct val="115000"/>
                        </a:lnSpc>
                        <a:spcBef>
                          <a:spcPts val="600"/>
                        </a:spcBef>
                        <a:spcAft>
                          <a:spcPts val="1000"/>
                        </a:spcAft>
                      </a:pPr>
                      <a:r>
                        <a:rPr kumimoji="0" lang="tr-TR" sz="1100" kern="1200" dirty="0">
                          <a:solidFill>
                            <a:schemeClr val="tx1"/>
                          </a:solidFill>
                          <a:latin typeface="Arial"/>
                          <a:ea typeface="Times New Roman"/>
                          <a:cs typeface="Times New Roman"/>
                        </a:rPr>
                        <a:t>21</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28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a:latin typeface="Arial"/>
                          <a:ea typeface="Times New Roman"/>
                          <a:cs typeface="Times New Roman"/>
                        </a:rPr>
                        <a:t>35</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905" algn="l">
                        <a:lnSpc>
                          <a:spcPct val="115000"/>
                        </a:lnSpc>
                        <a:spcBef>
                          <a:spcPts val="600"/>
                        </a:spcBef>
                        <a:spcAft>
                          <a:spcPts val="1000"/>
                        </a:spcAft>
                      </a:pPr>
                      <a:r>
                        <a:rPr lang="tr-TR" sz="1100" dirty="0">
                          <a:latin typeface="Arial"/>
                          <a:ea typeface="Times New Roman"/>
                          <a:cs typeface="Times New Roman"/>
                        </a:rPr>
                        <a:t>42</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49</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56</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600"/>
                        </a:spcBef>
                        <a:spcAft>
                          <a:spcPts val="1000"/>
                        </a:spcAft>
                      </a:pPr>
                      <a:r>
                        <a:rPr lang="tr-TR" sz="1100">
                          <a:latin typeface="Arial"/>
                          <a:ea typeface="Times New Roman"/>
                          <a:cs typeface="Times New Roman"/>
                        </a:rPr>
                        <a:t>63</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4925" algn="l">
                        <a:lnSpc>
                          <a:spcPct val="115000"/>
                        </a:lnSpc>
                        <a:spcBef>
                          <a:spcPts val="600"/>
                        </a:spcBef>
                        <a:spcAft>
                          <a:spcPts val="1000"/>
                        </a:spcAft>
                      </a:pPr>
                      <a:r>
                        <a:rPr lang="tr-TR" sz="1100">
                          <a:latin typeface="Arial"/>
                          <a:ea typeface="Times New Roman"/>
                          <a:cs typeface="Times New Roman"/>
                        </a:rPr>
                        <a:t>70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328754">
                <a:tc>
                  <a:txBody>
                    <a:bodyPr/>
                    <a:lstStyle/>
                    <a:p>
                      <a:pPr marL="34925" algn="l" rtl="0" eaLnBrk="1" latinLnBrk="0" hangingPunct="1">
                        <a:lnSpc>
                          <a:spcPct val="115000"/>
                        </a:lnSpc>
                        <a:spcBef>
                          <a:spcPts val="600"/>
                        </a:spcBef>
                        <a:spcAft>
                          <a:spcPts val="1000"/>
                        </a:spcAft>
                      </a:pPr>
                      <a:r>
                        <a:rPr kumimoji="0" lang="tr-TR" sz="1100" kern="1200" dirty="0">
                          <a:solidFill>
                            <a:schemeClr val="tx1"/>
                          </a:solidFill>
                          <a:latin typeface="Arial"/>
                          <a:ea typeface="Times New Roman"/>
                          <a:cs typeface="Times New Roman"/>
                        </a:rPr>
                        <a:t>6</a:t>
                      </a: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defTabSz="914400" rtl="0" eaLnBrk="1" latinLnBrk="0" hangingPunct="1">
                        <a:lnSpc>
                          <a:spcPct val="115000"/>
                        </a:lnSpc>
                        <a:spcBef>
                          <a:spcPts val="600"/>
                        </a:spcBef>
                        <a:spcAft>
                          <a:spcPts val="1000"/>
                        </a:spcAft>
                      </a:pPr>
                      <a:r>
                        <a:rPr lang="tr-TR" sz="1100" kern="1200" dirty="0">
                          <a:solidFill>
                            <a:schemeClr val="tx1"/>
                          </a:solidFill>
                          <a:latin typeface="Arial"/>
                          <a:ea typeface="Times New Roman"/>
                          <a:cs typeface="Times New Roman"/>
                        </a:rPr>
                        <a:t>12</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18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270" algn="l">
                        <a:lnSpc>
                          <a:spcPct val="115000"/>
                        </a:lnSpc>
                        <a:spcBef>
                          <a:spcPts val="600"/>
                        </a:spcBef>
                        <a:spcAft>
                          <a:spcPts val="1000"/>
                        </a:spcAft>
                      </a:pPr>
                      <a:r>
                        <a:rPr lang="tr-TR" sz="1100">
                          <a:latin typeface="Arial"/>
                          <a:ea typeface="Times New Roman"/>
                          <a:cs typeface="Times New Roman"/>
                        </a:rPr>
                        <a:t>24</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a:latin typeface="Arial"/>
                          <a:ea typeface="Times New Roman"/>
                          <a:cs typeface="Times New Roman"/>
                        </a:rPr>
                        <a:t>30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905" algn="l">
                        <a:lnSpc>
                          <a:spcPct val="115000"/>
                        </a:lnSpc>
                        <a:spcBef>
                          <a:spcPts val="600"/>
                        </a:spcBef>
                        <a:spcAft>
                          <a:spcPts val="1000"/>
                        </a:spcAft>
                      </a:pPr>
                      <a:r>
                        <a:rPr lang="tr-TR" sz="1100">
                          <a:latin typeface="Arial"/>
                          <a:ea typeface="Times New Roman"/>
                          <a:cs typeface="Times New Roman"/>
                        </a:rPr>
                        <a:t>36</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42</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48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54</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4925" algn="l">
                        <a:lnSpc>
                          <a:spcPct val="115000"/>
                        </a:lnSpc>
                        <a:spcBef>
                          <a:spcPts val="600"/>
                        </a:spcBef>
                        <a:spcAft>
                          <a:spcPts val="1000"/>
                        </a:spcAft>
                      </a:pPr>
                      <a:r>
                        <a:rPr lang="tr-TR" sz="1100">
                          <a:latin typeface="Arial"/>
                          <a:ea typeface="Times New Roman"/>
                          <a:cs typeface="Times New Roman"/>
                        </a:rPr>
                        <a:t>60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326693">
                <a:tc>
                  <a:txBody>
                    <a:bodyPr/>
                    <a:lstStyle/>
                    <a:p>
                      <a:pPr marL="34925" algn="l">
                        <a:lnSpc>
                          <a:spcPct val="115000"/>
                        </a:lnSpc>
                        <a:spcBef>
                          <a:spcPts val="600"/>
                        </a:spcBef>
                        <a:spcAft>
                          <a:spcPts val="1000"/>
                        </a:spcAft>
                      </a:pPr>
                      <a:r>
                        <a:rPr lang="tr-TR" sz="1100" dirty="0">
                          <a:latin typeface="Arial"/>
                          <a:ea typeface="Times New Roman"/>
                          <a:cs typeface="Times New Roman"/>
                        </a:rPr>
                        <a:t>5</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defTabSz="914400" rtl="0" eaLnBrk="1" latinLnBrk="0" hangingPunct="1">
                        <a:lnSpc>
                          <a:spcPct val="115000"/>
                        </a:lnSpc>
                        <a:spcBef>
                          <a:spcPts val="600"/>
                        </a:spcBef>
                        <a:spcAft>
                          <a:spcPts val="1000"/>
                        </a:spcAft>
                      </a:pPr>
                      <a:r>
                        <a:rPr lang="tr-TR" sz="1100" kern="1200" dirty="0">
                          <a:solidFill>
                            <a:schemeClr val="tx1"/>
                          </a:solidFill>
                          <a:latin typeface="Arial"/>
                          <a:ea typeface="Times New Roman"/>
                          <a:cs typeface="Times New Roman"/>
                        </a:rPr>
                        <a:t>10</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15</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270" algn="l">
                        <a:lnSpc>
                          <a:spcPct val="115000"/>
                        </a:lnSpc>
                        <a:spcBef>
                          <a:spcPts val="600"/>
                        </a:spcBef>
                        <a:spcAft>
                          <a:spcPts val="1000"/>
                        </a:spcAft>
                      </a:pPr>
                      <a:r>
                        <a:rPr lang="tr-TR" sz="1100">
                          <a:latin typeface="Arial"/>
                          <a:ea typeface="Times New Roman"/>
                          <a:cs typeface="Times New Roman"/>
                        </a:rPr>
                        <a:t>20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70" algn="l">
                        <a:lnSpc>
                          <a:spcPct val="115000"/>
                        </a:lnSpc>
                        <a:spcBef>
                          <a:spcPts val="600"/>
                        </a:spcBef>
                        <a:spcAft>
                          <a:spcPts val="1000"/>
                        </a:spcAft>
                      </a:pPr>
                      <a:r>
                        <a:rPr lang="tr-TR" sz="1100">
                          <a:latin typeface="Arial"/>
                          <a:ea typeface="Times New Roman"/>
                          <a:cs typeface="Times New Roman"/>
                        </a:rPr>
                        <a:t>25</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905" algn="l">
                        <a:lnSpc>
                          <a:spcPct val="115000"/>
                        </a:lnSpc>
                        <a:spcBef>
                          <a:spcPts val="600"/>
                        </a:spcBef>
                        <a:spcAft>
                          <a:spcPts val="1000"/>
                        </a:spcAft>
                      </a:pPr>
                      <a:r>
                        <a:rPr lang="tr-TR" sz="1100" dirty="0">
                          <a:latin typeface="Arial"/>
                          <a:ea typeface="Times New Roman"/>
                          <a:cs typeface="Times New Roman"/>
                        </a:rPr>
                        <a:t>30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35</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40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45</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925" algn="l">
                        <a:lnSpc>
                          <a:spcPct val="115000"/>
                        </a:lnSpc>
                        <a:spcBef>
                          <a:spcPts val="600"/>
                        </a:spcBef>
                        <a:spcAft>
                          <a:spcPts val="1000"/>
                        </a:spcAft>
                      </a:pPr>
                      <a:r>
                        <a:rPr lang="tr-TR" sz="1100" dirty="0">
                          <a:latin typeface="Arial"/>
                          <a:ea typeface="Times New Roman"/>
                          <a:cs typeface="Times New Roman"/>
                        </a:rPr>
                        <a:t>50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r h="319479">
                <a:tc>
                  <a:txBody>
                    <a:bodyPr/>
                    <a:lstStyle/>
                    <a:p>
                      <a:pPr marL="34925" algn="l">
                        <a:lnSpc>
                          <a:spcPct val="115000"/>
                        </a:lnSpc>
                        <a:spcBef>
                          <a:spcPts val="600"/>
                        </a:spcBef>
                        <a:spcAft>
                          <a:spcPts val="1000"/>
                        </a:spcAft>
                      </a:pPr>
                      <a:r>
                        <a:rPr lang="tr-TR" sz="1100" dirty="0">
                          <a:latin typeface="Arial"/>
                          <a:ea typeface="Times New Roman"/>
                          <a:cs typeface="Times New Roman"/>
                        </a:rPr>
                        <a:t>4</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defTabSz="914400" rtl="0" eaLnBrk="1" latinLnBrk="0" hangingPunct="1">
                        <a:lnSpc>
                          <a:spcPct val="115000"/>
                        </a:lnSpc>
                        <a:spcBef>
                          <a:spcPts val="600"/>
                        </a:spcBef>
                        <a:spcAft>
                          <a:spcPts val="1000"/>
                        </a:spcAft>
                      </a:pPr>
                      <a:r>
                        <a:rPr lang="tr-TR" sz="1100" kern="1200" dirty="0">
                          <a:solidFill>
                            <a:schemeClr val="tx1"/>
                          </a:solidFill>
                          <a:latin typeface="Arial"/>
                          <a:ea typeface="Times New Roman"/>
                          <a:cs typeface="Times New Roman"/>
                        </a:rPr>
                        <a:t>8</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12</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16</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20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905" algn="l">
                        <a:lnSpc>
                          <a:spcPct val="115000"/>
                        </a:lnSpc>
                        <a:spcBef>
                          <a:spcPts val="600"/>
                        </a:spcBef>
                        <a:spcAft>
                          <a:spcPts val="1000"/>
                        </a:spcAft>
                      </a:pPr>
                      <a:r>
                        <a:rPr lang="tr-TR" sz="1100" dirty="0">
                          <a:latin typeface="Arial"/>
                          <a:ea typeface="Times New Roman"/>
                          <a:cs typeface="Times New Roman"/>
                        </a:rPr>
                        <a:t>24</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28</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32</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36</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925" algn="l">
                        <a:lnSpc>
                          <a:spcPct val="115000"/>
                        </a:lnSpc>
                        <a:spcBef>
                          <a:spcPts val="600"/>
                        </a:spcBef>
                        <a:spcAft>
                          <a:spcPts val="1000"/>
                        </a:spcAft>
                      </a:pPr>
                      <a:r>
                        <a:rPr lang="tr-TR" sz="1100" dirty="0">
                          <a:latin typeface="Arial"/>
                          <a:ea typeface="Times New Roman"/>
                          <a:cs typeface="Times New Roman"/>
                        </a:rPr>
                        <a:t>40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6"/>
                  </a:ext>
                </a:extLst>
              </a:tr>
              <a:tr h="310203">
                <a:tc>
                  <a:txBody>
                    <a:bodyPr/>
                    <a:lstStyle/>
                    <a:p>
                      <a:pPr marL="34925" algn="l">
                        <a:lnSpc>
                          <a:spcPct val="115000"/>
                        </a:lnSpc>
                        <a:spcBef>
                          <a:spcPts val="600"/>
                        </a:spcBef>
                        <a:spcAft>
                          <a:spcPts val="1000"/>
                        </a:spcAft>
                      </a:pPr>
                      <a:r>
                        <a:rPr lang="tr-TR" sz="1100" dirty="0">
                          <a:latin typeface="Arial"/>
                          <a:ea typeface="Times New Roman"/>
                          <a:cs typeface="Times New Roman"/>
                        </a:rPr>
                        <a:t>3</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defTabSz="914400" rtl="0" eaLnBrk="1" latinLnBrk="0" hangingPunct="1">
                        <a:lnSpc>
                          <a:spcPct val="115000"/>
                        </a:lnSpc>
                        <a:spcBef>
                          <a:spcPts val="600"/>
                        </a:spcBef>
                        <a:spcAft>
                          <a:spcPts val="1000"/>
                        </a:spcAft>
                      </a:pPr>
                      <a:r>
                        <a:rPr lang="tr-TR" sz="1100" u="sng" kern="1200" dirty="0">
                          <a:solidFill>
                            <a:srgbClr val="009ED6"/>
                          </a:solidFill>
                          <a:latin typeface="Arial"/>
                          <a:ea typeface="Times New Roman"/>
                          <a:cs typeface="Times New Roman"/>
                        </a:rPr>
                        <a:t>6</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3655" algn="l">
                        <a:lnSpc>
                          <a:spcPct val="115000"/>
                        </a:lnSpc>
                        <a:spcBef>
                          <a:spcPts val="600"/>
                        </a:spcBef>
                        <a:spcAft>
                          <a:spcPts val="1000"/>
                        </a:spcAft>
                      </a:pPr>
                      <a:r>
                        <a:rPr lang="tr-TR" sz="1100" dirty="0">
                          <a:latin typeface="Arial"/>
                          <a:ea typeface="Times New Roman"/>
                          <a:cs typeface="Times New Roman"/>
                        </a:rPr>
                        <a:t>9</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12</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15</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905" algn="l">
                        <a:lnSpc>
                          <a:spcPct val="115000"/>
                        </a:lnSpc>
                        <a:spcBef>
                          <a:spcPts val="600"/>
                        </a:spcBef>
                        <a:spcAft>
                          <a:spcPts val="1000"/>
                        </a:spcAft>
                      </a:pPr>
                      <a:r>
                        <a:rPr lang="tr-TR" sz="1100" dirty="0">
                          <a:latin typeface="Arial"/>
                          <a:ea typeface="Times New Roman"/>
                          <a:cs typeface="Times New Roman"/>
                        </a:rPr>
                        <a:t>18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u="sng" dirty="0">
                          <a:solidFill>
                            <a:srgbClr val="009ED6"/>
                          </a:solidFill>
                          <a:latin typeface="Arial"/>
                          <a:ea typeface="Times New Roman"/>
                          <a:cs typeface="Times New Roman"/>
                        </a:rPr>
                        <a:t>21</a:t>
                      </a:r>
                      <a:endParaRPr lang="tr-TR" sz="1100" u="sng" dirty="0">
                        <a:solidFill>
                          <a:srgbClr val="009ED6"/>
                        </a:solidFill>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24</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600"/>
                        </a:spcBef>
                        <a:spcAft>
                          <a:spcPts val="1000"/>
                        </a:spcAft>
                      </a:pPr>
                      <a:r>
                        <a:rPr lang="tr-TR" sz="1100">
                          <a:latin typeface="Arial"/>
                          <a:ea typeface="Times New Roman"/>
                          <a:cs typeface="Times New Roman"/>
                        </a:rPr>
                        <a:t>27</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925" algn="l">
                        <a:lnSpc>
                          <a:spcPct val="115000"/>
                        </a:lnSpc>
                        <a:spcBef>
                          <a:spcPts val="600"/>
                        </a:spcBef>
                        <a:spcAft>
                          <a:spcPts val="1000"/>
                        </a:spcAft>
                      </a:pPr>
                      <a:r>
                        <a:rPr lang="tr-TR" sz="1100">
                          <a:latin typeface="Arial"/>
                          <a:ea typeface="Times New Roman"/>
                          <a:cs typeface="Times New Roman"/>
                        </a:rPr>
                        <a:t>30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7"/>
                  </a:ext>
                </a:extLst>
              </a:tr>
              <a:tr h="344213">
                <a:tc>
                  <a:txBody>
                    <a:bodyPr/>
                    <a:lstStyle/>
                    <a:p>
                      <a:pPr marL="34925" algn="l">
                        <a:lnSpc>
                          <a:spcPct val="115000"/>
                        </a:lnSpc>
                        <a:spcBef>
                          <a:spcPts val="600"/>
                        </a:spcBef>
                        <a:spcAft>
                          <a:spcPts val="1000"/>
                        </a:spcAft>
                      </a:pPr>
                      <a:r>
                        <a:rPr lang="tr-TR" sz="1100" dirty="0">
                          <a:latin typeface="Arial"/>
                          <a:ea typeface="Times New Roman"/>
                          <a:cs typeface="Times New Roman"/>
                        </a:rPr>
                        <a:t>2</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defTabSz="914400" rtl="0" eaLnBrk="1" latinLnBrk="0" hangingPunct="1">
                        <a:lnSpc>
                          <a:spcPct val="115000"/>
                        </a:lnSpc>
                        <a:spcBef>
                          <a:spcPts val="600"/>
                        </a:spcBef>
                        <a:spcAft>
                          <a:spcPts val="1000"/>
                        </a:spcAft>
                      </a:pPr>
                      <a:r>
                        <a:rPr lang="tr-TR" sz="1100" kern="1200" dirty="0">
                          <a:solidFill>
                            <a:schemeClr val="tx1"/>
                          </a:solidFill>
                          <a:latin typeface="Arial"/>
                          <a:ea typeface="Times New Roman"/>
                          <a:cs typeface="Times New Roman"/>
                        </a:rPr>
                        <a:t>4</a:t>
                      </a: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3655" algn="l">
                        <a:lnSpc>
                          <a:spcPct val="115000"/>
                        </a:lnSpc>
                        <a:spcBef>
                          <a:spcPts val="600"/>
                        </a:spcBef>
                        <a:spcAft>
                          <a:spcPts val="1000"/>
                        </a:spcAft>
                      </a:pPr>
                      <a:r>
                        <a:rPr lang="tr-TR" sz="1100" dirty="0">
                          <a:latin typeface="Arial"/>
                          <a:ea typeface="Times New Roman"/>
                          <a:cs typeface="Times New Roman"/>
                        </a:rPr>
                        <a:t>6</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a:lnSpc>
                          <a:spcPct val="115000"/>
                        </a:lnSpc>
                        <a:spcBef>
                          <a:spcPts val="600"/>
                        </a:spcBef>
                        <a:spcAft>
                          <a:spcPts val="1000"/>
                        </a:spcAft>
                      </a:pPr>
                      <a:r>
                        <a:rPr lang="tr-TR" sz="1100" dirty="0">
                          <a:latin typeface="Arial"/>
                          <a:ea typeface="Times New Roman"/>
                          <a:cs typeface="Times New Roman"/>
                        </a:rPr>
                        <a:t>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270" algn="l">
                        <a:lnSpc>
                          <a:spcPct val="115000"/>
                        </a:lnSpc>
                        <a:spcBef>
                          <a:spcPts val="600"/>
                        </a:spcBef>
                        <a:spcAft>
                          <a:spcPts val="1000"/>
                        </a:spcAft>
                      </a:pPr>
                      <a:r>
                        <a:rPr lang="tr-TR" sz="1100" dirty="0">
                          <a:latin typeface="Arial"/>
                          <a:ea typeface="Times New Roman"/>
                          <a:cs typeface="Times New Roman"/>
                        </a:rPr>
                        <a:t>10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1905" algn="l">
                        <a:lnSpc>
                          <a:spcPct val="115000"/>
                        </a:lnSpc>
                        <a:spcBef>
                          <a:spcPts val="600"/>
                        </a:spcBef>
                        <a:spcAft>
                          <a:spcPts val="1000"/>
                        </a:spcAft>
                      </a:pPr>
                      <a:r>
                        <a:rPr lang="tr-TR" sz="1100" dirty="0">
                          <a:latin typeface="Arial"/>
                          <a:ea typeface="Times New Roman"/>
                          <a:cs typeface="Times New Roman"/>
                        </a:rPr>
                        <a:t>12</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14</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16</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15000"/>
                        </a:lnSpc>
                        <a:spcBef>
                          <a:spcPts val="600"/>
                        </a:spcBef>
                        <a:spcAft>
                          <a:spcPts val="1000"/>
                        </a:spcAft>
                      </a:pPr>
                      <a:r>
                        <a:rPr lang="tr-TR" sz="1100" dirty="0">
                          <a:latin typeface="Arial"/>
                          <a:ea typeface="Times New Roman"/>
                          <a:cs typeface="Times New Roman"/>
                        </a:rPr>
                        <a:t>18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34925" algn="l">
                        <a:lnSpc>
                          <a:spcPct val="115000"/>
                        </a:lnSpc>
                        <a:spcBef>
                          <a:spcPts val="600"/>
                        </a:spcBef>
                        <a:spcAft>
                          <a:spcPts val="1000"/>
                        </a:spcAft>
                      </a:pPr>
                      <a:r>
                        <a:rPr lang="tr-TR" sz="1100">
                          <a:latin typeface="Arial"/>
                          <a:ea typeface="Times New Roman"/>
                          <a:cs typeface="Times New Roman"/>
                        </a:rPr>
                        <a:t>20</a:t>
                      </a:r>
                      <a:endParaRPr lang="tr-TR" sz="110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8"/>
                  </a:ext>
                </a:extLst>
              </a:tr>
              <a:tr h="317933">
                <a:tc>
                  <a:txBody>
                    <a:bodyPr/>
                    <a:lstStyle/>
                    <a:p>
                      <a:pPr marL="34925" algn="l">
                        <a:lnSpc>
                          <a:spcPct val="115000"/>
                        </a:lnSpc>
                        <a:spcBef>
                          <a:spcPts val="600"/>
                        </a:spcBef>
                        <a:spcAft>
                          <a:spcPts val="1000"/>
                        </a:spcAft>
                      </a:pPr>
                      <a:r>
                        <a:rPr lang="tr-TR" sz="1100" dirty="0">
                          <a:latin typeface="Arial"/>
                          <a:ea typeface="Times New Roman"/>
                          <a:cs typeface="Times New Roman"/>
                        </a:rPr>
                        <a:t>1</a:t>
                      </a:r>
                      <a:endParaRPr lang="tr-TR" sz="1100" dirty="0">
                        <a:latin typeface="Calibri"/>
                        <a:ea typeface="Times New Roman"/>
                        <a:cs typeface="Times New Roman"/>
                      </a:endParaRPr>
                    </a:p>
                  </a:txBody>
                  <a:tcPr marL="44450" marR="9525" marT="3619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3655" algn="l">
                        <a:lnSpc>
                          <a:spcPct val="115000"/>
                        </a:lnSpc>
                        <a:spcBef>
                          <a:spcPts val="600"/>
                        </a:spcBef>
                        <a:spcAft>
                          <a:spcPts val="1000"/>
                        </a:spcAft>
                      </a:pPr>
                      <a:r>
                        <a:rPr lang="tr-TR" sz="1100" dirty="0">
                          <a:latin typeface="Arial"/>
                          <a:ea typeface="Times New Roman"/>
                          <a:cs typeface="Times New Roman"/>
                        </a:rPr>
                        <a:t>2</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3655" algn="l">
                        <a:lnSpc>
                          <a:spcPct val="115000"/>
                        </a:lnSpc>
                        <a:spcBef>
                          <a:spcPts val="600"/>
                        </a:spcBef>
                        <a:spcAft>
                          <a:spcPts val="1000"/>
                        </a:spcAft>
                      </a:pPr>
                      <a:r>
                        <a:rPr lang="tr-TR" sz="1100" dirty="0">
                          <a:latin typeface="Arial"/>
                          <a:ea typeface="Times New Roman"/>
                          <a:cs typeface="Times New Roman"/>
                        </a:rPr>
                        <a:t>3</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4925" algn="l">
                        <a:lnSpc>
                          <a:spcPct val="115000"/>
                        </a:lnSpc>
                        <a:spcBef>
                          <a:spcPts val="600"/>
                        </a:spcBef>
                        <a:spcAft>
                          <a:spcPts val="1000"/>
                        </a:spcAft>
                      </a:pPr>
                      <a:r>
                        <a:rPr lang="tr-TR" sz="1100" dirty="0">
                          <a:latin typeface="Arial"/>
                          <a:ea typeface="Times New Roman"/>
                          <a:cs typeface="Times New Roman"/>
                        </a:rPr>
                        <a:t>4</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4925" algn="l">
                        <a:lnSpc>
                          <a:spcPct val="115000"/>
                        </a:lnSpc>
                        <a:spcBef>
                          <a:spcPts val="600"/>
                        </a:spcBef>
                        <a:spcAft>
                          <a:spcPts val="1000"/>
                        </a:spcAft>
                      </a:pPr>
                      <a:r>
                        <a:rPr lang="tr-TR" sz="1100" dirty="0">
                          <a:latin typeface="Arial"/>
                          <a:ea typeface="Times New Roman"/>
                          <a:cs typeface="Times New Roman"/>
                        </a:rPr>
                        <a:t>5</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5560" algn="l">
                        <a:lnSpc>
                          <a:spcPct val="115000"/>
                        </a:lnSpc>
                        <a:spcBef>
                          <a:spcPts val="600"/>
                        </a:spcBef>
                        <a:spcAft>
                          <a:spcPts val="1000"/>
                        </a:spcAft>
                      </a:pPr>
                      <a:r>
                        <a:rPr lang="tr-TR" sz="1100" dirty="0">
                          <a:latin typeface="Arial"/>
                          <a:ea typeface="Times New Roman"/>
                          <a:cs typeface="Times New Roman"/>
                        </a:rPr>
                        <a:t>6</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3655" algn="l">
                        <a:lnSpc>
                          <a:spcPct val="115000"/>
                        </a:lnSpc>
                        <a:spcBef>
                          <a:spcPts val="600"/>
                        </a:spcBef>
                        <a:spcAft>
                          <a:spcPts val="1000"/>
                        </a:spcAft>
                      </a:pPr>
                      <a:r>
                        <a:rPr lang="tr-TR" sz="1100" dirty="0">
                          <a:latin typeface="Arial"/>
                          <a:ea typeface="Times New Roman"/>
                          <a:cs typeface="Times New Roman"/>
                        </a:rPr>
                        <a:t>7</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3655" algn="l">
                        <a:lnSpc>
                          <a:spcPct val="115000"/>
                        </a:lnSpc>
                        <a:spcBef>
                          <a:spcPts val="600"/>
                        </a:spcBef>
                        <a:spcAft>
                          <a:spcPts val="1000"/>
                        </a:spcAft>
                      </a:pPr>
                      <a:r>
                        <a:rPr lang="tr-TR" sz="1100" dirty="0">
                          <a:latin typeface="Arial"/>
                          <a:ea typeface="Times New Roman"/>
                          <a:cs typeface="Times New Roman"/>
                        </a:rPr>
                        <a:t>8</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3655" algn="l">
                        <a:lnSpc>
                          <a:spcPct val="115000"/>
                        </a:lnSpc>
                        <a:spcBef>
                          <a:spcPts val="600"/>
                        </a:spcBef>
                        <a:spcAft>
                          <a:spcPts val="1000"/>
                        </a:spcAft>
                      </a:pPr>
                      <a:r>
                        <a:rPr lang="tr-TR" sz="1100" dirty="0">
                          <a:latin typeface="Arial"/>
                          <a:ea typeface="Times New Roman"/>
                          <a:cs typeface="Times New Roman"/>
                        </a:rPr>
                        <a:t>9</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tc>
                  <a:txBody>
                    <a:bodyPr/>
                    <a:lstStyle/>
                    <a:p>
                      <a:pPr marL="34925" algn="l">
                        <a:lnSpc>
                          <a:spcPct val="115000"/>
                        </a:lnSpc>
                        <a:spcBef>
                          <a:spcPts val="600"/>
                        </a:spcBef>
                        <a:spcAft>
                          <a:spcPts val="1000"/>
                        </a:spcAft>
                      </a:pPr>
                      <a:r>
                        <a:rPr lang="tr-TR" sz="1100" dirty="0">
                          <a:latin typeface="Arial"/>
                          <a:ea typeface="Times New Roman"/>
                          <a:cs typeface="Times New Roman"/>
                        </a:rPr>
                        <a:t>10</a:t>
                      </a:r>
                      <a:endParaRPr lang="tr-TR" sz="1100" dirty="0">
                        <a:latin typeface="Calibri"/>
                        <a:ea typeface="Times New Roman"/>
                        <a:cs typeface="Times New Roman"/>
                      </a:endParaRPr>
                    </a:p>
                  </a:txBody>
                  <a:tcPr marL="44450" marR="9525" marT="3619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9CC00"/>
                    </a:solidFill>
                  </a:tcPr>
                </a:tc>
                <a:extLst>
                  <a:ext uri="{0D108BD9-81ED-4DB2-BD59-A6C34878D82A}">
                    <a16:rowId xmlns:a16="http://schemas.microsoft.com/office/drawing/2014/main" xmlns="" val="10009"/>
                  </a:ext>
                </a:extLst>
              </a:tr>
            </a:tbl>
          </a:graphicData>
        </a:graphic>
      </p:graphicFrame>
      <p:sp>
        <p:nvSpPr>
          <p:cNvPr id="10" name="Yukarı Ok 4"/>
          <p:cNvSpPr>
            <a:spLocks noChangeArrowheads="1"/>
          </p:cNvSpPr>
          <p:nvPr/>
        </p:nvSpPr>
        <p:spPr bwMode="auto">
          <a:xfrm>
            <a:off x="2285984" y="1988840"/>
            <a:ext cx="142875" cy="3283639"/>
          </a:xfrm>
          <a:prstGeom prst="upArrow">
            <a:avLst>
              <a:gd name="adj1" fmla="val 50000"/>
              <a:gd name="adj2" fmla="val 49551"/>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tr-TR"/>
          </a:p>
        </p:txBody>
      </p:sp>
      <p:sp>
        <p:nvSpPr>
          <p:cNvPr id="11" name="Sağ Ok 8"/>
          <p:cNvSpPr>
            <a:spLocks noChangeArrowheads="1"/>
          </p:cNvSpPr>
          <p:nvPr/>
        </p:nvSpPr>
        <p:spPr bwMode="auto">
          <a:xfrm>
            <a:off x="2357422" y="5429264"/>
            <a:ext cx="4213225" cy="163512"/>
          </a:xfrm>
          <a:prstGeom prst="rightArrow">
            <a:avLst>
              <a:gd name="adj1" fmla="val 50000"/>
              <a:gd name="adj2" fmla="val 49983"/>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tr-TR"/>
          </a:p>
        </p:txBody>
      </p:sp>
      <p:sp>
        <p:nvSpPr>
          <p:cNvPr id="12" name="Metin Kutusu 2"/>
          <p:cNvSpPr txBox="1">
            <a:spLocks noChangeArrowheads="1"/>
          </p:cNvSpPr>
          <p:nvPr/>
        </p:nvSpPr>
        <p:spPr bwMode="auto">
          <a:xfrm rot="-5400000">
            <a:off x="1550187" y="2754629"/>
            <a:ext cx="715977" cy="3365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a:ln>
                  <a:noFill/>
                </a:ln>
                <a:solidFill>
                  <a:schemeClr val="tx1"/>
                </a:solidFill>
                <a:effectLst/>
                <a:latin typeface="Arial" pitchFamily="34" charset="0"/>
                <a:cs typeface="Arial" pitchFamily="34" charset="0"/>
              </a:rPr>
              <a:t>ETKİ</a:t>
            </a: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13" name="11 Metin kutusu"/>
          <p:cNvSpPr txBox="1"/>
          <p:nvPr/>
        </p:nvSpPr>
        <p:spPr>
          <a:xfrm>
            <a:off x="6643702" y="5286388"/>
            <a:ext cx="1522916" cy="338554"/>
          </a:xfrm>
          <a:prstGeom prst="rect">
            <a:avLst/>
          </a:prstGeom>
          <a:noFill/>
        </p:spPr>
        <p:txBody>
          <a:bodyPr wrap="none" rtlCol="0">
            <a:spAutoFit/>
          </a:bodyPr>
          <a:lstStyle/>
          <a:p>
            <a:pPr lvl="0" algn="ctr" fontAlgn="base">
              <a:spcBef>
                <a:spcPct val="0"/>
              </a:spcBef>
              <a:spcAft>
                <a:spcPct val="0"/>
              </a:spcAft>
            </a:pPr>
            <a:r>
              <a:rPr lang="tr-TR" sz="1600" b="1" dirty="0">
                <a:latin typeface="Arial" pitchFamily="34" charset="0"/>
                <a:ea typeface="Times New Roman" pitchFamily="18" charset="0"/>
                <a:cs typeface="Arial" pitchFamily="34" charset="0"/>
              </a:rPr>
              <a:t>O L A S I L I K</a:t>
            </a:r>
            <a:endParaRPr lang="tr-TR" sz="1600" dirty="0">
              <a:latin typeface="Arial" pitchFamily="34" charset="0"/>
              <a:cs typeface="Arial" pitchFamily="34" charset="0"/>
            </a:endParaRPr>
          </a:p>
        </p:txBody>
      </p:sp>
      <p:sp>
        <p:nvSpPr>
          <p:cNvPr id="14" name="1 Başlık"/>
          <p:cNvSpPr txBox="1">
            <a:spLocks/>
          </p:cNvSpPr>
          <p:nvPr/>
        </p:nvSpPr>
        <p:spPr>
          <a:xfrm>
            <a:off x="594821" y="125016"/>
            <a:ext cx="8549179" cy="1143000"/>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r>
              <a:rPr lang="tr-TR" sz="4000" b="1" dirty="0" smtClean="0">
                <a:solidFill>
                  <a:srgbClr val="FF0000"/>
                </a:solidFill>
                <a:latin typeface="Arial" panose="020B0604020202020204" pitchFamily="34" charset="0"/>
                <a:cs typeface="Arial" panose="020B0604020202020204" pitchFamily="34" charset="0"/>
              </a:rPr>
              <a:t>                </a:t>
            </a:r>
            <a:r>
              <a:rPr sz="4000" b="1" smtClean="0">
                <a:solidFill>
                  <a:srgbClr val="FF0000"/>
                </a:solidFill>
                <a:latin typeface="Arial" pitchFamily="34" charset="0"/>
                <a:cs typeface="Arial" pitchFamily="34" charset="0"/>
              </a:rPr>
              <a:t>Risk Değerlendirme     </a:t>
            </a:r>
          </a:p>
          <a:p>
            <a:r>
              <a:rPr sz="4000" b="1" smtClean="0">
                <a:solidFill>
                  <a:srgbClr val="FF0000"/>
                </a:solidFill>
                <a:latin typeface="Arial" pitchFamily="34" charset="0"/>
                <a:cs typeface="Arial" pitchFamily="34" charset="0"/>
              </a:rPr>
              <a:t>                Örneği</a:t>
            </a:r>
            <a:endParaRPr lang="tr-TR" sz="4000" b="1" dirty="0">
              <a:solidFill>
                <a:srgbClr val="FF0000"/>
              </a:solidFill>
              <a:latin typeface="Arial" panose="020B0604020202020204" pitchFamily="34" charset="0"/>
              <a:cs typeface="Arial" panose="020B0604020202020204" pitchFamily="34" charset="0"/>
            </a:endParaRPr>
          </a:p>
        </p:txBody>
      </p:sp>
      <p:sp>
        <p:nvSpPr>
          <p:cNvPr id="15" name="Dikdörtgen 14"/>
          <p:cNvSpPr/>
          <p:nvPr/>
        </p:nvSpPr>
        <p:spPr>
          <a:xfrm>
            <a:off x="964690" y="404728"/>
            <a:ext cx="1728192" cy="576000"/>
          </a:xfrm>
          <a:prstGeom prst="rect">
            <a:avLst/>
          </a:prstGeom>
          <a:solidFill>
            <a:srgbClr val="00B050"/>
          </a:solidFill>
          <a:ln>
            <a:solidFill>
              <a:srgbClr val="269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Değerlendirme</a:t>
            </a:r>
            <a:endParaRPr lang="tr-TR" dirty="0"/>
          </a:p>
        </p:txBody>
      </p:sp>
      <p:sp>
        <p:nvSpPr>
          <p:cNvPr id="16" name="Oval 15"/>
          <p:cNvSpPr/>
          <p:nvPr/>
        </p:nvSpPr>
        <p:spPr>
          <a:xfrm>
            <a:off x="594821" y="470176"/>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2</a:t>
            </a:r>
            <a:endParaRPr lang="tr-TR"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00727043"/>
      </p:ext>
    </p:extLst>
  </p:cSld>
  <p:clrMapOvr>
    <a:masterClrMapping/>
  </p:clrMapOvr>
  <p:transition spd="slow">
    <p:wipe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1472" y="1540288"/>
            <a:ext cx="8077200" cy="4697024"/>
          </a:xfrm>
        </p:spPr>
        <p:txBody>
          <a:bodyPr>
            <a:normAutofit/>
          </a:bodyPr>
          <a:lstStyle/>
          <a:p>
            <a:pPr algn="just">
              <a:buFont typeface="Wingdings 2" pitchFamily="18" charset="2"/>
              <a:buChar char="P"/>
            </a:pPr>
            <a:r>
              <a:rPr lang="tr-TR" dirty="0">
                <a:latin typeface="Arial" pitchFamily="34" charset="0"/>
                <a:cs typeface="Arial" pitchFamily="34" charset="0"/>
              </a:rPr>
              <a:t>Risk </a:t>
            </a:r>
            <a:r>
              <a:rPr lang="tr-TR" dirty="0" smtClean="0">
                <a:latin typeface="Arial" pitchFamily="34" charset="0"/>
                <a:cs typeface="Arial" pitchFamily="34" charset="0"/>
              </a:rPr>
              <a:t>puanı belirlendikten sonra </a:t>
            </a:r>
            <a:r>
              <a:rPr lang="tr-TR" dirty="0">
                <a:latin typeface="Arial" pitchFamily="34" charset="0"/>
                <a:cs typeface="Arial" pitchFamily="34" charset="0"/>
              </a:rPr>
              <a:t>risklerin, önem derecesine göre </a:t>
            </a:r>
            <a:r>
              <a:rPr lang="tr-TR" dirty="0">
                <a:solidFill>
                  <a:srgbClr val="FF0000"/>
                </a:solidFill>
                <a:latin typeface="Arial" pitchFamily="34" charset="0"/>
                <a:cs typeface="Arial" pitchFamily="34" charset="0"/>
              </a:rPr>
              <a:t>en yüksek </a:t>
            </a:r>
            <a:r>
              <a:rPr lang="tr-TR" dirty="0">
                <a:latin typeface="Arial" pitchFamily="34" charset="0"/>
                <a:cs typeface="Arial" pitchFamily="34" charset="0"/>
              </a:rPr>
              <a:t>puandan başlamak üzere </a:t>
            </a:r>
            <a:r>
              <a:rPr lang="tr-TR" dirty="0" smtClean="0">
                <a:latin typeface="Arial" pitchFamily="34" charset="0"/>
                <a:cs typeface="Arial" pitchFamily="34" charset="0"/>
              </a:rPr>
              <a:t>sıralanmasıdır.</a:t>
            </a:r>
            <a:endParaRPr lang="tr-TR" dirty="0">
              <a:latin typeface="Arial" pitchFamily="34" charset="0"/>
              <a:cs typeface="Arial" pitchFamily="34" charset="0"/>
            </a:endParaRPr>
          </a:p>
          <a:p>
            <a:pPr algn="just">
              <a:buFont typeface="Wingdings 2" pitchFamily="18" charset="2"/>
              <a:buChar char="P"/>
            </a:pPr>
            <a:r>
              <a:rPr lang="tr-TR" dirty="0">
                <a:latin typeface="Arial" pitchFamily="34" charset="0"/>
                <a:cs typeface="Arial" pitchFamily="34" charset="0"/>
              </a:rPr>
              <a:t>Risklerin </a:t>
            </a:r>
            <a:r>
              <a:rPr lang="tr-TR" dirty="0" err="1" smtClean="0">
                <a:latin typeface="Arial" pitchFamily="34" charset="0"/>
                <a:cs typeface="Arial" pitchFamily="34" charset="0"/>
              </a:rPr>
              <a:t>önceliklendirilmesi</a:t>
            </a:r>
            <a:r>
              <a:rPr lang="tr-TR" dirty="0" smtClean="0">
                <a:latin typeface="Arial" pitchFamily="34" charset="0"/>
                <a:cs typeface="Arial" pitchFamily="34" charset="0"/>
              </a:rPr>
              <a:t>, </a:t>
            </a:r>
            <a:r>
              <a:rPr lang="tr-TR" dirty="0">
                <a:solidFill>
                  <a:srgbClr val="FF0000"/>
                </a:solidFill>
                <a:latin typeface="Arial" pitchFamily="34" charset="0"/>
                <a:cs typeface="Arial" pitchFamily="34" charset="0"/>
              </a:rPr>
              <a:t>kaynak tahsisinde etkinliği</a:t>
            </a:r>
            <a:r>
              <a:rPr lang="tr-TR" dirty="0">
                <a:latin typeface="Arial" pitchFamily="34" charset="0"/>
                <a:cs typeface="Arial" pitchFamily="34" charset="0"/>
              </a:rPr>
              <a:t> </a:t>
            </a:r>
            <a:r>
              <a:rPr lang="tr-TR" dirty="0" smtClean="0">
                <a:latin typeface="Arial" pitchFamily="34" charset="0"/>
                <a:cs typeface="Arial" pitchFamily="34" charset="0"/>
              </a:rPr>
              <a:t>sağlar.</a:t>
            </a:r>
            <a:endParaRPr lang="tr-TR" dirty="0">
              <a:latin typeface="Arial" pitchFamily="34" charset="0"/>
              <a:cs typeface="Arial" pitchFamily="34" charset="0"/>
            </a:endParaRPr>
          </a:p>
          <a:p>
            <a:pPr algn="just">
              <a:buFont typeface="Wingdings 2" pitchFamily="18" charset="2"/>
              <a:buChar char="P"/>
            </a:pPr>
            <a:r>
              <a:rPr lang="tr-TR" dirty="0">
                <a:latin typeface="Arial" pitchFamily="34" charset="0"/>
                <a:cs typeface="Arial" pitchFamily="34" charset="0"/>
              </a:rPr>
              <a:t>Riskler öncelik sırasına göre belirlendikten sonra risklere verilecek cevaplara karar verilir.</a:t>
            </a:r>
          </a:p>
        </p:txBody>
      </p:sp>
      <p:sp>
        <p:nvSpPr>
          <p:cNvPr id="4" name="Slayt Numarası Yer Tutucusu 3"/>
          <p:cNvSpPr>
            <a:spLocks noGrp="1"/>
          </p:cNvSpPr>
          <p:nvPr>
            <p:ph type="sldNum" sz="quarter" idx="12"/>
          </p:nvPr>
        </p:nvSpPr>
        <p:spPr/>
        <p:txBody>
          <a:bodyPr/>
          <a:lstStyle/>
          <a:p>
            <a:fld id="{33D6E5A2-EC83-451F-A719-9AC1370DD5CF}" type="slidenum">
              <a:rPr lang="tr-TR" smtClean="0"/>
              <a:pPr/>
              <a:t>94</a:t>
            </a:fld>
            <a:endParaRPr kumimoji="0" lang="tr-TR" dirty="0"/>
          </a:p>
        </p:txBody>
      </p:sp>
      <p:sp>
        <p:nvSpPr>
          <p:cNvPr id="5" name="1 Başlık"/>
          <p:cNvSpPr txBox="1">
            <a:spLocks/>
          </p:cNvSpPr>
          <p:nvPr/>
        </p:nvSpPr>
        <p:spPr>
          <a:xfrm>
            <a:off x="2843808" y="-214338"/>
            <a:ext cx="6264696" cy="1357322"/>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r>
              <a:rPr lang="tr-TR" sz="4000" b="1" dirty="0" smtClean="0">
                <a:solidFill>
                  <a:srgbClr val="FF0000"/>
                </a:solidFill>
                <a:latin typeface="Arial" panose="020B0604020202020204" pitchFamily="34" charset="0"/>
                <a:cs typeface="Arial" panose="020B0604020202020204" pitchFamily="34" charset="0"/>
              </a:rPr>
              <a:t>                </a:t>
            </a:r>
          </a:p>
          <a:p>
            <a:r>
              <a:rPr lang="tr-TR" sz="4000" b="1" dirty="0" smtClean="0">
                <a:solidFill>
                  <a:srgbClr val="FF0000"/>
                </a:solidFill>
                <a:latin typeface="Arial" panose="020B0604020202020204" pitchFamily="34" charset="0"/>
                <a:cs typeface="Arial" panose="020B0604020202020204" pitchFamily="34" charset="0"/>
              </a:rPr>
              <a:t>Risk Değerlendirme                          (</a:t>
            </a:r>
            <a:r>
              <a:rPr lang="tr-TR" sz="4000" b="1" dirty="0" err="1" smtClean="0">
                <a:solidFill>
                  <a:srgbClr val="FF0000"/>
                </a:solidFill>
                <a:latin typeface="Arial" panose="020B0604020202020204" pitchFamily="34" charset="0"/>
                <a:cs typeface="Arial" panose="020B0604020202020204" pitchFamily="34" charset="0"/>
              </a:rPr>
              <a:t>Önceliklendirme</a:t>
            </a:r>
            <a:r>
              <a:rPr lang="tr-TR" sz="4000" b="1" dirty="0" smtClean="0">
                <a:solidFill>
                  <a:srgbClr val="FF0000"/>
                </a:solidFill>
                <a:latin typeface="Arial" panose="020B0604020202020204" pitchFamily="34" charset="0"/>
                <a:cs typeface="Arial" panose="020B0604020202020204" pitchFamily="34" charset="0"/>
              </a:rPr>
              <a:t>)</a:t>
            </a:r>
            <a:endParaRPr lang="tr-TR" sz="4000" b="1" dirty="0">
              <a:solidFill>
                <a:srgbClr val="FF0000"/>
              </a:solidFill>
              <a:latin typeface="Arial" panose="020B0604020202020204" pitchFamily="34" charset="0"/>
              <a:cs typeface="Arial" panose="020B0604020202020204" pitchFamily="34" charset="0"/>
            </a:endParaRPr>
          </a:p>
        </p:txBody>
      </p:sp>
      <p:sp>
        <p:nvSpPr>
          <p:cNvPr id="6" name="Dikdörtgen 5"/>
          <p:cNvSpPr/>
          <p:nvPr/>
        </p:nvSpPr>
        <p:spPr>
          <a:xfrm>
            <a:off x="964690" y="241972"/>
            <a:ext cx="1728192" cy="576000"/>
          </a:xfrm>
          <a:prstGeom prst="rect">
            <a:avLst/>
          </a:prstGeom>
          <a:solidFill>
            <a:srgbClr val="00B050"/>
          </a:solidFill>
          <a:ln>
            <a:solidFill>
              <a:srgbClr val="269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Değerlendirme</a:t>
            </a:r>
            <a:endParaRPr lang="tr-TR" dirty="0"/>
          </a:p>
        </p:txBody>
      </p:sp>
      <p:sp>
        <p:nvSpPr>
          <p:cNvPr id="7" name="Oval 6"/>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2</a:t>
            </a:r>
            <a:endParaRPr lang="tr-TR"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03312811"/>
      </p:ext>
    </p:extLst>
  </p:cSld>
  <p:clrMapOvr>
    <a:masterClrMapping/>
  </p:clrMapOvr>
  <p:transition spd="slow">
    <p:wipe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0034" y="1268761"/>
            <a:ext cx="8077200" cy="4625016"/>
          </a:xfrm>
        </p:spPr>
        <p:txBody>
          <a:bodyPr>
            <a:normAutofit fontScale="92500" lnSpcReduction="10000"/>
          </a:bodyPr>
          <a:lstStyle/>
          <a:p>
            <a:pPr algn="just">
              <a:buFont typeface="Wingdings 2" pitchFamily="18" charset="2"/>
              <a:buChar char="P"/>
            </a:pPr>
            <a:r>
              <a:rPr lang="tr-TR" dirty="0">
                <a:latin typeface="Arial" pitchFamily="34" charset="0"/>
                <a:cs typeface="Arial" pitchFamily="34" charset="0"/>
              </a:rPr>
              <a:t>Risklerin kaydedilmesi, verilen kararlar için kanıt oluşturulmasına, kişilerin risk yönetimi içindeki sorumluluklarını görmelerine ve izlenmesine yardımcı </a:t>
            </a:r>
            <a:r>
              <a:rPr lang="tr-TR" dirty="0" smtClean="0">
                <a:latin typeface="Arial" pitchFamily="34" charset="0"/>
                <a:cs typeface="Arial" pitchFamily="34" charset="0"/>
              </a:rPr>
              <a:t>olur</a:t>
            </a:r>
          </a:p>
          <a:p>
            <a:pPr algn="just">
              <a:buFont typeface="Wingdings 2" pitchFamily="18" charset="2"/>
              <a:buChar char="P"/>
            </a:pPr>
            <a:endParaRPr lang="tr-TR" dirty="0">
              <a:latin typeface="Arial" pitchFamily="34" charset="0"/>
              <a:cs typeface="Arial" pitchFamily="34" charset="0"/>
            </a:endParaRPr>
          </a:p>
          <a:p>
            <a:pPr algn="just">
              <a:buFont typeface="Wingdings 2" pitchFamily="18" charset="2"/>
              <a:buChar char="P"/>
            </a:pPr>
            <a:r>
              <a:rPr lang="tr-TR" dirty="0">
                <a:latin typeface="Arial" pitchFamily="34" charset="0"/>
                <a:cs typeface="Arial" pitchFamily="34" charset="0"/>
              </a:rPr>
              <a:t>Risk kayıtları iki aşamadan </a:t>
            </a:r>
            <a:r>
              <a:rPr lang="tr-TR" dirty="0" smtClean="0">
                <a:latin typeface="Arial" pitchFamily="34" charset="0"/>
                <a:cs typeface="Arial" pitchFamily="34" charset="0"/>
              </a:rPr>
              <a:t>oluşur: Risklerin </a:t>
            </a:r>
            <a:r>
              <a:rPr lang="tr-TR" dirty="0">
                <a:latin typeface="Arial" pitchFamily="34" charset="0"/>
                <a:cs typeface="Arial" pitchFamily="34" charset="0"/>
              </a:rPr>
              <a:t>tespit edilip kaydedilmesinde kullanılan </a:t>
            </a:r>
            <a:r>
              <a:rPr lang="tr-TR" dirty="0">
                <a:solidFill>
                  <a:srgbClr val="FF0000"/>
                </a:solidFill>
                <a:latin typeface="Arial" pitchFamily="34" charset="0"/>
                <a:cs typeface="Arial" pitchFamily="34" charset="0"/>
              </a:rPr>
              <a:t>Risk Kayıt Formu </a:t>
            </a:r>
            <a:r>
              <a:rPr lang="tr-TR" dirty="0">
                <a:latin typeface="Arial" pitchFamily="34" charset="0"/>
                <a:cs typeface="Arial" pitchFamily="34" charset="0"/>
              </a:rPr>
              <a:t>ve risklerin yukarı kademelerdeki yöneticilere raporlanmasında kullanılan </a:t>
            </a:r>
            <a:r>
              <a:rPr lang="tr-TR" dirty="0" smtClean="0">
                <a:solidFill>
                  <a:srgbClr val="FF0000"/>
                </a:solidFill>
                <a:latin typeface="Arial" pitchFamily="34" charset="0"/>
                <a:cs typeface="Arial" pitchFamily="34" charset="0"/>
              </a:rPr>
              <a:t>Risk </a:t>
            </a:r>
            <a:r>
              <a:rPr lang="tr-TR" dirty="0">
                <a:solidFill>
                  <a:srgbClr val="FF0000"/>
                </a:solidFill>
                <a:latin typeface="Arial" pitchFamily="34" charset="0"/>
                <a:cs typeface="Arial" pitchFamily="34" charset="0"/>
              </a:rPr>
              <a:t>Raporları</a:t>
            </a:r>
          </a:p>
        </p:txBody>
      </p:sp>
      <p:sp>
        <p:nvSpPr>
          <p:cNvPr id="4" name="Slayt Numarası Yer Tutucusu 3"/>
          <p:cNvSpPr>
            <a:spLocks noGrp="1"/>
          </p:cNvSpPr>
          <p:nvPr>
            <p:ph type="sldNum" sz="quarter" idx="12"/>
          </p:nvPr>
        </p:nvSpPr>
        <p:spPr/>
        <p:txBody>
          <a:bodyPr/>
          <a:lstStyle/>
          <a:p>
            <a:fld id="{33D6E5A2-EC83-451F-A719-9AC1370DD5CF}" type="slidenum">
              <a:rPr lang="tr-TR" smtClean="0"/>
              <a:pPr/>
              <a:t>95</a:t>
            </a:fld>
            <a:endParaRPr kumimoji="0" lang="tr-TR" dirty="0"/>
          </a:p>
        </p:txBody>
      </p:sp>
      <p:sp>
        <p:nvSpPr>
          <p:cNvPr id="7" name="1 Başlık"/>
          <p:cNvSpPr txBox="1">
            <a:spLocks/>
          </p:cNvSpPr>
          <p:nvPr/>
        </p:nvSpPr>
        <p:spPr>
          <a:xfrm>
            <a:off x="2915816" y="71414"/>
            <a:ext cx="6192688" cy="1143000"/>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r>
              <a:rPr lang="tr-TR" sz="4000" b="1" dirty="0" smtClean="0">
                <a:solidFill>
                  <a:srgbClr val="FF0000"/>
                </a:solidFill>
                <a:latin typeface="Arial" panose="020B0604020202020204" pitchFamily="34" charset="0"/>
                <a:cs typeface="Arial" panose="020B0604020202020204" pitchFamily="34" charset="0"/>
              </a:rPr>
              <a:t>Risk Değerlendirmesi (Kaydedilmesi)</a:t>
            </a:r>
            <a:endParaRPr lang="tr-TR" sz="4000" b="1" dirty="0">
              <a:solidFill>
                <a:srgbClr val="FF0000"/>
              </a:solidFill>
              <a:latin typeface="Arial" panose="020B0604020202020204" pitchFamily="34" charset="0"/>
              <a:cs typeface="Arial" panose="020B0604020202020204" pitchFamily="34" charset="0"/>
            </a:endParaRPr>
          </a:p>
        </p:txBody>
      </p:sp>
      <p:sp>
        <p:nvSpPr>
          <p:cNvPr id="5" name="Dikdörtgen 4"/>
          <p:cNvSpPr/>
          <p:nvPr/>
        </p:nvSpPr>
        <p:spPr>
          <a:xfrm>
            <a:off x="964690" y="241972"/>
            <a:ext cx="1728192" cy="576000"/>
          </a:xfrm>
          <a:prstGeom prst="rect">
            <a:avLst/>
          </a:prstGeom>
          <a:solidFill>
            <a:srgbClr val="00B050"/>
          </a:solidFill>
          <a:ln>
            <a:solidFill>
              <a:srgbClr val="269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Değerlendirme</a:t>
            </a:r>
            <a:endParaRPr lang="tr-TR" dirty="0"/>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2</a:t>
            </a:r>
            <a:endParaRPr lang="tr-TR"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70362453"/>
      </p:ext>
    </p:extLst>
  </p:cSld>
  <p:clrMapOvr>
    <a:masterClrMapping/>
  </p:clrMapOvr>
  <p:transition spd="slow">
    <p:wipe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0034" y="1268761"/>
            <a:ext cx="8077200" cy="4625016"/>
          </a:xfrm>
        </p:spPr>
        <p:txBody>
          <a:bodyPr>
            <a:normAutofit/>
          </a:bodyPr>
          <a:lstStyle/>
          <a:p>
            <a:pPr marL="82296" indent="0" algn="just">
              <a:buNone/>
            </a:pPr>
            <a:endParaRPr lang="tr-TR" dirty="0">
              <a:solidFill>
                <a:srgbClr val="FF0000"/>
              </a:solidFill>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fld id="{33D6E5A2-EC83-451F-A719-9AC1370DD5CF}" type="slidenum">
              <a:rPr smtClean="0">
                <a:solidFill>
                  <a:srgbClr val="E7DEC9">
                    <a:shade val="50000"/>
                    <a:satMod val="200000"/>
                  </a:srgbClr>
                </a:solidFill>
              </a:rPr>
              <a:pPr/>
              <a:t>96</a:t>
            </a:fld>
            <a:endParaRPr dirty="0">
              <a:solidFill>
                <a:srgbClr val="E7DEC9">
                  <a:shade val="50000"/>
                  <a:satMod val="200000"/>
                </a:srgbClr>
              </a:solidFill>
            </a:endParaRPr>
          </a:p>
        </p:txBody>
      </p:sp>
      <p:sp>
        <p:nvSpPr>
          <p:cNvPr id="7" name="1 Başlık"/>
          <p:cNvSpPr txBox="1">
            <a:spLocks/>
          </p:cNvSpPr>
          <p:nvPr/>
        </p:nvSpPr>
        <p:spPr>
          <a:xfrm>
            <a:off x="2915816" y="71414"/>
            <a:ext cx="6192688" cy="1143000"/>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r>
              <a:rPr sz="4000" b="1" dirty="0" smtClean="0">
                <a:solidFill>
                  <a:srgbClr val="FF0000"/>
                </a:solidFill>
                <a:latin typeface="Arial" panose="020B0604020202020204" pitchFamily="34" charset="0"/>
                <a:cs typeface="Arial" panose="020B0604020202020204" pitchFamily="34" charset="0"/>
              </a:rPr>
              <a:t>Risk Değerlendirmesi (Kaydedilmesi)</a:t>
            </a:r>
            <a:endParaRPr sz="4000" b="1" dirty="0">
              <a:solidFill>
                <a:srgbClr val="FF0000"/>
              </a:solidFill>
              <a:latin typeface="Arial" panose="020B0604020202020204" pitchFamily="34" charset="0"/>
              <a:cs typeface="Arial" panose="020B0604020202020204" pitchFamily="34" charset="0"/>
            </a:endParaRPr>
          </a:p>
        </p:txBody>
      </p:sp>
      <p:sp>
        <p:nvSpPr>
          <p:cNvPr id="5" name="Dikdörtgen 4"/>
          <p:cNvSpPr/>
          <p:nvPr/>
        </p:nvSpPr>
        <p:spPr>
          <a:xfrm>
            <a:off x="964690" y="241972"/>
            <a:ext cx="1728192" cy="576000"/>
          </a:xfrm>
          <a:prstGeom prst="rect">
            <a:avLst/>
          </a:prstGeom>
          <a:solidFill>
            <a:srgbClr val="00B050"/>
          </a:solidFill>
          <a:ln>
            <a:solidFill>
              <a:srgbClr val="269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dirty="0" smtClean="0">
                <a:solidFill>
                  <a:prstClr val="white"/>
                </a:solidFill>
              </a:rPr>
              <a:t>Değerlendirme</a:t>
            </a:r>
            <a:endParaRPr dirty="0">
              <a:solidFill>
                <a:prstClr val="white"/>
              </a:solidFill>
            </a:endParaRPr>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smtClean="0">
                <a:solidFill>
                  <a:srgbClr val="FFFF00"/>
                </a:solidFill>
                <a:latin typeface="Arial" panose="020B0604020202020204" pitchFamily="34" charset="0"/>
                <a:cs typeface="Arial" panose="020B0604020202020204" pitchFamily="34" charset="0"/>
              </a:rPr>
              <a:t>2</a:t>
            </a:r>
            <a:endParaRPr dirty="0">
              <a:solidFill>
                <a:srgbClr val="FFFF00"/>
              </a:solidFill>
              <a:latin typeface="Arial" panose="020B0604020202020204" pitchFamily="34" charset="0"/>
              <a:cs typeface="Arial" panose="020B0604020202020204" pitchFamily="34" charset="0"/>
            </a:endParaRPr>
          </a:p>
        </p:txBody>
      </p:sp>
      <p:pic>
        <p:nvPicPr>
          <p:cNvPr id="3450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0" y="764704"/>
            <a:ext cx="8712968" cy="58326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07038395"/>
      </p:ext>
    </p:extLst>
  </p:cSld>
  <p:clrMapOvr>
    <a:masterClrMapping/>
  </p:clrMapOvr>
  <p:transition spd="slow">
    <p:wipe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3D6E5A2-EC83-451F-A719-9AC1370DD5CF}" type="slidenum">
              <a:rPr smtClean="0">
                <a:solidFill>
                  <a:srgbClr val="E7DEC9">
                    <a:shade val="50000"/>
                    <a:satMod val="200000"/>
                  </a:srgbClr>
                </a:solidFill>
              </a:rPr>
              <a:pPr/>
              <a:t>97</a:t>
            </a:fld>
            <a:endParaRPr dirty="0">
              <a:solidFill>
                <a:srgbClr val="E7DEC9">
                  <a:shade val="50000"/>
                  <a:satMod val="200000"/>
                </a:srgbClr>
              </a:solidFill>
            </a:endParaRPr>
          </a:p>
        </p:txBody>
      </p:sp>
      <p:sp>
        <p:nvSpPr>
          <p:cNvPr id="7" name="1 Başlık"/>
          <p:cNvSpPr txBox="1">
            <a:spLocks/>
          </p:cNvSpPr>
          <p:nvPr/>
        </p:nvSpPr>
        <p:spPr>
          <a:xfrm>
            <a:off x="2915816" y="71414"/>
            <a:ext cx="6192688" cy="1143000"/>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4400" kern="1200">
                <a:solidFill>
                  <a:schemeClr val="tx1"/>
                </a:solidFill>
                <a:latin typeface="+mj-lt"/>
                <a:ea typeface="+mj-ea"/>
                <a:cs typeface="+mj-cs"/>
              </a:defRPr>
            </a:lvl1pPr>
          </a:lstStyle>
          <a:p>
            <a:r>
              <a:rPr sz="4000" b="1" dirty="0" smtClean="0">
                <a:solidFill>
                  <a:srgbClr val="FF0000"/>
                </a:solidFill>
                <a:latin typeface="Arial" panose="020B0604020202020204" pitchFamily="34" charset="0"/>
                <a:cs typeface="Arial" panose="020B0604020202020204" pitchFamily="34" charset="0"/>
              </a:rPr>
              <a:t>Risk Değerlendirmesi (Kaydedilmesi)</a:t>
            </a:r>
            <a:endParaRPr sz="4000" b="1" dirty="0">
              <a:solidFill>
                <a:srgbClr val="FF0000"/>
              </a:solidFill>
              <a:latin typeface="Arial" panose="020B0604020202020204" pitchFamily="34" charset="0"/>
              <a:cs typeface="Arial" panose="020B0604020202020204" pitchFamily="34" charset="0"/>
            </a:endParaRPr>
          </a:p>
        </p:txBody>
      </p:sp>
      <p:sp>
        <p:nvSpPr>
          <p:cNvPr id="5" name="Dikdörtgen 4"/>
          <p:cNvSpPr/>
          <p:nvPr/>
        </p:nvSpPr>
        <p:spPr>
          <a:xfrm>
            <a:off x="964690" y="241972"/>
            <a:ext cx="1728192" cy="576000"/>
          </a:xfrm>
          <a:prstGeom prst="rect">
            <a:avLst/>
          </a:prstGeom>
          <a:solidFill>
            <a:srgbClr val="00B050"/>
          </a:solidFill>
          <a:ln>
            <a:solidFill>
              <a:srgbClr val="269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dirty="0" smtClean="0">
                <a:solidFill>
                  <a:prstClr val="white"/>
                </a:solidFill>
              </a:rPr>
              <a:t>Değerlendirme</a:t>
            </a:r>
            <a:endParaRPr dirty="0">
              <a:solidFill>
                <a:prstClr val="white"/>
              </a:solidFill>
            </a:endParaRPr>
          </a:p>
        </p:txBody>
      </p:sp>
      <p:sp>
        <p:nvSpPr>
          <p:cNvPr id="6" name="Oval 5"/>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smtClean="0">
                <a:solidFill>
                  <a:srgbClr val="FFFF00"/>
                </a:solidFill>
                <a:latin typeface="Arial" panose="020B0604020202020204" pitchFamily="34" charset="0"/>
                <a:cs typeface="Arial" panose="020B0604020202020204" pitchFamily="34" charset="0"/>
              </a:rPr>
              <a:t>2</a:t>
            </a:r>
            <a:endParaRPr dirty="0">
              <a:solidFill>
                <a:srgbClr val="FFFF00"/>
              </a:solidFill>
              <a:latin typeface="Arial" panose="020B0604020202020204" pitchFamily="34" charset="0"/>
              <a:cs typeface="Arial" panose="020B0604020202020204" pitchFamily="34" charset="0"/>
            </a:endParaRPr>
          </a:p>
        </p:txBody>
      </p:sp>
      <p:pic>
        <p:nvPicPr>
          <p:cNvPr id="3461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764704"/>
            <a:ext cx="8640960" cy="59046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7 Metin kutusu"/>
          <p:cNvSpPr txBox="1"/>
          <p:nvPr/>
        </p:nvSpPr>
        <p:spPr>
          <a:xfrm>
            <a:off x="4071934" y="857232"/>
            <a:ext cx="857256" cy="369332"/>
          </a:xfrm>
          <a:prstGeom prst="rect">
            <a:avLst/>
          </a:prstGeom>
          <a:solidFill>
            <a:schemeClr val="bg1"/>
          </a:solidFill>
        </p:spPr>
        <p:txBody>
          <a:bodyPr wrap="square" rtlCol="0">
            <a:spAutoFit/>
          </a:bodyPr>
          <a:lstStyle/>
          <a:p>
            <a:endParaRPr lang="tr-TR" dirty="0"/>
          </a:p>
        </p:txBody>
      </p:sp>
    </p:spTree>
    <p:extLst>
      <p:ext uri="{BB962C8B-B14F-4D97-AF65-F5344CB8AC3E}">
        <p14:creationId xmlns="" xmlns:p14="http://schemas.microsoft.com/office/powerpoint/2010/main" val="1004778947"/>
      </p:ext>
    </p:extLst>
  </p:cSld>
  <p:clrMapOvr>
    <a:masterClrMapping/>
  </p:clrMapOvr>
  <p:transition spd="slow">
    <p:wipe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33D6E5A2-EC83-451F-A719-9AC1370DD5CF}" type="slidenum">
              <a:rPr lang="tr-TR" smtClean="0"/>
              <a:pPr/>
              <a:t>98</a:t>
            </a:fld>
            <a:endParaRPr kumimoji="0" lang="tr-TR" dirty="0"/>
          </a:p>
        </p:txBody>
      </p:sp>
      <p:pic>
        <p:nvPicPr>
          <p:cNvPr id="3624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3608" y="188640"/>
            <a:ext cx="7848872" cy="63367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14831787"/>
      </p:ext>
    </p:extLst>
  </p:cSld>
  <p:clrMapOvr>
    <a:masterClrMapping/>
  </p:clrMapOvr>
  <p:transition spd="slow">
    <p:wipe di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a:spLocks noGrp="1"/>
          </p:cNvSpPr>
          <p:nvPr>
            <p:ph type="title"/>
          </p:nvPr>
        </p:nvSpPr>
        <p:spPr>
          <a:xfrm>
            <a:off x="2915816" y="-27384"/>
            <a:ext cx="6228184" cy="1143000"/>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Riske Karşılık (Cevap) Verme</a:t>
            </a:r>
          </a:p>
        </p:txBody>
      </p:sp>
      <p:sp>
        <p:nvSpPr>
          <p:cNvPr id="7" name="2 İçerik Yer Tutucusu"/>
          <p:cNvSpPr>
            <a:spLocks noGrp="1"/>
          </p:cNvSpPr>
          <p:nvPr>
            <p:ph idx="1"/>
          </p:nvPr>
        </p:nvSpPr>
        <p:spPr>
          <a:xfrm>
            <a:off x="528152" y="1052736"/>
            <a:ext cx="5472608" cy="4957539"/>
          </a:xfrm>
        </p:spPr>
        <p:txBody>
          <a:bodyPr rtlCol="0">
            <a:normAutofit lnSpcReduction="10000"/>
          </a:bodyPr>
          <a:lstStyle/>
          <a:p>
            <a:pPr algn="just">
              <a:buFont typeface="Wingdings 2" pitchFamily="18" charset="2"/>
              <a:buChar char="P"/>
            </a:pPr>
            <a:r>
              <a:rPr lang="tr-TR" dirty="0">
                <a:latin typeface="Arial" pitchFamily="34" charset="0"/>
                <a:cs typeface="Arial" pitchFamily="34" charset="0"/>
              </a:rPr>
              <a:t>Tespit edilen ve </a:t>
            </a:r>
            <a:r>
              <a:rPr lang="tr-TR" b="1" dirty="0">
                <a:latin typeface="Arial" pitchFamily="34" charset="0"/>
                <a:cs typeface="Arial" pitchFamily="34" charset="0"/>
              </a:rPr>
              <a:t>risk iştahı </a:t>
            </a:r>
            <a:r>
              <a:rPr lang="tr-TR" dirty="0">
                <a:latin typeface="Arial" pitchFamily="34" charset="0"/>
                <a:cs typeface="Arial" pitchFamily="34" charset="0"/>
              </a:rPr>
              <a:t>çerçevesinde değerlendirilen risklere verilecek </a:t>
            </a:r>
            <a:r>
              <a:rPr lang="tr-TR" dirty="0">
                <a:solidFill>
                  <a:srgbClr val="FF0000"/>
                </a:solidFill>
                <a:latin typeface="Arial" pitchFamily="34" charset="0"/>
                <a:cs typeface="Arial" pitchFamily="34" charset="0"/>
              </a:rPr>
              <a:t>yanıtın</a:t>
            </a:r>
            <a:r>
              <a:rPr lang="tr-TR" dirty="0">
                <a:latin typeface="Arial" pitchFamily="34" charset="0"/>
                <a:cs typeface="Arial" pitchFamily="34" charset="0"/>
              </a:rPr>
              <a:t> ne olacağının belirlenmesi ve bu bağlamda beklenen </a:t>
            </a:r>
            <a:r>
              <a:rPr lang="tr-TR" dirty="0">
                <a:solidFill>
                  <a:srgbClr val="FF0000"/>
                </a:solidFill>
                <a:latin typeface="Arial" pitchFamily="34" charset="0"/>
                <a:cs typeface="Arial" pitchFamily="34" charset="0"/>
              </a:rPr>
              <a:t>tehditlerin azaltılması </a:t>
            </a:r>
            <a:r>
              <a:rPr lang="tr-TR" dirty="0">
                <a:latin typeface="Arial" pitchFamily="34" charset="0"/>
                <a:cs typeface="Arial" pitchFamily="34" charset="0"/>
              </a:rPr>
              <a:t>ve/veya ortaya çıkacak </a:t>
            </a:r>
            <a:r>
              <a:rPr lang="tr-TR" dirty="0">
                <a:solidFill>
                  <a:srgbClr val="FF0000"/>
                </a:solidFill>
                <a:latin typeface="Arial" pitchFamily="34" charset="0"/>
                <a:cs typeface="Arial" pitchFamily="34" charset="0"/>
              </a:rPr>
              <a:t>fırsatların değerlendirilmesidir</a:t>
            </a:r>
          </a:p>
          <a:p>
            <a:pPr algn="just" eaLnBrk="1" fontAlgn="auto" hangingPunct="1">
              <a:spcAft>
                <a:spcPts val="0"/>
              </a:spcAft>
              <a:buFont typeface="Wingdings 2" pitchFamily="18" charset="2"/>
              <a:buChar char="P"/>
              <a:defRPr/>
            </a:pPr>
            <a:endParaRPr lang="tr-TR" dirty="0">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fld id="{33D6E5A2-EC83-451F-A719-9AC1370DD5CF}" type="slidenum">
              <a:rPr lang="tr-TR" smtClean="0"/>
              <a:pPr/>
              <a:t>99</a:t>
            </a:fld>
            <a:endParaRPr kumimoji="0" lang="tr-TR" dirty="0"/>
          </a:p>
        </p:txBody>
      </p:sp>
      <p:pic>
        <p:nvPicPr>
          <p:cNvPr id="4100" name="Picture 4" descr="C:\Users\10841650432\Documents\Resim\10.tif"/>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228184" y="1268760"/>
            <a:ext cx="2563813" cy="41764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Dikdörtgen 5"/>
          <p:cNvSpPr/>
          <p:nvPr/>
        </p:nvSpPr>
        <p:spPr>
          <a:xfrm>
            <a:off x="964690" y="241972"/>
            <a:ext cx="1728192" cy="576000"/>
          </a:xfrm>
          <a:prstGeom prst="rect">
            <a:avLst/>
          </a:prstGeom>
          <a:solidFill>
            <a:srgbClr val="00B0F0"/>
          </a:solidFill>
          <a:ln>
            <a:solidFill>
              <a:srgbClr val="269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Cevap Ver</a:t>
            </a:r>
            <a:endParaRPr lang="tr-TR" dirty="0"/>
          </a:p>
        </p:txBody>
      </p:sp>
      <p:sp>
        <p:nvSpPr>
          <p:cNvPr id="9" name="Oval 8"/>
          <p:cNvSpPr/>
          <p:nvPr/>
        </p:nvSpPr>
        <p:spPr>
          <a:xfrm>
            <a:off x="594821" y="326160"/>
            <a:ext cx="341267" cy="4385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latin typeface="Arial" panose="020B0604020202020204" pitchFamily="34" charset="0"/>
                <a:cs typeface="Arial" panose="020B0604020202020204" pitchFamily="34" charset="0"/>
              </a:rPr>
              <a:t>3</a:t>
            </a:r>
            <a:endParaRPr lang="tr-TR"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89181790"/>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4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5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6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96.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6355</Words>
  <Application>Microsoft Office PowerPoint</Application>
  <PresentationFormat>Ekran Gösterisi (4:3)</PresentationFormat>
  <Paragraphs>1398</Paragraphs>
  <Slides>152</Slides>
  <Notes>123</Notes>
  <HiddenSlides>2</HiddenSlides>
  <MMClips>0</MMClips>
  <ScaleCrop>false</ScaleCrop>
  <HeadingPairs>
    <vt:vector size="6" baseType="variant">
      <vt:variant>
        <vt:lpstr>Tema</vt:lpstr>
      </vt:variant>
      <vt:variant>
        <vt:i4>1</vt:i4>
      </vt:variant>
      <vt:variant>
        <vt:lpstr>Katıştırılmış OLE Hizmet Programları</vt:lpstr>
      </vt:variant>
      <vt:variant>
        <vt:i4>0</vt:i4>
      </vt:variant>
      <vt:variant>
        <vt:lpstr>Slayt Başlıkları</vt:lpstr>
      </vt:variant>
      <vt:variant>
        <vt:i4>152</vt:i4>
      </vt:variant>
    </vt:vector>
  </HeadingPairs>
  <TitlesOfParts>
    <vt:vector size="153" baseType="lpstr">
      <vt:lpstr>Gündönümü</vt:lpstr>
      <vt:lpstr>Kurumsal Risk Yönetimi </vt:lpstr>
      <vt:lpstr>Slayt 2</vt:lpstr>
      <vt:lpstr>Eğitim İçeriği </vt:lpstr>
      <vt:lpstr>Hedefimiz</vt:lpstr>
      <vt:lpstr>Slayt 5</vt:lpstr>
      <vt:lpstr>Risk ile ilgili kavramlar</vt:lpstr>
      <vt:lpstr>Neden Risk Yönetimi?</vt:lpstr>
      <vt:lpstr>Neden Risk Yönetimi?</vt:lpstr>
      <vt:lpstr>Neden Risk Yönetimi?</vt:lpstr>
      <vt:lpstr>Risk Nedir?</vt:lpstr>
      <vt:lpstr>Risk Nedir?</vt:lpstr>
      <vt:lpstr>Risk Nedir?</vt:lpstr>
      <vt:lpstr>Risk Nedir?</vt:lpstr>
      <vt:lpstr>Risk Nedir?</vt:lpstr>
      <vt:lpstr>Risk Nedir?</vt:lpstr>
      <vt:lpstr>Risk Nedir?</vt:lpstr>
      <vt:lpstr>Risk Nedir?</vt:lpstr>
      <vt:lpstr> RİSK GETİRİ İLİŞKİSİ</vt:lpstr>
      <vt:lpstr>Risk Nedir?</vt:lpstr>
      <vt:lpstr>Riske İlişkin Kavramlar</vt:lpstr>
      <vt:lpstr>Risk İştahı Nedir?</vt:lpstr>
      <vt:lpstr>Risk İştahı Nedir?</vt:lpstr>
      <vt:lpstr>Risk İştahı Nedir?</vt:lpstr>
      <vt:lpstr>Risk İştahı Nedir?</vt:lpstr>
      <vt:lpstr>Risk İştahı Nedir?</vt:lpstr>
      <vt:lpstr>Risk İştahı Nedir?</vt:lpstr>
      <vt:lpstr>Risk İştahı Nedir?</vt:lpstr>
      <vt:lpstr>Risk İştahı Nedir?</vt:lpstr>
      <vt:lpstr>Risk İştahı Nedir?</vt:lpstr>
      <vt:lpstr>DİKKAT !!!!</vt:lpstr>
      <vt:lpstr>Risk İştahı Nedir?</vt:lpstr>
      <vt:lpstr>Risk İştahı Nedir?</vt:lpstr>
      <vt:lpstr>Risk Toleransı Nedir?</vt:lpstr>
      <vt:lpstr>Risk Toleransı Nedir?</vt:lpstr>
      <vt:lpstr>Risk Toleransı Nedir?</vt:lpstr>
      <vt:lpstr>Slayt 36</vt:lpstr>
      <vt:lpstr>Slayt 37</vt:lpstr>
      <vt:lpstr>Slayt 38</vt:lpstr>
      <vt:lpstr>Kurumsal risk yönetimi SÜRECİ</vt:lpstr>
      <vt:lpstr>Risk Yönetimi</vt:lpstr>
      <vt:lpstr>Risk Yönetimi</vt:lpstr>
      <vt:lpstr>Risk Yönetimi</vt:lpstr>
      <vt:lpstr>Slayt 43</vt:lpstr>
      <vt:lpstr>Slayt 44</vt:lpstr>
      <vt:lpstr>Slayt 45</vt:lpstr>
      <vt:lpstr>KRY’ye Geçiş Süreci</vt:lpstr>
      <vt:lpstr>KRY’ye Geçiş Süreci</vt:lpstr>
      <vt:lpstr>KRY’ye Geçiş Süreci</vt:lpstr>
      <vt:lpstr>KRY’ye Geçiş Süreci</vt:lpstr>
      <vt:lpstr>KRY’ye Geçiş Süreci</vt:lpstr>
      <vt:lpstr>Slayt 51</vt:lpstr>
      <vt:lpstr>Kurumsal Risk Yönetiminin Farkı</vt:lpstr>
      <vt:lpstr>Kurumsal Risk Yönetiminin Farkı</vt:lpstr>
      <vt:lpstr>  Kurumsal Risk Yönetimi</vt:lpstr>
      <vt:lpstr>Kurumsal Risk Yönetimi Bileşenleri</vt:lpstr>
      <vt:lpstr>                  Hedef Belirleme Boyutu</vt:lpstr>
      <vt:lpstr>               Hedef Belirleme Boyutu</vt:lpstr>
      <vt:lpstr>Hedef Belirleme</vt:lpstr>
      <vt:lpstr>              Hedef Belirleme Boyutu</vt:lpstr>
      <vt:lpstr>               Hedef Belirleme Boyutu</vt:lpstr>
      <vt:lpstr>               Hedef Belirleme Boyutu</vt:lpstr>
      <vt:lpstr>Hedef Belirleme</vt:lpstr>
      <vt:lpstr>Slayt 63</vt:lpstr>
      <vt:lpstr>Slayt 64</vt:lpstr>
      <vt:lpstr>Slayt 65</vt:lpstr>
      <vt:lpstr>Slayt 66</vt:lpstr>
      <vt:lpstr>Slayt 67</vt:lpstr>
      <vt:lpstr>Slayt 68</vt:lpstr>
      <vt:lpstr>Slayt 69</vt:lpstr>
      <vt:lpstr>Risk Belirleme Sorular</vt:lpstr>
      <vt:lpstr>Risk Belirleme Sorular</vt:lpstr>
      <vt:lpstr>Risk Belirleme Sorular</vt:lpstr>
      <vt:lpstr>Risk Belirleme Yöntemleri</vt:lpstr>
      <vt:lpstr>Risk Belirleme Yöntemleri</vt:lpstr>
      <vt:lpstr>Risk Belirleme Yöntemleri</vt:lpstr>
      <vt:lpstr>Risk Belirleme Yöntemleri</vt:lpstr>
      <vt:lpstr>SWOT (GZFT) ANALİZİ </vt:lpstr>
      <vt:lpstr>SWOT (GZFT) ANALİZİ</vt:lpstr>
      <vt:lpstr>Beyin Fırtınası</vt:lpstr>
      <vt:lpstr>Beyin Fırtınası</vt:lpstr>
      <vt:lpstr>Beyin Fırtınası</vt:lpstr>
      <vt:lpstr>Beyin Fırtınası Uygulaması</vt:lpstr>
      <vt:lpstr>Slayt 83</vt:lpstr>
      <vt:lpstr>Slayt 84</vt:lpstr>
      <vt:lpstr>              Risk Değerlendirme            (Ölçüm)</vt:lpstr>
      <vt:lpstr>              Risk Değerlendirme            (Ölçüm)</vt:lpstr>
      <vt:lpstr>              Risk Değerlendirme            (Ölçüm)</vt:lpstr>
      <vt:lpstr>              Risk Değerlendirme            (Ölçüm)</vt:lpstr>
      <vt:lpstr>Risk Değerlendirmesi</vt:lpstr>
      <vt:lpstr>Slayt 90</vt:lpstr>
      <vt:lpstr>Risk Değerlendirme Örneği</vt:lpstr>
      <vt:lpstr>Risk Değerlendirme Örneği</vt:lpstr>
      <vt:lpstr>Slayt 93</vt:lpstr>
      <vt:lpstr>Slayt 94</vt:lpstr>
      <vt:lpstr>Slayt 95</vt:lpstr>
      <vt:lpstr>Slayt 96</vt:lpstr>
      <vt:lpstr>Slayt 97</vt:lpstr>
      <vt:lpstr>Slayt 98</vt:lpstr>
      <vt:lpstr>Riske Karşılık (Cevap) Verme</vt:lpstr>
      <vt:lpstr>Riske Karşılık Verme</vt:lpstr>
      <vt:lpstr>Risk İştahı Tablosu</vt:lpstr>
      <vt:lpstr>Riske Karşılık Verme</vt:lpstr>
      <vt:lpstr>Riske Karşılık Verme</vt:lpstr>
      <vt:lpstr>Riske Karşılık Verme</vt:lpstr>
      <vt:lpstr>Riske Karşılık Verme</vt:lpstr>
      <vt:lpstr>Riske Karşılık Verme</vt:lpstr>
      <vt:lpstr>Riske Karşılık Verme</vt:lpstr>
      <vt:lpstr>Riske Karşılık Verme</vt:lpstr>
      <vt:lpstr>Riske Karşılık Verme</vt:lpstr>
      <vt:lpstr>Slayt 110</vt:lpstr>
      <vt:lpstr>Slayt 111</vt:lpstr>
      <vt:lpstr>Slayt 112</vt:lpstr>
      <vt:lpstr>Slayt 113</vt:lpstr>
      <vt:lpstr>Slayt 114</vt:lpstr>
      <vt:lpstr>Riske Karşılık Verme</vt:lpstr>
      <vt:lpstr>Slayt 116</vt:lpstr>
      <vt:lpstr>Slayt 117</vt:lpstr>
      <vt:lpstr>                 KRY Gözden Geçirme ve      Raporlama Sistemi</vt:lpstr>
      <vt:lpstr>                 KRY Gözden Geçirme ve      Raporlama Sistemi</vt:lpstr>
      <vt:lpstr>                 KRY Raporlama Sistemi</vt:lpstr>
      <vt:lpstr>                 KRY Gözden Geçirme ve      Raporlama Sistemi</vt:lpstr>
      <vt:lpstr>Slayt 122</vt:lpstr>
      <vt:lpstr>* Deloitte Enerji Endüstrisi ve Doğal kaynaklar Endüstrisi  KRY kıyaslama Anketi (Ocak 2015)</vt:lpstr>
      <vt:lpstr>Kurumsal Risk Yönetiminin Faydaları</vt:lpstr>
      <vt:lpstr>İşletmelerin Kurumsal Risk Yönetiminden Elde Ettikleri Faydalar</vt:lpstr>
      <vt:lpstr>İşletmelerin Kurumsal Risk Yönetiminden Elde Ettikleri Faydalar</vt:lpstr>
      <vt:lpstr>Kurumsal Risk Yönetimi Hedeflere/Faydalara Ulaşılma Düzeyi</vt:lpstr>
      <vt:lpstr>Başarı İçin Gerekenler*</vt:lpstr>
      <vt:lpstr>Başarı İçin Gerekenler*</vt:lpstr>
      <vt:lpstr>Başarı İçin Gerekenler*</vt:lpstr>
      <vt:lpstr>Risk Yönetimi İçin Kritik Başarı Faktörleri</vt:lpstr>
      <vt:lpstr>Slayt 132</vt:lpstr>
      <vt:lpstr>Slayt 133</vt:lpstr>
      <vt:lpstr>Slayt 134</vt:lpstr>
      <vt:lpstr>Kurumsal risk yönetiminin uygulanması</vt:lpstr>
      <vt:lpstr>Slayt 136</vt:lpstr>
      <vt:lpstr>Slayt 137</vt:lpstr>
      <vt:lpstr>KRY Entegrasyonunda Kritik Sorular</vt:lpstr>
      <vt:lpstr>KRY Entegrasyonunda Kritik Sorular</vt:lpstr>
      <vt:lpstr>Slayt 140</vt:lpstr>
      <vt:lpstr>Slayt 141</vt:lpstr>
      <vt:lpstr>Slayt 142</vt:lpstr>
      <vt:lpstr>Slayt 143</vt:lpstr>
      <vt:lpstr>Kurumsal risk yönetimi SÜRECİ Ortak Dilin   Oluşturulması</vt:lpstr>
      <vt:lpstr> Kurumsal Risk Yönetimi Tanımlar</vt:lpstr>
      <vt:lpstr> Kurumsal Risk Yönetimi Tanımlar</vt:lpstr>
      <vt:lpstr>               Hedef Belirleme Boyutu</vt:lpstr>
      <vt:lpstr> Kurumsal Risk Yönetimi Tanımlar</vt:lpstr>
      <vt:lpstr>               Hedef Belirleme Boyutu</vt:lpstr>
      <vt:lpstr> Kurumsal Risk Yönetimi Tanımlar</vt:lpstr>
      <vt:lpstr>Slayt 151</vt:lpstr>
      <vt:lpstr>Slayt 152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2016-10-17T06:07:49Z</dcterms:created>
  <dcterms:modified xsi:type="dcterms:W3CDTF">2017-12-01T22:43:58Z</dcterms:modified>
</cp:coreProperties>
</file>