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58" r:id="rId5"/>
    <p:sldId id="259" r:id="rId6"/>
    <p:sldId id="260" r:id="rId7"/>
    <p:sldId id="261"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13" autoAdjust="0"/>
    <p:restoredTop sz="94669" autoAdjust="0"/>
  </p:normalViewPr>
  <p:slideViewPr>
    <p:cSldViewPr>
      <p:cViewPr varScale="1">
        <p:scale>
          <a:sx n="109" d="100"/>
          <a:sy n="109" d="100"/>
        </p:scale>
        <p:origin x="210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12.06.2020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12.06.2020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369438" y="455103"/>
            <a:ext cx="8352928" cy="861774"/>
          </a:xfrm>
          <a:prstGeom prst="rect">
            <a:avLst/>
          </a:prstGeom>
          <a:noFill/>
        </p:spPr>
        <p:txBody>
          <a:bodyPr wrap="square" rtlCol="0">
            <a:spAutoFit/>
          </a:bodyPr>
          <a:lstStyle/>
          <a:p>
            <a:pPr algn="ctr"/>
            <a:r>
              <a:rPr lang="tr-TR" sz="3200" dirty="0" smtClean="0"/>
              <a:t>TAPU KADASTRO GENEL MÜDÜRLÜĞÜ </a:t>
            </a:r>
          </a:p>
          <a:p>
            <a:pPr algn="ctr"/>
            <a:r>
              <a:rPr lang="tr-TR" dirty="0" smtClean="0"/>
              <a:t>DÖNER SERMAYE İŞLETMESİ MÜDÜRLÜĞÜ</a:t>
            </a:r>
            <a:endParaRPr lang="tr-TR" dirty="0"/>
          </a:p>
        </p:txBody>
      </p:sp>
      <p:sp>
        <p:nvSpPr>
          <p:cNvPr id="5" name="Metin kutusu 4"/>
          <p:cNvSpPr txBox="1"/>
          <p:nvPr/>
        </p:nvSpPr>
        <p:spPr>
          <a:xfrm>
            <a:off x="369438" y="2060848"/>
            <a:ext cx="8235010" cy="1323439"/>
          </a:xfrm>
          <a:prstGeom prst="rect">
            <a:avLst/>
          </a:prstGeom>
          <a:noFill/>
        </p:spPr>
        <p:txBody>
          <a:bodyPr wrap="square" rtlCol="0">
            <a:spAutoFit/>
          </a:bodyPr>
          <a:lstStyle/>
          <a:p>
            <a:pPr algn="ctr"/>
            <a:r>
              <a:rPr lang="tr-TR" sz="4000" b="1" dirty="0" smtClean="0"/>
              <a:t>GEÇİCİ GÖREVLİ PERSONELE </a:t>
            </a:r>
          </a:p>
          <a:p>
            <a:pPr algn="ctr"/>
            <a:r>
              <a:rPr lang="tr-TR" sz="4000" b="1" dirty="0" smtClean="0"/>
              <a:t>FAZLA MESAİ UYGULAMASI</a:t>
            </a:r>
            <a:endParaRPr lang="tr-TR" sz="4000" b="1" dirty="0"/>
          </a:p>
        </p:txBody>
      </p:sp>
      <p:sp>
        <p:nvSpPr>
          <p:cNvPr id="6" name="Metin kutusu 5"/>
          <p:cNvSpPr txBox="1"/>
          <p:nvPr/>
        </p:nvSpPr>
        <p:spPr>
          <a:xfrm>
            <a:off x="369438" y="5661248"/>
            <a:ext cx="8352928" cy="646331"/>
          </a:xfrm>
          <a:prstGeom prst="rect">
            <a:avLst/>
          </a:prstGeom>
          <a:noFill/>
        </p:spPr>
        <p:txBody>
          <a:bodyPr wrap="square" rtlCol="0">
            <a:spAutoFit/>
          </a:bodyPr>
          <a:lstStyle/>
          <a:p>
            <a:pPr algn="ctr"/>
            <a:r>
              <a:rPr lang="tr-TR" dirty="0" smtClean="0"/>
              <a:t>DÖNER SERMAYE İŞLETMESİ MÜDÜRLÜĞÜ / PERSONEL SERVİSİ</a:t>
            </a:r>
          </a:p>
          <a:p>
            <a:pPr algn="ctr"/>
            <a:r>
              <a:rPr lang="tr-TR" dirty="0" smtClean="0"/>
              <a:t>MAYIS 2018</a:t>
            </a:r>
            <a:endParaRPr lang="tr-TR" dirty="0"/>
          </a:p>
        </p:txBody>
      </p:sp>
    </p:spTree>
    <p:extLst>
      <p:ext uri="{BB962C8B-B14F-4D97-AF65-F5344CB8AC3E}">
        <p14:creationId xmlns:p14="http://schemas.microsoft.com/office/powerpoint/2010/main" val="676155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0" y="1685950"/>
            <a:ext cx="9143999"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323528" y="404664"/>
            <a:ext cx="8424936" cy="1200329"/>
          </a:xfrm>
          <a:prstGeom prst="rect">
            <a:avLst/>
          </a:prstGeom>
          <a:noFill/>
        </p:spPr>
        <p:txBody>
          <a:bodyPr wrap="square" rtlCol="0">
            <a:spAutoFit/>
          </a:bodyPr>
          <a:lstStyle/>
          <a:p>
            <a:r>
              <a:rPr lang="tr-TR" dirty="0" smtClean="0"/>
              <a:t>GEÇİCİ GÖREVLİ PERSONEL SEÇİLİ İKEN KAYIT DEĞİŞTİR ARDINDAN «ÖNCEKİ GÖREVLİ OLDUĞU BİRİM KODU» SATIRINDA BULUNAN OK İŞARETİNE BASIYORUZ. BURADAN OTOMATİK OLARAK GELEN PERSONELİN FİLLİ ÇALIŞTIĞI BİRİM SEÇİLİR. İŞLEM KAYDET VE UYGULA BUTONLARINDAN SONRA TAMAMLANIR.</a:t>
            </a:r>
            <a:endParaRPr lang="tr-TR" dirty="0"/>
          </a:p>
        </p:txBody>
      </p:sp>
      <p:sp>
        <p:nvSpPr>
          <p:cNvPr id="7" name="Oval 6"/>
          <p:cNvSpPr/>
          <p:nvPr/>
        </p:nvSpPr>
        <p:spPr>
          <a:xfrm>
            <a:off x="2339752" y="4653136"/>
            <a:ext cx="216024" cy="216024"/>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2051720" y="4509120"/>
            <a:ext cx="1800200" cy="396044"/>
          </a:xfrm>
          <a:prstGeom prst="rect">
            <a:avLst/>
          </a:prstGeom>
          <a:solidFill>
            <a:srgbClr val="FF00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0058890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179512" y="620688"/>
            <a:ext cx="8280920" cy="4401205"/>
          </a:xfrm>
          <a:prstGeom prst="rect">
            <a:avLst/>
          </a:prstGeom>
          <a:noFill/>
        </p:spPr>
        <p:txBody>
          <a:bodyPr wrap="square" rtlCol="0">
            <a:spAutoFit/>
          </a:bodyPr>
          <a:lstStyle/>
          <a:p>
            <a:pPr algn="ctr"/>
            <a:r>
              <a:rPr lang="tr-TR" sz="4000" b="1" dirty="0" smtClean="0"/>
              <a:t>HER BİR GEÇİCİ GÖREVLİ PERSONEL İÇİN AYNI EKRANDAN BU İŞLEM TEKRARLANIR. GEÇİCİ GÖREVLİ PERSONEL SİCİL NUMARASINDAN ÇAĞIRALARAK GİRİŞİ </a:t>
            </a:r>
            <a:r>
              <a:rPr lang="tr-TR" sz="4000" b="1" dirty="0" err="1" smtClean="0"/>
              <a:t>YAPILAMAMAKta</a:t>
            </a:r>
            <a:r>
              <a:rPr lang="tr-TR" sz="4000" b="1" dirty="0" smtClean="0"/>
              <a:t> olup,  TOPLU GİRİŞ EKRANINDA GİRİLECEKTİR.</a:t>
            </a:r>
            <a:endParaRPr lang="tr-TR" sz="4000" b="1" dirty="0"/>
          </a:p>
        </p:txBody>
      </p:sp>
    </p:spTree>
    <p:extLst>
      <p:ext uri="{BB962C8B-B14F-4D97-AF65-F5344CB8AC3E}">
        <p14:creationId xmlns:p14="http://schemas.microsoft.com/office/powerpoint/2010/main" val="3277095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686137" y="4509120"/>
            <a:ext cx="7344816" cy="1754326"/>
          </a:xfrm>
          <a:prstGeom prst="rect">
            <a:avLst/>
          </a:prstGeom>
          <a:noFill/>
        </p:spPr>
        <p:txBody>
          <a:bodyPr wrap="square" rtlCol="0">
            <a:spAutoFit/>
          </a:bodyPr>
          <a:lstStyle/>
          <a:p>
            <a:r>
              <a:rPr lang="tr-TR" dirty="0" smtClean="0"/>
              <a:t>DÖNER SERMAYE İŞLETMESİ MÜDÜRLÜĞÜ / PERSONEL SERVİSİ İRTİBAT:</a:t>
            </a:r>
          </a:p>
          <a:p>
            <a:endParaRPr lang="tr-TR" dirty="0" smtClean="0"/>
          </a:p>
          <a:p>
            <a:r>
              <a:rPr lang="tr-TR" dirty="0" smtClean="0"/>
              <a:t>İP: 	 0312 551 22 39 </a:t>
            </a:r>
          </a:p>
          <a:p>
            <a:r>
              <a:rPr lang="tr-TR" dirty="0" smtClean="0"/>
              <a:t>SANTRAL: 0312 463 10 00</a:t>
            </a:r>
          </a:p>
          <a:p>
            <a:r>
              <a:rPr lang="tr-TR" dirty="0" smtClean="0"/>
              <a:t>SERVİS:	 0312 463 10 30</a:t>
            </a:r>
          </a:p>
          <a:p>
            <a:r>
              <a:rPr lang="tr-TR" dirty="0" smtClean="0"/>
              <a:t>FAKS:	 0312 463 10 66</a:t>
            </a:r>
          </a:p>
        </p:txBody>
      </p:sp>
    </p:spTree>
    <p:extLst>
      <p:ext uri="{BB962C8B-B14F-4D97-AF65-F5344CB8AC3E}">
        <p14:creationId xmlns:p14="http://schemas.microsoft.com/office/powerpoint/2010/main" val="61340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p:cNvSpPr txBox="1"/>
          <p:nvPr/>
        </p:nvSpPr>
        <p:spPr>
          <a:xfrm>
            <a:off x="611560" y="836712"/>
            <a:ext cx="7560840" cy="4031873"/>
          </a:xfrm>
          <a:prstGeom prst="rect">
            <a:avLst/>
          </a:prstGeom>
          <a:noFill/>
        </p:spPr>
        <p:txBody>
          <a:bodyPr wrap="square" rtlCol="0">
            <a:spAutoFit/>
          </a:bodyPr>
          <a:lstStyle/>
          <a:p>
            <a:pPr algn="ctr"/>
            <a:r>
              <a:rPr lang="tr-TR" sz="3200" dirty="0" smtClean="0"/>
              <a:t>KADROSU BAŞKA MÜDÜRLÜKTE BULUNUP GEÇİCİ OLARAK «</a:t>
            </a:r>
            <a:r>
              <a:rPr lang="tr-TR" sz="3200" dirty="0" smtClean="0">
                <a:solidFill>
                  <a:srgbClr val="FF0000"/>
                </a:solidFill>
              </a:rPr>
              <a:t>TAPU MÜDÜRLÜĞÜNDE</a:t>
            </a:r>
            <a:r>
              <a:rPr lang="tr-TR" sz="3200" dirty="0" smtClean="0"/>
              <a:t>» GÖREVLENDİRİLEN 657 4/A VE 4/B PERSONELE FAZLA MESAİ, GEÇİCİ OLARAK GÖREVLENDİRİLDİĞİ BİRİMDEN FAZLA MESAİ VERİLECEK VE GEÇİCİ GÖREVLİ BULUNDUĞU BİRİMİN FAZLA MESAİ SAATİNDEN FAYDANDIRILACAKTIR.</a:t>
            </a:r>
            <a:endParaRPr lang="tr-TR" sz="3200" dirty="0"/>
          </a:p>
        </p:txBody>
      </p:sp>
    </p:spTree>
    <p:extLst>
      <p:ext uri="{BB962C8B-B14F-4D97-AF65-F5344CB8AC3E}">
        <p14:creationId xmlns:p14="http://schemas.microsoft.com/office/powerpoint/2010/main" val="212182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764704"/>
            <a:ext cx="8136904" cy="5078313"/>
          </a:xfrm>
          <a:prstGeom prst="rect">
            <a:avLst/>
          </a:prstGeom>
        </p:spPr>
        <p:txBody>
          <a:bodyPr wrap="square">
            <a:spAutoFit/>
          </a:bodyPr>
          <a:lstStyle/>
          <a:p>
            <a:pPr algn="ctr"/>
            <a:r>
              <a:rPr lang="tr-TR" sz="5400" dirty="0"/>
              <a:t>GEÇİCİ GÖREVLİ PERSONELE FAZLA MESAİ VERMEDEN ÖNCE FAZLA MESAİ FORMUNDA </a:t>
            </a:r>
            <a:r>
              <a:rPr lang="tr-TR" sz="5400" dirty="0">
                <a:solidFill>
                  <a:srgbClr val="FF0000"/>
                </a:solidFill>
              </a:rPr>
              <a:t>PERSONEL GÜNCELLEMESİ </a:t>
            </a:r>
            <a:r>
              <a:rPr lang="tr-TR" sz="5400" dirty="0"/>
              <a:t>YAPILACAKTIR.</a:t>
            </a:r>
          </a:p>
        </p:txBody>
      </p:sp>
    </p:spTree>
    <p:extLst>
      <p:ext uri="{BB962C8B-B14F-4D97-AF65-F5344CB8AC3E}">
        <p14:creationId xmlns:p14="http://schemas.microsoft.com/office/powerpoint/2010/main" val="4011448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8" y="1723932"/>
            <a:ext cx="9127232" cy="5134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251520" y="260648"/>
            <a:ext cx="8352928" cy="1384995"/>
          </a:xfrm>
          <a:prstGeom prst="rect">
            <a:avLst/>
          </a:prstGeom>
          <a:noFill/>
        </p:spPr>
        <p:txBody>
          <a:bodyPr wrap="square" rtlCol="0">
            <a:spAutoFit/>
          </a:bodyPr>
          <a:lstStyle/>
          <a:p>
            <a:r>
              <a:rPr lang="tr-TR" sz="2800" dirty="0" smtClean="0"/>
              <a:t>FAZLA MESAİ FORMUNDA ÖNCE «REFERANS BİLGİLERİNİ GÜNCELLER» BUTONUNUN YANINDAKİ OK İŞARETİNE BASIYORUZ.</a:t>
            </a:r>
            <a:endParaRPr lang="tr-TR" sz="2800" dirty="0"/>
          </a:p>
        </p:txBody>
      </p:sp>
      <p:sp>
        <p:nvSpPr>
          <p:cNvPr id="5" name="Oval 4"/>
          <p:cNvSpPr/>
          <p:nvPr/>
        </p:nvSpPr>
        <p:spPr>
          <a:xfrm>
            <a:off x="4211960" y="1916832"/>
            <a:ext cx="288032" cy="28803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763615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88" y="1740632"/>
            <a:ext cx="9155088" cy="514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23528" y="260648"/>
            <a:ext cx="8640960" cy="1200329"/>
          </a:xfrm>
          <a:prstGeom prst="rect">
            <a:avLst/>
          </a:prstGeom>
          <a:noFill/>
        </p:spPr>
        <p:txBody>
          <a:bodyPr wrap="square" rtlCol="0">
            <a:spAutoFit/>
          </a:bodyPr>
          <a:lstStyle/>
          <a:p>
            <a:r>
              <a:rPr lang="tr-TR" sz="2400" dirty="0" smtClean="0"/>
              <a:t>BURADAKİ AÇILIR FORMDAN ÖNCE «PERSONEL BİLGİSİ», ARDINDAN «PERSONEL HAREKET TÜRLERİNE» BASARAK BU İKİ FORMU GÜNCELLİYORUZ ( PERSONEL BİLGİSİ UZUN SÜREBİLİR).</a:t>
            </a:r>
            <a:endParaRPr lang="tr-TR" sz="2400" dirty="0"/>
          </a:p>
        </p:txBody>
      </p:sp>
      <p:sp>
        <p:nvSpPr>
          <p:cNvPr id="5" name="Dikdörtgen 4"/>
          <p:cNvSpPr/>
          <p:nvPr/>
        </p:nvSpPr>
        <p:spPr>
          <a:xfrm>
            <a:off x="7164288" y="3933056"/>
            <a:ext cx="1296144" cy="360040"/>
          </a:xfrm>
          <a:prstGeom prst="rect">
            <a:avLst/>
          </a:prstGeom>
          <a:solidFill>
            <a:srgbClr val="FF0000">
              <a:alpha val="41000"/>
            </a:srgb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762357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7565"/>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79512" y="260648"/>
            <a:ext cx="8856984" cy="1323439"/>
          </a:xfrm>
          <a:prstGeom prst="rect">
            <a:avLst/>
          </a:prstGeom>
          <a:noFill/>
        </p:spPr>
        <p:txBody>
          <a:bodyPr wrap="square" rtlCol="0">
            <a:spAutoFit/>
          </a:bodyPr>
          <a:lstStyle/>
          <a:p>
            <a:r>
              <a:rPr lang="tr-TR" sz="2000" dirty="0" smtClean="0"/>
              <a:t>GÜNCELLEMENİN ARDINDAN (+) İLE KAYIT EKLE, AY ÇEÇİMİ VE İSTİHDAM TÜRÜ SEÇİLEREK TOPLU GİRİŞ İÇİN GELEN EKRANDAN FAZLA MEASİ VERİLECEK PERSONEL SAAT VE MATRAH GİRİLİR. </a:t>
            </a:r>
            <a:r>
              <a:rPr lang="tr-TR" sz="2000" dirty="0" smtClean="0">
                <a:solidFill>
                  <a:srgbClr val="FF0000"/>
                </a:solidFill>
              </a:rPr>
              <a:t>DİKKAT: BU EKRANDA GEÇİCİ GÖREVLİ PERSONELLERİN GÖRÜNMESİ GEREKİYOR. EĞER GÖRÜNMEZSE GÜNCELLEME YAPILMAMIŞTIR. </a:t>
            </a:r>
            <a:endParaRPr lang="tr-TR" sz="2000" dirty="0">
              <a:solidFill>
                <a:srgbClr val="FF0000"/>
              </a:solidFill>
            </a:endParaRPr>
          </a:p>
        </p:txBody>
      </p:sp>
    </p:spTree>
    <p:extLst>
      <p:ext uri="{BB962C8B-B14F-4D97-AF65-F5344CB8AC3E}">
        <p14:creationId xmlns:p14="http://schemas.microsoft.com/office/powerpoint/2010/main" val="1206818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17565"/>
            <a:ext cx="9144000"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23528" y="116632"/>
            <a:ext cx="8424936" cy="1569660"/>
          </a:xfrm>
          <a:prstGeom prst="rect">
            <a:avLst/>
          </a:prstGeom>
          <a:noFill/>
        </p:spPr>
        <p:txBody>
          <a:bodyPr wrap="square" rtlCol="0">
            <a:spAutoFit/>
          </a:bodyPr>
          <a:lstStyle/>
          <a:p>
            <a:pPr algn="ctr"/>
            <a:r>
              <a:rPr lang="tr-TR" sz="2400" dirty="0" smtClean="0"/>
              <a:t>BU EKRANDA GEÇİCİ GÖREVLİ PERSONELE VE DİĞER PERSONELE FAZA MESAİ SAATİ VE MATRAHI GİRİLDİKTEN «TAMAM» DİYEREK PERSONELE FAZLA MESAİ VERİYORUZ VE PROGRAMIN HESAPLAMA YAPMASINI BEKLİYORUZ.</a:t>
            </a:r>
            <a:endParaRPr lang="tr-TR" sz="2400" dirty="0"/>
          </a:p>
        </p:txBody>
      </p:sp>
    </p:spTree>
    <p:extLst>
      <p:ext uri="{BB962C8B-B14F-4D97-AF65-F5344CB8AC3E}">
        <p14:creationId xmlns:p14="http://schemas.microsoft.com/office/powerpoint/2010/main" val="23463977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0" y="1685950"/>
            <a:ext cx="9143999"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251520" y="188640"/>
            <a:ext cx="8568952" cy="646331"/>
          </a:xfrm>
          <a:prstGeom prst="rect">
            <a:avLst/>
          </a:prstGeom>
          <a:noFill/>
        </p:spPr>
        <p:txBody>
          <a:bodyPr wrap="square" rtlCol="0">
            <a:spAutoFit/>
          </a:bodyPr>
          <a:lstStyle/>
          <a:p>
            <a:r>
              <a:rPr lang="tr-TR" dirty="0" smtClean="0"/>
              <a:t>SARI EKRANDA İKEN PERSONELE VERİLEN FAZLA MESAİ VE MATRAH KONTROL EDİLİR. BU EKRANDA GEÇİCİ GÖREVLİ PERSONELE TIKLIYORUZ. </a:t>
            </a:r>
            <a:endParaRPr lang="tr-TR" dirty="0"/>
          </a:p>
        </p:txBody>
      </p:sp>
    </p:spTree>
    <p:extLst>
      <p:ext uri="{BB962C8B-B14F-4D97-AF65-F5344CB8AC3E}">
        <p14:creationId xmlns:p14="http://schemas.microsoft.com/office/powerpoint/2010/main" val="3456022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0" y="1685950"/>
            <a:ext cx="9143999"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51520" y="188640"/>
            <a:ext cx="8568952" cy="954107"/>
          </a:xfrm>
          <a:prstGeom prst="rect">
            <a:avLst/>
          </a:prstGeom>
          <a:noFill/>
        </p:spPr>
        <p:txBody>
          <a:bodyPr wrap="square" rtlCol="0">
            <a:spAutoFit/>
          </a:bodyPr>
          <a:lstStyle/>
          <a:p>
            <a:r>
              <a:rPr lang="tr-TR" sz="2800" dirty="0" smtClean="0"/>
              <a:t>BU EKRANDA GEÇİCİ GÖREVLİ PERSONELE TIKLIYORUZ VE «KAYIT DEĞİŞTİR» BUTONUNA TIKLIYORUZ.</a:t>
            </a:r>
            <a:endParaRPr lang="tr-TR" sz="2800" dirty="0"/>
          </a:p>
        </p:txBody>
      </p:sp>
      <p:sp>
        <p:nvSpPr>
          <p:cNvPr id="6" name="Oval 5"/>
          <p:cNvSpPr/>
          <p:nvPr/>
        </p:nvSpPr>
        <p:spPr>
          <a:xfrm>
            <a:off x="1979712" y="1916832"/>
            <a:ext cx="288032" cy="28803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729237890"/>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293</Words>
  <Application>Microsoft Office PowerPoint</Application>
  <PresentationFormat>Ekran Gösterisi (4:3)</PresentationFormat>
  <Paragraphs>22</Paragraphs>
  <Slides>12</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12</vt:i4>
      </vt:variant>
    </vt:vector>
  </HeadingPairs>
  <TitlesOfParts>
    <vt:vector size="15" baseType="lpstr">
      <vt:lpstr>Arial</vt:lpstr>
      <vt:lpstr>Calibri</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Melek Eşmebaşı</dc:creator>
  <cp:lastModifiedBy>VOLKAN SAYIN</cp:lastModifiedBy>
  <cp:revision>8</cp:revision>
  <dcterms:created xsi:type="dcterms:W3CDTF">2016-05-30T07:54:13Z</dcterms:created>
  <dcterms:modified xsi:type="dcterms:W3CDTF">2020-06-12T06:18:00Z</dcterms:modified>
</cp:coreProperties>
</file>